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6/14/2021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SINUSITIS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doctor may recommend the use of a decongestant and saline nasal washes. </a:t>
            </a:r>
          </a:p>
          <a:p>
            <a:r>
              <a:rPr lang="en-US" dirty="0" smtClean="0"/>
              <a:t>Antibiotics</a:t>
            </a:r>
          </a:p>
          <a:p>
            <a:r>
              <a:rPr lang="en-US" dirty="0" smtClean="0"/>
              <a:t>Warm, moist air using a vapouriser or inhaling steam from a pan of warm water</a:t>
            </a:r>
          </a:p>
          <a:p>
            <a:r>
              <a:rPr lang="en-US" dirty="0" smtClean="0"/>
              <a:t>Drink plenty of fluids to keep mucus thin</a:t>
            </a:r>
          </a:p>
          <a:p>
            <a:r>
              <a:rPr lang="en-US" dirty="0" smtClean="0"/>
              <a:t>Steroids</a:t>
            </a:r>
          </a:p>
          <a:p>
            <a:r>
              <a:rPr lang="en-US" dirty="0" smtClean="0"/>
              <a:t>Antihistamine</a:t>
            </a:r>
          </a:p>
          <a:p>
            <a:r>
              <a:rPr lang="en-US" dirty="0" smtClean="0"/>
              <a:t>Antifungal medicine</a:t>
            </a:r>
          </a:p>
          <a:p>
            <a:r>
              <a:rPr lang="en-US" dirty="0" smtClean="0"/>
              <a:t>Painkillers such as paracetamol and ibuprofen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REACTION TO MEDICATION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Side effects of sinus infection medications depend on the medication. </a:t>
            </a:r>
            <a:r>
              <a:rPr lang="en-US" dirty="0" smtClean="0"/>
              <a:t>Side effects of corticosteroids</a:t>
            </a:r>
          </a:p>
          <a:p>
            <a:r>
              <a:rPr lang="en-US" dirty="0" smtClean="0"/>
              <a:t>Dizziness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Indigestion</a:t>
            </a:r>
          </a:p>
          <a:p>
            <a:r>
              <a:rPr lang="en-US" dirty="0" smtClean="0"/>
              <a:t>Increased appetite</a:t>
            </a:r>
          </a:p>
          <a:p>
            <a:r>
              <a:rPr lang="en-US" dirty="0" smtClean="0"/>
              <a:t>Weight gain</a:t>
            </a:r>
          </a:p>
          <a:p>
            <a:r>
              <a:rPr lang="en-US" dirty="0" smtClean="0"/>
              <a:t>Weakness or sleep disturbances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Reaction </a:t>
            </a:r>
            <a:r>
              <a:rPr lang="en-US" dirty="0" smtClean="0"/>
              <a:t>to medication and if there is any </a:t>
            </a:r>
            <a:r>
              <a:rPr lang="en-US" dirty="0" smtClean="0"/>
              <a:t>toxicity</a:t>
            </a:r>
          </a:p>
          <a:p>
            <a:r>
              <a:rPr lang="en-US" dirty="0" smtClean="0"/>
              <a:t>Diarrhea</a:t>
            </a:r>
          </a:p>
          <a:p>
            <a:r>
              <a:rPr lang="en-US" dirty="0" smtClean="0"/>
              <a:t>Vomiting</a:t>
            </a:r>
          </a:p>
          <a:p>
            <a:r>
              <a:rPr lang="en-US" dirty="0" smtClean="0"/>
              <a:t>Tremors</a:t>
            </a:r>
          </a:p>
          <a:p>
            <a:r>
              <a:rPr lang="en-US" dirty="0" smtClean="0"/>
              <a:t>Stomach Pains</a:t>
            </a:r>
          </a:p>
          <a:p>
            <a:r>
              <a:rPr lang="en-US" dirty="0" smtClean="0"/>
              <a:t>Ataxia</a:t>
            </a:r>
          </a:p>
          <a:p>
            <a:r>
              <a:rPr lang="en-US" dirty="0" smtClean="0"/>
              <a:t>Muscle twitches</a:t>
            </a:r>
          </a:p>
          <a:p>
            <a:r>
              <a:rPr lang="en-US" dirty="0" smtClean="0"/>
              <a:t>Slurred Speech</a:t>
            </a:r>
          </a:p>
          <a:p>
            <a:r>
              <a:rPr lang="en-US" dirty="0" smtClean="0"/>
              <a:t>Seizures</a:t>
            </a:r>
            <a:endParaRPr lang="en-US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ANTIDOTE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Which antidote to use for that </a:t>
            </a:r>
            <a:r>
              <a:rPr lang="en-US" dirty="0" smtClean="0"/>
              <a:t>medicine</a:t>
            </a:r>
          </a:p>
          <a:p>
            <a:r>
              <a:rPr lang="en-US" dirty="0" smtClean="0"/>
              <a:t>Anticonvulsant medication</a:t>
            </a:r>
          </a:p>
          <a:p>
            <a:r>
              <a:rPr lang="en-US" dirty="0" smtClean="0"/>
              <a:t>Diuretic medications like Furosemide</a:t>
            </a:r>
          </a:p>
          <a:p>
            <a:r>
              <a:rPr lang="en-US" dirty="0" smtClean="0"/>
              <a:t>Hydration through intravenous normal saline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Craig, J.R., Tataryn, R.W., Aghaloo, T.L.</a:t>
            </a:r>
          </a:p>
          <a:p>
            <a:pPr>
              <a:buNone/>
            </a:pPr>
            <a:r>
              <a:rPr lang="en-US" dirty="0" smtClean="0"/>
              <a:t>           Porkony, A.T, Gray, S.T, Mattos, J.L &amp;</a:t>
            </a:r>
          </a:p>
          <a:p>
            <a:pPr>
              <a:buNone/>
            </a:pPr>
            <a:r>
              <a:rPr lang="en-US" dirty="0" smtClean="0"/>
              <a:t>           Poetker, D.M (2020) </a:t>
            </a:r>
            <a:r>
              <a:rPr lang="en-US" i="1" dirty="0" smtClean="0"/>
              <a:t>Management of</a:t>
            </a:r>
          </a:p>
          <a:p>
            <a:pPr>
              <a:buNone/>
            </a:pPr>
            <a:r>
              <a:rPr lang="en-US" i="1" dirty="0" smtClean="0"/>
              <a:t>           odontogenic sinutsitis:  multidisciplinary </a:t>
            </a:r>
            <a:r>
              <a:rPr lang="en-US" i="1" dirty="0" smtClean="0"/>
              <a:t>consensus   </a:t>
            </a:r>
            <a:r>
              <a:rPr lang="en-US" i="1" dirty="0" smtClean="0"/>
              <a:t>	    	  statement. In International Forum of </a:t>
            </a:r>
            <a:r>
              <a:rPr lang="en-US" i="1" dirty="0" smtClean="0"/>
              <a:t>Allergy </a:t>
            </a:r>
            <a:r>
              <a:rPr lang="en-US" i="1" dirty="0" smtClean="0"/>
              <a:t>&amp; 		Rhinology </a:t>
            </a:r>
            <a:r>
              <a:rPr lang="en-US" dirty="0" smtClean="0"/>
              <a:t>( Vol. 10, No.7 pp.901-912)</a:t>
            </a:r>
          </a:p>
          <a:p>
            <a:r>
              <a:rPr lang="en-US" dirty="0" smtClean="0"/>
              <a:t>Workman, A.D, Granquist, E.J and Adappa N.D. (2018). 	</a:t>
            </a:r>
            <a:r>
              <a:rPr lang="en-US" dirty="0" smtClean="0"/>
              <a:t>Odontogenic sinusitis: </a:t>
            </a:r>
            <a:r>
              <a:rPr lang="en-US" dirty="0" smtClean="0"/>
              <a:t>developments in 			diagnosis, microbiology, and treatment.  			</a:t>
            </a:r>
            <a:r>
              <a:rPr lang="en-US" i="1" dirty="0" smtClean="0"/>
              <a:t>Current </a:t>
            </a:r>
            <a:r>
              <a:rPr lang="en-US" i="1" dirty="0" smtClean="0"/>
              <a:t>opinion </a:t>
            </a:r>
            <a:r>
              <a:rPr lang="en-US" i="1" dirty="0" smtClean="0"/>
              <a:t>in otolaryngology &amp; head and 			neck surgery</a:t>
            </a:r>
            <a:r>
              <a:rPr lang="en-US" dirty="0" smtClean="0"/>
              <a:t>, 26(1), 27-33</a:t>
            </a:r>
          </a:p>
          <a:p>
            <a:r>
              <a:rPr lang="en-US" dirty="0" smtClean="0"/>
              <a:t>Wyler B &amp; Mallon WK (2019). </a:t>
            </a:r>
            <a:r>
              <a:rPr lang="en-US" i="1" dirty="0" smtClean="0"/>
              <a:t>Sinusitis Update. 			Emergency medicine clinics of North America, </a:t>
            </a:r>
            <a:r>
              <a:rPr lang="en-US" dirty="0" smtClean="0"/>
              <a:t>37(1), 	41-54                       </a:t>
            </a:r>
            <a:endParaRPr lang="en-US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OF CONTENTS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Illness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Pathophysiology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Clinical Manifestation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Nursing Interventions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Diagnosis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Etiology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Nursing Process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Nursing Application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Clinical Manifestation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Treatments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Reaction to treatment and toxicity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Antidote to use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ILLNESS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Sinusitis is an inflammation or swelling of the tissue lining the sinuses. </a:t>
            </a:r>
          </a:p>
          <a:p>
            <a:r>
              <a:rPr lang="en-US" dirty="0" smtClean="0"/>
              <a:t>Sinuses are hollow spaces within the bones between our eyes, behind our cheekbones, and in our forehead. </a:t>
            </a:r>
          </a:p>
          <a:p>
            <a:r>
              <a:rPr lang="en-US" dirty="0" smtClean="0"/>
              <a:t>They make mucus, which keeps inside the nose moist. </a:t>
            </a:r>
          </a:p>
          <a:p>
            <a:r>
              <a:rPr lang="en-US" dirty="0" smtClean="0"/>
              <a:t>This helps protect against dust, allergens, and pollutants</a:t>
            </a:r>
          </a:p>
          <a:p>
            <a:r>
              <a:rPr lang="en-US" dirty="0" smtClean="0"/>
              <a:t>Healthy sinuses are filled with air. When they become blocked and filled with fluid, germs can grow and cause an infection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PATHOPHYSIOLOGY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The most common cause of sinusitis is an upper respiratory tract infection (RTI) caused by a virus. The infection leads to the inflammation of the sinuses. </a:t>
            </a:r>
          </a:p>
          <a:p>
            <a:pPr>
              <a:buNone/>
            </a:pPr>
            <a:r>
              <a:rPr lang="en-US" dirty="0" smtClean="0"/>
              <a:t>If the symptoms worsen after 5 days a secondary bacterial infection id diagnosed. </a:t>
            </a:r>
          </a:p>
          <a:p>
            <a:pPr>
              <a:buNone/>
            </a:pPr>
            <a:r>
              <a:rPr lang="en-US" dirty="0" smtClean="0"/>
              <a:t>The inflammation can predispose to the development  of acute sinusitis by causing sinus ostial blockage</a:t>
            </a:r>
          </a:p>
          <a:p>
            <a:pPr>
              <a:buNone/>
            </a:pPr>
            <a:r>
              <a:rPr lang="en-US" dirty="0" smtClean="0"/>
              <a:t>Types of Sinusitis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Acute-2 to 4 weeks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Sub-Acute- 4-12 weeks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Chronic-12 weeks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Recurrent- Several times a year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CLINICAL MANIFESTATION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Symptoms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Facial pain of pressure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Stuffed up nose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Runny nose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Loss of smell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Coughs or congestion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Fever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Bad Breath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Fatigue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Dental Pain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Thick, green or yellow nasal discharge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DIAGNOSIS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The doctor will feel for tenderness in the nose and face and look inside the nose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Nasal endoscopy- a thin flexible tube with </a:t>
            </a:r>
            <a:r>
              <a:rPr lang="en-US" dirty="0" smtClean="0"/>
              <a:t>fiber </a:t>
            </a:r>
            <a:r>
              <a:rPr lang="en-US" dirty="0" smtClean="0"/>
              <a:t>optic light inserted through the nose allows the doctor to visually </a:t>
            </a:r>
            <a:r>
              <a:rPr lang="en-US" dirty="0" smtClean="0"/>
              <a:t>inspect </a:t>
            </a:r>
            <a:r>
              <a:rPr lang="en-US" dirty="0" smtClean="0"/>
              <a:t>the inside of the sinuses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Imaging studies- a CT scan shows details of the sinuses and nasal area.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Laboratory tests, tissue samples or cultures might help find the cause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Allergy testing-a skin test is safe and fast and help pin point the allergen causing flare ups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ETIOLOGY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Conditions causing sinus blockage;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Common cold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Allergic rhinitis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Nasal polyps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Deviated septum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NURSING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Assess the client’s level of pain; knowing the client’s level of pain in determining further action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Explain the causes and effects of pain on the client and family. The pain of the client is expected to participate in treatment to reduce pain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Teach relaxations techniques and distractions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Observe vital signs and client complaints.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Assess clients level of anxiety to determine the next action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Give comfort to the </a:t>
            </a:r>
            <a:r>
              <a:rPr lang="en-US" dirty="0" smtClean="0"/>
              <a:t>client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Facilitate client’s receipt of the information provided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Give an explanation to client about the illness slowly, quietly and use of clear sentences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NURSING APPLICATION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the client’s understanding about the disease and </a:t>
            </a:r>
            <a:r>
              <a:rPr lang="en-US" dirty="0" smtClean="0"/>
              <a:t>therapy </a:t>
            </a:r>
            <a:r>
              <a:rPr lang="en-US" dirty="0" smtClean="0"/>
              <a:t>so that the client is more cooperative</a:t>
            </a:r>
          </a:p>
          <a:p>
            <a:r>
              <a:rPr lang="en-US" dirty="0" smtClean="0"/>
              <a:t>Limit the patient’s contact with others who are likely to experience anxiety</a:t>
            </a:r>
          </a:p>
          <a:p>
            <a:r>
              <a:rPr lang="en-US" dirty="0" smtClean="0"/>
              <a:t>Assess the existing built up secretion</a:t>
            </a:r>
          </a:p>
          <a:p>
            <a:r>
              <a:rPr lang="en-US" dirty="0" smtClean="0"/>
              <a:t>Collaboration with the medical team for cleaning </a:t>
            </a:r>
            <a:r>
              <a:rPr lang="en-US" dirty="0" smtClean="0"/>
              <a:t>discharge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101</TotalTime>
  <Words>612</Words>
  <Application>Microsoft Office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SINUSITIS</vt:lpstr>
      <vt:lpstr>TABLE OF CONTENTS</vt:lpstr>
      <vt:lpstr>ILLNESS</vt:lpstr>
      <vt:lpstr>PATHOPHYSIOLOGY</vt:lpstr>
      <vt:lpstr>CLINICAL MANIFESTATION</vt:lpstr>
      <vt:lpstr>DIAGNOSIS</vt:lpstr>
      <vt:lpstr>ETIOLOGY</vt:lpstr>
      <vt:lpstr>NURSING PROCESS</vt:lpstr>
      <vt:lpstr>NURSING APPLICATION</vt:lpstr>
      <vt:lpstr>TREATMENT</vt:lpstr>
      <vt:lpstr>REACTION TO MEDICATION</vt:lpstr>
      <vt:lpstr>ANTIDOTE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SINUSITIS</dc:title>
  <dc:creator>Champion Achiever</dc:creator>
  <cp:lastModifiedBy>Miguel Muguchia</cp:lastModifiedBy>
  <cp:revision>97</cp:revision>
  <dcterms:created xsi:type="dcterms:W3CDTF">2006-08-16T00:00:00Z</dcterms:created>
  <dcterms:modified xsi:type="dcterms:W3CDTF">2021-06-14T09:20:07Z</dcterms:modified>
</cp:coreProperties>
</file>