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70" r:id="rId3"/>
    <p:sldId id="257" r:id="rId4"/>
    <p:sldId id="258"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87659" autoAdjust="0"/>
  </p:normalViewPr>
  <p:slideViewPr>
    <p:cSldViewPr>
      <p:cViewPr varScale="1">
        <p:scale>
          <a:sx n="64" d="100"/>
          <a:sy n="64" d="100"/>
        </p:scale>
        <p:origin x="1584" y="78"/>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13-Apr-18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As a result, Splunk Enterprise Software provides</a:t>
            </a:r>
            <a:r>
              <a:rPr lang="en-US" sz="1200" baseline="0" dirty="0" smtClean="0">
                <a:latin typeface="Times New Roman" panose="02020603050405020304" pitchFamily="18" charset="0"/>
                <a:cs typeface="Times New Roman" panose="02020603050405020304" pitchFamily="18" charset="0"/>
              </a:rPr>
              <a:t> the user with the insights for driving the operational performance and the business results.</a:t>
            </a: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than</a:t>
            </a:r>
            <a:r>
              <a:rPr lang="en-US" baseline="0" dirty="0" smtClean="0"/>
              <a:t> the above features, the software also has other features including the access control &amp; single sign-on, single site clustering, multi-site clustering, distributed management console, premium apps, and the enterprise support.</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Starting</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with Splunk light is the best way of determining the version you require. For those with premium functionality need, it is advisable to use the free version in determining whether you leverage such features in justifying the ongoing paid trial.</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extLst>
      <p:ext uri="{BB962C8B-B14F-4D97-AF65-F5344CB8AC3E}">
        <p14:creationId xmlns:p14="http://schemas.microsoft.com/office/powerpoint/2010/main" val="43118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extLst>
      <p:ext uri="{BB962C8B-B14F-4D97-AF65-F5344CB8AC3E}">
        <p14:creationId xmlns:p14="http://schemas.microsoft.com/office/powerpoint/2010/main" val="391886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13-Apr-18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13-Apr-18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13-Apr-18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13-Apr-18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13-Apr-18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13-Apr-18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13-Apr-18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13-Apr-18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13-Apr-18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13-Apr-18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13-Apr-18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13-Apr-18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SPLUNK TRIAL SOFTWARE</a:t>
            </a:r>
            <a:r>
              <a:rPr lang="en-US" dirty="0"/>
              <a:t/>
            </a:r>
            <a:br>
              <a:rPr lang="en-US" dirty="0"/>
            </a:br>
            <a:r>
              <a:rPr lang="en-US" dirty="0"/>
              <a:t> </a:t>
            </a:r>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INTRODUCTION</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8028A1-641A-4A49-BCD9-D754010A9B3C}"/>
              </a:ext>
            </a:extLst>
          </p:cNvPr>
          <p:cNvSpPr>
            <a:spLocks noGrp="1"/>
          </p:cNvSpPr>
          <p:nvPr>
            <p:ph idx="1"/>
          </p:nvPr>
        </p:nvSpPr>
        <p:spPr>
          <a:xfrm>
            <a:off x="609600" y="1905000"/>
            <a:ext cx="7290055" cy="4023360"/>
          </a:xfrm>
        </p:spPr>
        <p:txBody>
          <a:bodyPr>
            <a:normAutofit fontScale="70000" lnSpcReduction="20000"/>
          </a:bodyPr>
          <a:lstStyle/>
          <a:p>
            <a:pPr>
              <a:buFont typeface="Arial" panose="020B0604020202020204" pitchFamily="34" charset="0"/>
              <a:buChar char="•"/>
            </a:pPr>
            <a:r>
              <a:rPr lang="en-US" sz="5700" dirty="0" smtClean="0">
                <a:latin typeface="Times New Roman" panose="02020603050405020304" pitchFamily="18" charset="0"/>
                <a:cs typeface="Times New Roman" panose="02020603050405020304" pitchFamily="18" charset="0"/>
              </a:rPr>
              <a:t>Splunk Enterprise is a business application software.</a:t>
            </a:r>
          </a:p>
          <a:p>
            <a:pPr>
              <a:buFont typeface="Arial" panose="020B0604020202020204" pitchFamily="34" charset="0"/>
              <a:buChar char="•"/>
            </a:pPr>
            <a:r>
              <a:rPr lang="en-US" sz="5700" dirty="0" smtClean="0">
                <a:latin typeface="Times New Roman" panose="02020603050405020304" pitchFamily="18" charset="0"/>
                <a:cs typeface="Times New Roman" panose="02020603050405020304" pitchFamily="18" charset="0"/>
              </a:rPr>
              <a:t>It helps in collecting, analyzing, and acting upon the untapped big data value generated from your business applications, security systems, and technology infrastructure.</a:t>
            </a:r>
          </a:p>
          <a:p>
            <a:pPr marL="0" indent="0">
              <a:buNone/>
            </a:pPr>
            <a:endParaRPr lang="en-US" sz="32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FEATURES</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20240"/>
            <a:ext cx="7385304" cy="4404360"/>
          </a:xfrm>
        </p:spPr>
        <p:txBody>
          <a:bodyPr>
            <a:noAutofit/>
          </a:bodyPr>
          <a:lstStyle/>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500MB of indexing volume per day</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Distributed search capabilities</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Alerts &amp; Monitoring</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Event pattern detection</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High performance analytics store</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PDF delivery</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Report acceleration.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43000"/>
            <a:ext cx="7290054" cy="941832"/>
          </a:xfrm>
        </p:spPr>
        <p:txBody>
          <a:bodyPr>
            <a:normAutofit fontScale="90000"/>
          </a:bodyPr>
          <a:lstStyle/>
          <a:p>
            <a:r>
              <a:rPr lang="en-US" b="1" dirty="0" smtClean="0">
                <a:solidFill>
                  <a:srgbClr val="0070C0"/>
                </a:solidFill>
                <a:latin typeface="Times New Roman" panose="02020603050405020304" pitchFamily="18" charset="0"/>
                <a:cs typeface="Times New Roman" panose="02020603050405020304" pitchFamily="18" charset="0"/>
              </a:rPr>
              <a:t>RECOMMENDATIONS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81200"/>
            <a:ext cx="7290055" cy="4023360"/>
          </a:xfrm>
        </p:spPr>
        <p:txBody>
          <a:bodyPr>
            <a:noAutofit/>
          </a:bodyPr>
          <a:lstStyle/>
          <a:p>
            <a:pPr>
              <a:buFont typeface="Arial" panose="020B0604020202020204" pitchFamily="34" charset="0"/>
              <a:buChar char="•"/>
            </a:pPr>
            <a:r>
              <a:rPr lang="en-US" sz="5400" dirty="0" smtClean="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If you have a light need for Splunk due to few users, then the trial version can work.</a:t>
            </a:r>
          </a:p>
          <a:p>
            <a:pPr>
              <a:buFont typeface="Arial" panose="020B0604020202020204" pitchFamily="34" charset="0"/>
              <a:buChar char="•"/>
            </a:pPr>
            <a:r>
              <a:rPr lang="en-US" sz="4000" dirty="0" smtClean="0">
                <a:latin typeface="Times New Roman" panose="02020603050405020304" pitchFamily="18" charset="0"/>
                <a:cs typeface="Times New Roman" panose="02020603050405020304" pitchFamily="18" charset="0"/>
              </a:rPr>
              <a:t>It is only the big organizations that should invest in the paid versions due to large data operations.</a:t>
            </a:r>
          </a:p>
          <a:p>
            <a:pPr>
              <a:buFont typeface="Arial" panose="020B0604020202020204" pitchFamily="34" charset="0"/>
              <a:buChar char="•"/>
            </a:pPr>
            <a:endParaRPr lang="en-US" sz="5400" dirty="0" smtClean="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0704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990600"/>
            <a:ext cx="7537704" cy="685800"/>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references</a:t>
            </a:r>
            <a:endParaRPr lang="en-US"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05000"/>
            <a:ext cx="7842504" cy="5029200"/>
          </a:xfrm>
        </p:spPr>
        <p:txBody>
          <a:bodyPr>
            <a:normAutofit/>
          </a:bodyPr>
          <a:lstStyle/>
          <a:p>
            <a:r>
              <a:rPr lang="en-US" sz="4000" dirty="0">
                <a:latin typeface="Times New Roman" panose="02020603050405020304" pitchFamily="18" charset="0"/>
                <a:cs typeface="Times New Roman" panose="02020603050405020304" pitchFamily="18" charset="0"/>
              </a:rPr>
              <a:t>Koumpouros, Y. (January 01, 2015). Big Data in Healthcare</a:t>
            </a:r>
            <a:r>
              <a:rPr lang="en-US" sz="4000" dirty="0" smtClean="0">
                <a:latin typeface="Times New Roman" panose="02020603050405020304" pitchFamily="18" charset="0"/>
                <a:cs typeface="Times New Roman" panose="02020603050405020304" pitchFamily="18" charset="0"/>
              </a:rPr>
              <a:t>.</a:t>
            </a:r>
          </a:p>
          <a:p>
            <a:r>
              <a:rPr lang="en-US" sz="4000" dirty="0">
                <a:latin typeface="Times New Roman" panose="02020603050405020304" pitchFamily="18" charset="0"/>
                <a:cs typeface="Times New Roman" panose="02020603050405020304" pitchFamily="18" charset="0"/>
              </a:rPr>
              <a:t>Lee, I. (January 01, 2016). A Conceptual Framework of the Internet of Things (IoT) for Smart Supply Chain Management.</a:t>
            </a:r>
          </a:p>
          <a:p>
            <a:pPr lvl="0">
              <a:lnSpc>
                <a:spcPct val="100000"/>
              </a:lnSpc>
              <a:buFont typeface="Arial" panose="020B0604020202020204" pitchFamily="34" charset="0"/>
              <a:buChar char="•"/>
            </a:pPr>
            <a:endParaRPr lang="en-US" sz="1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23349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600</TotalTime>
  <Words>265</Words>
  <Application>Microsoft Office PowerPoint</Application>
  <PresentationFormat>On-screen Show (4:3)</PresentationFormat>
  <Paragraphs>33</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Times New Roman</vt:lpstr>
      <vt:lpstr>Tw Cen MT</vt:lpstr>
      <vt:lpstr>Tw Cen MT Condensed</vt:lpstr>
      <vt:lpstr>Wingdings 3</vt:lpstr>
      <vt:lpstr>Integral</vt:lpstr>
      <vt:lpstr>SPLUNK TRIAL SOFTWARE  </vt:lpstr>
      <vt:lpstr>INTRODUCTION</vt:lpstr>
      <vt:lpstr>FEATURES</vt:lpstr>
      <vt:lpstr>RECOMMENDATIONS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user</cp:lastModifiedBy>
  <cp:revision>85</cp:revision>
  <dcterms:created xsi:type="dcterms:W3CDTF">2017-11-03T16:42:34Z</dcterms:created>
  <dcterms:modified xsi:type="dcterms:W3CDTF">2018-04-13T08:24:12Z</dcterms:modified>
</cp:coreProperties>
</file>