
<file path=[Content_Types].xml><?xml version="1.0" encoding="utf-8"?>
<Types xmlns="http://schemas.openxmlformats.org/package/2006/content-types">
  <Default Extension="fntdata" ContentType="application/x-fontdata"/>
  <Default Extension="m4a" ContentType="audio/mp4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embedTrueTypeFonts="1" saveSubsetFonts="1" autoCompressPictures="0">
  <p:sldMasterIdLst>
    <p:sldMasterId id="2147483659" r:id="rId1"/>
  </p:sldMasterIdLst>
  <p:notesMasterIdLst>
    <p:notesMasterId r:id="rId14"/>
  </p:notes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</p:sldIdLst>
  <p:sldSz cx="9144000" cy="5143500" type="screen16x9"/>
  <p:notesSz cx="6858000" cy="9144000"/>
  <p:embeddedFontLst>
    <p:embeddedFont>
      <p:font typeface="Lato" panose="020F0502020204030203" pitchFamily="34" charset="77"/>
      <p:regular r:id="rId15"/>
      <p:bold r:id="rId16"/>
      <p:italic r:id="rId17"/>
      <p:boldItalic r:id="rId18"/>
    </p:embeddedFont>
    <p:embeddedFont>
      <p:font typeface="Raleway" panose="020B0503030101060003" pitchFamily="34" charset="77"/>
      <p:regular r:id="rId19"/>
      <p:bold r:id="rId20"/>
      <p:italic r:id="rId21"/>
      <p:boldItalic r:id="rId22"/>
    </p:embeddedFont>
  </p:embeddedFontLst>
  <p:defaultText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 xmlns:p15="http://schemas.microsoft.com/office/powerpoint/2012/main">
        <p15:guide id="1" orient="horz" pos="162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B054E62D-B83A-2A4D-890F-4051EA59A8CA}" v="12" dt="2020-04-17T17:23:36.684"/>
  </p1510:revLst>
</p1510:revInfo>
</file>

<file path=ppt/tableStyles.xml><?xml version="1.0" encoding="utf-8"?>
<a:tblStyleLst xmlns:a="http://schemas.openxmlformats.org/drawingml/2006/main" def="{8BA372F8-957E-433D-B8C4-97B52D81752F}">
  <a:tblStyle styleId="{8BA372F8-957E-433D-B8C4-97B52D81752F}" styleName="Table_0">
    <a:wholeTbl>
      <a:tcTxStyle>
        <a:font>
          <a:latin typeface="Arial"/>
          <a:ea typeface="Arial"/>
          <a:cs typeface="Arial"/>
        </a:font>
        <a:srgbClr val="000000"/>
      </a:tcTxStyle>
      <a:tcStyle>
        <a:tcBdr>
          <a:left>
            <a:ln w="9525" cap="flat" cmpd="sng">
              <a:solidFill>
                <a:srgbClr val="9E9E9E"/>
              </a:solidFill>
              <a:prstDash val="solid"/>
              <a:round/>
              <a:headEnd type="none" w="sm" len="sm"/>
              <a:tailEnd type="none" w="sm" len="sm"/>
            </a:ln>
          </a:left>
          <a:right>
            <a:ln w="9525" cap="flat" cmpd="sng">
              <a:solidFill>
                <a:srgbClr val="9E9E9E"/>
              </a:solidFill>
              <a:prstDash val="solid"/>
              <a:round/>
              <a:headEnd type="none" w="sm" len="sm"/>
              <a:tailEnd type="none" w="sm" len="sm"/>
            </a:ln>
          </a:right>
          <a:top>
            <a:ln w="9525" cap="flat" cmpd="sng">
              <a:solidFill>
                <a:srgbClr val="9E9E9E"/>
              </a:solidFill>
              <a:prstDash val="solid"/>
              <a:round/>
              <a:headEnd type="none" w="sm" len="sm"/>
              <a:tailEnd type="none" w="sm" len="sm"/>
            </a:ln>
          </a:top>
          <a:bottom>
            <a:ln w="9525" cap="flat" cmpd="sng">
              <a:solidFill>
                <a:srgbClr val="9E9E9E"/>
              </a:solidFill>
              <a:prstDash val="solid"/>
              <a:round/>
              <a:headEnd type="none" w="sm" len="sm"/>
              <a:tailEnd type="none" w="sm" len="sm"/>
            </a:ln>
          </a:bottom>
          <a:insideH>
            <a:ln w="9525" cap="flat" cmpd="sng">
              <a:solidFill>
                <a:srgbClr val="9E9E9E"/>
              </a:solidFill>
              <a:prstDash val="solid"/>
              <a:round/>
              <a:headEnd type="none" w="sm" len="sm"/>
              <a:tailEnd type="none" w="sm" len="sm"/>
            </a:ln>
          </a:insideH>
          <a:insideV>
            <a:ln w="9525" cap="flat" cmpd="sng">
              <a:solidFill>
                <a:srgbClr val="9E9E9E"/>
              </a:solidFill>
              <a:prstDash val="solid"/>
              <a:round/>
              <a:headEnd type="none" w="sm" len="sm"/>
              <a:tailEnd type="none" w="sm" len="sm"/>
            </a:ln>
          </a:insideV>
        </a:tcBdr>
      </a:tcStyle>
    </a:wholeTbl>
    <a:band1H>
      <a:tcTxStyle/>
      <a:tcStyle>
        <a:tcBdr/>
      </a:tcStyle>
    </a:band1H>
    <a:band2H>
      <a:tcTxStyle/>
      <a:tcStyle>
        <a:tcBdr/>
      </a:tcStyle>
    </a:band2H>
    <a:band1V>
      <a:tcTxStyle/>
      <a:tcStyle>
        <a:tcBdr/>
      </a:tcStyle>
    </a:band1V>
    <a:band2V>
      <a:tcTxStyle/>
      <a:tcStyle>
        <a:tcBdr/>
      </a:tcStyle>
    </a:band2V>
    <a:lastCol>
      <a:tcTxStyle/>
      <a:tcStyle>
        <a:tcBdr/>
      </a:tcStyle>
    </a:lastCol>
    <a:firstCol>
      <a:tcTxStyle/>
      <a:tcStyle>
        <a:tcBdr/>
      </a:tcStyle>
    </a:firstCol>
    <a:lastRow>
      <a:tcTxStyle/>
      <a:tcStyle>
        <a:tcBdr/>
      </a:tcStyle>
    </a:lastRow>
    <a:seCell>
      <a:tcTxStyle/>
      <a:tcStyle>
        <a:tcBdr/>
      </a:tcStyle>
    </a:seCell>
    <a:swCell>
      <a:tcTxStyle/>
      <a:tcStyle>
        <a:tcBdr/>
      </a:tcStyle>
    </a:swCell>
    <a:firstRow>
      <a:tcTxStyle/>
      <a:tcStyle>
        <a:tcBdr/>
      </a:tcStyle>
    </a:firstRow>
    <a:neCell>
      <a:tcTxStyle/>
      <a:tcStyle>
        <a:tcBdr/>
      </a:tcStyle>
    </a:neCell>
    <a:nwCell>
      <a:tcTxStyle/>
      <a:tcStyle>
        <a:tcBdr/>
      </a:tcStyle>
    </a:nwCel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18"/>
    <p:restoredTop sz="94666"/>
  </p:normalViewPr>
  <p:slideViewPr>
    <p:cSldViewPr snapToGrid="0">
      <p:cViewPr varScale="1">
        <p:scale>
          <a:sx n="136" d="100"/>
          <a:sy n="136" d="100"/>
        </p:scale>
        <p:origin x="408" y="192"/>
      </p:cViewPr>
      <p:guideLst>
        <p:guide orient="horz" pos="162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font" Target="fonts/font4.fntdata"/><Relationship Id="rId26" Type="http://schemas.openxmlformats.org/officeDocument/2006/relationships/tableStyles" Target="tableStyles.xml"/><Relationship Id="rId3" Type="http://schemas.openxmlformats.org/officeDocument/2006/relationships/slide" Target="slides/slide2.xml"/><Relationship Id="rId21" Type="http://schemas.openxmlformats.org/officeDocument/2006/relationships/font" Target="fonts/font7.fntdata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font" Target="fonts/font3.fntdata"/><Relationship Id="rId25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font" Target="fonts/font2.fntdata"/><Relationship Id="rId20" Type="http://schemas.openxmlformats.org/officeDocument/2006/relationships/font" Target="fonts/font6.fntdata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viewProps" Target="viewProps.xml"/><Relationship Id="rId5" Type="http://schemas.openxmlformats.org/officeDocument/2006/relationships/slide" Target="slides/slide4.xml"/><Relationship Id="rId15" Type="http://schemas.openxmlformats.org/officeDocument/2006/relationships/font" Target="fonts/font1.fntdata"/><Relationship Id="rId23" Type="http://schemas.openxmlformats.org/officeDocument/2006/relationships/presProps" Target="presProps.xml"/><Relationship Id="rId10" Type="http://schemas.openxmlformats.org/officeDocument/2006/relationships/slide" Target="slides/slide9.xml"/><Relationship Id="rId19" Type="http://schemas.openxmlformats.org/officeDocument/2006/relationships/font" Target="fonts/font5.fntdata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notesMaster" Target="notesMasters/notesMaster1.xml"/><Relationship Id="rId22" Type="http://schemas.openxmlformats.org/officeDocument/2006/relationships/font" Target="fonts/font8.fntdata"/><Relationship Id="rId27" Type="http://schemas.microsoft.com/office/2015/10/relationships/revisionInfo" Target="revisionInfo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75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4" name="Google Shape;4;n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1pPr>
            <a:lvl2pPr marL="914400" lvl="1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2pPr>
            <a:lvl3pPr marL="1371600" lvl="2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3pPr>
            <a:lvl4pPr marL="1828800" lvl="3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4pPr>
            <a:lvl5pPr marL="2286000" lvl="4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5pPr>
            <a:lvl6pPr marL="2743200" lvl="5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6pPr>
            <a:lvl7pPr marL="3200400" lvl="6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7pPr>
            <a:lvl8pPr marL="3657600" lvl="7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8pPr>
            <a:lvl9pPr marL="4114800" lvl="8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9pPr>
          </a:lstStyle>
          <a:p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notes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8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3" name="Google Shape;83;p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84" name="Google Shape;84;p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8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0" name="Google Shape;90;g83417160b8_0_78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91" name="Google Shape;91;g83417160b8_0_78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9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7" name="Google Shape;97;g83417160b8_0_83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98" name="Google Shape;98;g83417160b8_0_83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0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" name="Google Shape;105;g83417160b8_0_88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06" name="Google Shape;106;g83417160b8_0_88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1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" name="Google Shape;112;g83417160b8_0_93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13" name="Google Shape;113;g83417160b8_0_93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2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1" name="Google Shape;121;g83417160b8_0_108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22" name="Google Shape;122;g83417160b8_0_108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2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0" name="Google Shape;130;g83417160b8_0_123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31" name="Google Shape;131;g83417160b8_0_123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Maggie, let me know what you would like for this slide after you watch the video. It might be good enough to just put a still photo from one of the videos we made. Or to just get a photo online of a pool v. riffle, depending on what you want to discuss here.</a:t>
            </a:r>
            <a:endParaRPr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3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7" name="Google Shape;137;g83417160b8_0_128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38" name="Google Shape;138;g83417160b8_0_128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4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" name="Google Shape;143;g83417160b8_0_167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44" name="Google Shape;144;g83417160b8_0_167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6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8" name="Google Shape;168;g83417160b8_0_133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69" name="Google Shape;169;g83417160b8_0_133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7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7" name="Google Shape;177;g83417160b8_0_138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78" name="Google Shape;178;g83417160b8_0_138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8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6" name="Google Shape;186;g83417160b8_0_150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87" name="Google Shape;187;g83417160b8_0_15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slide" type="title">
  <p:cSld name="TITLE">
    <p:bg>
      <p:bgPr>
        <a:solidFill>
          <a:schemeClr val="lt2"/>
        </a:solidFill>
        <a:effectLst/>
      </p:bgPr>
    </p:bg>
    <p:spTree>
      <p:nvGrpSpPr>
        <p:cNvPr id="1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Google Shape;10;p2"/>
          <p:cNvSpPr/>
          <p:nvPr/>
        </p:nvSpPr>
        <p:spPr>
          <a:xfrm>
            <a:off x="0" y="0"/>
            <a:ext cx="9144000" cy="487800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grpSp>
        <p:nvGrpSpPr>
          <p:cNvPr id="11" name="Google Shape;11;p2"/>
          <p:cNvGrpSpPr/>
          <p:nvPr/>
        </p:nvGrpSpPr>
        <p:grpSpPr>
          <a:xfrm>
            <a:off x="830392" y="1191256"/>
            <a:ext cx="745763" cy="45826"/>
            <a:chOff x="4580561" y="2589004"/>
            <a:chExt cx="1064464" cy="25200"/>
          </a:xfrm>
        </p:grpSpPr>
        <p:sp>
          <p:nvSpPr>
            <p:cNvPr id="12" name="Google Shape;12;p2"/>
            <p:cNvSpPr/>
            <p:nvPr/>
          </p:nvSpPr>
          <p:spPr>
            <a:xfrm rot="-5400000">
              <a:off x="5366325" y="2335504"/>
              <a:ext cx="25200" cy="532200"/>
            </a:xfrm>
            <a:prstGeom prst="rect">
              <a:avLst/>
            </a:pr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" name="Google Shape;13;p2"/>
            <p:cNvSpPr/>
            <p:nvPr/>
          </p:nvSpPr>
          <p:spPr>
            <a:xfrm rot="-5400000">
              <a:off x="4836311" y="2333254"/>
              <a:ext cx="25200" cy="536700"/>
            </a:xfrm>
            <a:prstGeom prst="rect">
              <a:avLst/>
            </a:pr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sp>
        <p:nvSpPr>
          <p:cNvPr id="14" name="Google Shape;14;p2"/>
          <p:cNvSpPr txBox="1">
            <a:spLocks noGrp="1"/>
          </p:cNvSpPr>
          <p:nvPr>
            <p:ph type="ctrTitle"/>
          </p:nvPr>
        </p:nvSpPr>
        <p:spPr>
          <a:xfrm>
            <a:off x="729450" y="1322450"/>
            <a:ext cx="7688100" cy="1664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4200"/>
              <a:buNone/>
              <a:defRPr sz="4200">
                <a:solidFill>
                  <a:schemeClr val="dk2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4200"/>
              <a:buNone/>
              <a:defRPr sz="4200">
                <a:solidFill>
                  <a:schemeClr val="dk2"/>
                </a:solidFill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4200"/>
              <a:buNone/>
              <a:defRPr sz="4200">
                <a:solidFill>
                  <a:schemeClr val="dk2"/>
                </a:solidFill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4200"/>
              <a:buNone/>
              <a:defRPr sz="4200">
                <a:solidFill>
                  <a:schemeClr val="dk2"/>
                </a:solidFill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4200"/>
              <a:buNone/>
              <a:defRPr sz="4200">
                <a:solidFill>
                  <a:schemeClr val="dk2"/>
                </a:solidFill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4200"/>
              <a:buNone/>
              <a:defRPr sz="4200">
                <a:solidFill>
                  <a:schemeClr val="dk2"/>
                </a:solidFill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4200"/>
              <a:buNone/>
              <a:defRPr sz="4200">
                <a:solidFill>
                  <a:schemeClr val="dk2"/>
                </a:solidFill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4200"/>
              <a:buNone/>
              <a:defRPr sz="4200">
                <a:solidFill>
                  <a:schemeClr val="dk2"/>
                </a:solidFill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4200"/>
              <a:buNone/>
              <a:defRPr sz="4200">
                <a:solidFill>
                  <a:schemeClr val="dk2"/>
                </a:solidFill>
              </a:defRPr>
            </a:lvl9pPr>
          </a:lstStyle>
          <a:p>
            <a:endParaRPr/>
          </a:p>
        </p:txBody>
      </p:sp>
      <p:sp>
        <p:nvSpPr>
          <p:cNvPr id="15" name="Google Shape;15;p2"/>
          <p:cNvSpPr txBox="1">
            <a:spLocks noGrp="1"/>
          </p:cNvSpPr>
          <p:nvPr>
            <p:ph type="subTitle" idx="1"/>
          </p:nvPr>
        </p:nvSpPr>
        <p:spPr>
          <a:xfrm>
            <a:off x="729627" y="3172900"/>
            <a:ext cx="7688100" cy="5412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sz="1600"/>
            </a:lvl1pPr>
            <a:lvl2pPr lvl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sz="1600"/>
            </a:lvl2pPr>
            <a:lvl3pPr lvl="2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sz="1600"/>
            </a:lvl3pPr>
            <a:lvl4pPr lvl="3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sz="1600"/>
            </a:lvl4pPr>
            <a:lvl5pPr lvl="4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sz="1600"/>
            </a:lvl5pPr>
            <a:lvl6pPr lvl="5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sz="1600"/>
            </a:lvl6pPr>
            <a:lvl7pPr lvl="6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sz="1600"/>
            </a:lvl7pPr>
            <a:lvl8pPr lvl="7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sz="1600"/>
            </a:lvl8pPr>
            <a:lvl9pPr lvl="8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sz="1600"/>
            </a:lvl9pPr>
          </a:lstStyle>
          <a:p>
            <a:endParaRPr/>
          </a:p>
        </p:txBody>
      </p:sp>
      <p:sp>
        <p:nvSpPr>
          <p:cNvPr id="16" name="Google Shape;16;p2"/>
          <p:cNvSpPr txBox="1">
            <a:spLocks noGrp="1"/>
          </p:cNvSpPr>
          <p:nvPr>
            <p:ph type="sldNum" idx="12"/>
          </p:nvPr>
        </p:nvSpPr>
        <p:spPr>
          <a:xfrm>
            <a:off x="8536302" y="4749851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ection header" type="secHead">
  <p:cSld name="SECTION_HEADER">
    <p:bg>
      <p:bgPr>
        <a:solidFill>
          <a:schemeClr val="dk1"/>
        </a:solidFill>
        <a:effectLst/>
      </p:bgPr>
    </p:bg>
    <p:spTree>
      <p:nvGrpSpPr>
        <p:cNvPr id="1" name="Shape 1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8" name="Google Shape;18;p3"/>
          <p:cNvGrpSpPr/>
          <p:nvPr/>
        </p:nvGrpSpPr>
        <p:grpSpPr>
          <a:xfrm>
            <a:off x="830392" y="1191256"/>
            <a:ext cx="745763" cy="45826"/>
            <a:chOff x="4580561" y="2589004"/>
            <a:chExt cx="1064464" cy="25200"/>
          </a:xfrm>
        </p:grpSpPr>
        <p:sp>
          <p:nvSpPr>
            <p:cNvPr id="19" name="Google Shape;19;p3"/>
            <p:cNvSpPr/>
            <p:nvPr/>
          </p:nvSpPr>
          <p:spPr>
            <a:xfrm rot="-5400000">
              <a:off x="5366325" y="2335504"/>
              <a:ext cx="25200" cy="532200"/>
            </a:xfrm>
            <a:prstGeom prst="rect">
              <a:avLst/>
            </a:pr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0" name="Google Shape;20;p3"/>
            <p:cNvSpPr/>
            <p:nvPr/>
          </p:nvSpPr>
          <p:spPr>
            <a:xfrm rot="-5400000">
              <a:off x="4836311" y="2333254"/>
              <a:ext cx="25200" cy="536700"/>
            </a:xfrm>
            <a:prstGeom prst="rect">
              <a:avLst/>
            </a:pr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sp>
        <p:nvSpPr>
          <p:cNvPr id="21" name="Google Shape;21;p3"/>
          <p:cNvSpPr txBox="1">
            <a:spLocks noGrp="1"/>
          </p:cNvSpPr>
          <p:nvPr>
            <p:ph type="title"/>
          </p:nvPr>
        </p:nvSpPr>
        <p:spPr>
          <a:xfrm>
            <a:off x="729450" y="1322450"/>
            <a:ext cx="7688400" cy="15186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600"/>
              <a:buNone/>
              <a:defRPr sz="3600">
                <a:solidFill>
                  <a:schemeClr val="lt1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600"/>
              <a:buNone/>
              <a:defRPr sz="3600">
                <a:solidFill>
                  <a:schemeClr val="lt1"/>
                </a:solidFill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600"/>
              <a:buNone/>
              <a:defRPr sz="3600">
                <a:solidFill>
                  <a:schemeClr val="lt1"/>
                </a:solidFill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600"/>
              <a:buNone/>
              <a:defRPr sz="3600">
                <a:solidFill>
                  <a:schemeClr val="lt1"/>
                </a:solidFill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600"/>
              <a:buNone/>
              <a:defRPr sz="3600">
                <a:solidFill>
                  <a:schemeClr val="lt1"/>
                </a:solidFill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600"/>
              <a:buNone/>
              <a:defRPr sz="3600">
                <a:solidFill>
                  <a:schemeClr val="lt1"/>
                </a:solidFill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600"/>
              <a:buNone/>
              <a:defRPr sz="3600">
                <a:solidFill>
                  <a:schemeClr val="lt1"/>
                </a:solidFill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600"/>
              <a:buNone/>
              <a:defRPr sz="3600">
                <a:solidFill>
                  <a:schemeClr val="lt1"/>
                </a:solidFill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600"/>
              <a:buNone/>
              <a:defRPr sz="3600">
                <a:solidFill>
                  <a:schemeClr val="lt1"/>
                </a:solidFill>
              </a:defRPr>
            </a:lvl9pPr>
          </a:lstStyle>
          <a:p>
            <a:endParaRPr/>
          </a:p>
        </p:txBody>
      </p:sp>
      <p:sp>
        <p:nvSpPr>
          <p:cNvPr id="22" name="Google Shape;22;p3"/>
          <p:cNvSpPr txBox="1">
            <a:spLocks noGrp="1"/>
          </p:cNvSpPr>
          <p:nvPr>
            <p:ph type="sldNum" idx="12"/>
          </p:nvPr>
        </p:nvSpPr>
        <p:spPr>
          <a:xfrm>
            <a:off x="8536302" y="4749851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>
              <a:buNone/>
              <a:defRPr>
                <a:solidFill>
                  <a:schemeClr val="lt1"/>
                </a:solidFill>
              </a:defRPr>
            </a:lvl1pPr>
            <a:lvl2pPr lvl="1">
              <a:buNone/>
              <a:defRPr>
                <a:solidFill>
                  <a:schemeClr val="lt1"/>
                </a:solidFill>
              </a:defRPr>
            </a:lvl2pPr>
            <a:lvl3pPr lvl="2">
              <a:buNone/>
              <a:defRPr>
                <a:solidFill>
                  <a:schemeClr val="lt1"/>
                </a:solidFill>
              </a:defRPr>
            </a:lvl3pPr>
            <a:lvl4pPr lvl="3">
              <a:buNone/>
              <a:defRPr>
                <a:solidFill>
                  <a:schemeClr val="lt1"/>
                </a:solidFill>
              </a:defRPr>
            </a:lvl4pPr>
            <a:lvl5pPr lvl="4">
              <a:buNone/>
              <a:defRPr>
                <a:solidFill>
                  <a:schemeClr val="lt1"/>
                </a:solidFill>
              </a:defRPr>
            </a:lvl5pPr>
            <a:lvl6pPr lvl="5">
              <a:buNone/>
              <a:defRPr>
                <a:solidFill>
                  <a:schemeClr val="lt1"/>
                </a:solidFill>
              </a:defRPr>
            </a:lvl6pPr>
            <a:lvl7pPr lvl="6">
              <a:buNone/>
              <a:defRPr>
                <a:solidFill>
                  <a:schemeClr val="lt1"/>
                </a:solidFill>
              </a:defRPr>
            </a:lvl7pPr>
            <a:lvl8pPr lvl="7">
              <a:buNone/>
              <a:defRPr>
                <a:solidFill>
                  <a:schemeClr val="lt1"/>
                </a:solidFill>
              </a:defRPr>
            </a:lvl8pPr>
            <a:lvl9pPr lvl="8">
              <a:buNone/>
              <a:defRPr>
                <a:solidFill>
                  <a:schemeClr val="lt1"/>
                </a:solidFill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body" type="tx">
  <p:cSld name="TITLE_AND_BODY">
    <p:spTree>
      <p:nvGrpSpPr>
        <p:cNvPr id="1" name="Shape 2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" name="Google Shape;24;p4"/>
          <p:cNvSpPr/>
          <p:nvPr/>
        </p:nvSpPr>
        <p:spPr>
          <a:xfrm>
            <a:off x="0" y="0"/>
            <a:ext cx="9144000" cy="487800"/>
          </a:xfrm>
          <a:prstGeom prst="rect">
            <a:avLst/>
          </a:prstGeom>
          <a:solidFill>
            <a:schemeClr val="lt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grpSp>
        <p:nvGrpSpPr>
          <p:cNvPr id="25" name="Google Shape;25;p4"/>
          <p:cNvGrpSpPr/>
          <p:nvPr/>
        </p:nvGrpSpPr>
        <p:grpSpPr>
          <a:xfrm>
            <a:off x="830392" y="1191256"/>
            <a:ext cx="745763" cy="45826"/>
            <a:chOff x="4580561" y="2589004"/>
            <a:chExt cx="1064464" cy="25200"/>
          </a:xfrm>
        </p:grpSpPr>
        <p:sp>
          <p:nvSpPr>
            <p:cNvPr id="26" name="Google Shape;26;p4"/>
            <p:cNvSpPr/>
            <p:nvPr/>
          </p:nvSpPr>
          <p:spPr>
            <a:xfrm rot="-5400000">
              <a:off x="5366325" y="2335504"/>
              <a:ext cx="25200" cy="532200"/>
            </a:xfrm>
            <a:prstGeom prst="rect">
              <a:avLst/>
            </a:pr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7" name="Google Shape;27;p4"/>
            <p:cNvSpPr/>
            <p:nvPr/>
          </p:nvSpPr>
          <p:spPr>
            <a:xfrm rot="-5400000">
              <a:off x="4836311" y="2333254"/>
              <a:ext cx="25200" cy="536700"/>
            </a:xfrm>
            <a:prstGeom prst="rect">
              <a:avLst/>
            </a:pr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sp>
        <p:nvSpPr>
          <p:cNvPr id="28" name="Google Shape;28;p4"/>
          <p:cNvSpPr txBox="1">
            <a:spLocks noGrp="1"/>
          </p:cNvSpPr>
          <p:nvPr>
            <p:ph type="title"/>
          </p:nvPr>
        </p:nvSpPr>
        <p:spPr>
          <a:xfrm>
            <a:off x="729450" y="1318650"/>
            <a:ext cx="7688700" cy="5352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600"/>
              <a:buNone/>
              <a:defRPr sz="2600">
                <a:solidFill>
                  <a:schemeClr val="dk2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600"/>
              <a:buNone/>
              <a:defRPr sz="2600">
                <a:solidFill>
                  <a:schemeClr val="dk2"/>
                </a:solidFill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600"/>
              <a:buNone/>
              <a:defRPr sz="2600">
                <a:solidFill>
                  <a:schemeClr val="dk2"/>
                </a:solidFill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600"/>
              <a:buNone/>
              <a:defRPr sz="2600">
                <a:solidFill>
                  <a:schemeClr val="dk2"/>
                </a:solidFill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600"/>
              <a:buNone/>
              <a:defRPr sz="2600">
                <a:solidFill>
                  <a:schemeClr val="dk2"/>
                </a:solidFill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600"/>
              <a:buNone/>
              <a:defRPr sz="2600">
                <a:solidFill>
                  <a:schemeClr val="dk2"/>
                </a:solidFill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600"/>
              <a:buNone/>
              <a:defRPr sz="2600">
                <a:solidFill>
                  <a:schemeClr val="dk2"/>
                </a:solidFill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600"/>
              <a:buNone/>
              <a:defRPr sz="2600">
                <a:solidFill>
                  <a:schemeClr val="dk2"/>
                </a:solidFill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600"/>
              <a:buNone/>
              <a:defRPr sz="2600">
                <a:solidFill>
                  <a:schemeClr val="dk2"/>
                </a:solidFill>
              </a:defRPr>
            </a:lvl9pPr>
          </a:lstStyle>
          <a:p>
            <a:endParaRPr/>
          </a:p>
        </p:txBody>
      </p:sp>
      <p:sp>
        <p:nvSpPr>
          <p:cNvPr id="29" name="Google Shape;29;p4"/>
          <p:cNvSpPr txBox="1">
            <a:spLocks noGrp="1"/>
          </p:cNvSpPr>
          <p:nvPr>
            <p:ph type="body" idx="1"/>
          </p:nvPr>
        </p:nvSpPr>
        <p:spPr>
          <a:xfrm>
            <a:off x="729450" y="2078875"/>
            <a:ext cx="7688700" cy="22611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311150">
              <a:spcBef>
                <a:spcPts val="0"/>
              </a:spcBef>
              <a:spcAft>
                <a:spcPts val="0"/>
              </a:spcAft>
              <a:buSzPts val="1300"/>
              <a:buChar char="●"/>
              <a:defRPr/>
            </a:lvl1pPr>
            <a:lvl2pPr marL="914400" lvl="1" indent="-298450">
              <a:spcBef>
                <a:spcPts val="1600"/>
              </a:spcBef>
              <a:spcAft>
                <a:spcPts val="0"/>
              </a:spcAft>
              <a:buSzPts val="1100"/>
              <a:buChar char="○"/>
              <a:defRPr/>
            </a:lvl2pPr>
            <a:lvl3pPr marL="1371600" lvl="2" indent="-298450">
              <a:spcBef>
                <a:spcPts val="1600"/>
              </a:spcBef>
              <a:spcAft>
                <a:spcPts val="0"/>
              </a:spcAft>
              <a:buSzPts val="1100"/>
              <a:buChar char="■"/>
              <a:defRPr/>
            </a:lvl3pPr>
            <a:lvl4pPr marL="1828800" lvl="3" indent="-298450">
              <a:spcBef>
                <a:spcPts val="1600"/>
              </a:spcBef>
              <a:spcAft>
                <a:spcPts val="0"/>
              </a:spcAft>
              <a:buSzPts val="1100"/>
              <a:buChar char="●"/>
              <a:defRPr/>
            </a:lvl4pPr>
            <a:lvl5pPr marL="2286000" lvl="4" indent="-298450">
              <a:spcBef>
                <a:spcPts val="1600"/>
              </a:spcBef>
              <a:spcAft>
                <a:spcPts val="0"/>
              </a:spcAft>
              <a:buSzPts val="1100"/>
              <a:buChar char="○"/>
              <a:defRPr/>
            </a:lvl5pPr>
            <a:lvl6pPr marL="2743200" lvl="5" indent="-298450">
              <a:spcBef>
                <a:spcPts val="1600"/>
              </a:spcBef>
              <a:spcAft>
                <a:spcPts val="0"/>
              </a:spcAft>
              <a:buSzPts val="1100"/>
              <a:buChar char="■"/>
              <a:defRPr/>
            </a:lvl6pPr>
            <a:lvl7pPr marL="3200400" lvl="6" indent="-298450">
              <a:spcBef>
                <a:spcPts val="1600"/>
              </a:spcBef>
              <a:spcAft>
                <a:spcPts val="0"/>
              </a:spcAft>
              <a:buSzPts val="1100"/>
              <a:buChar char="●"/>
              <a:defRPr/>
            </a:lvl7pPr>
            <a:lvl8pPr marL="3657600" lvl="7" indent="-298450">
              <a:spcBef>
                <a:spcPts val="1600"/>
              </a:spcBef>
              <a:spcAft>
                <a:spcPts val="0"/>
              </a:spcAft>
              <a:buSzPts val="1100"/>
              <a:buChar char="○"/>
              <a:defRPr/>
            </a:lvl8pPr>
            <a:lvl9pPr marL="4114800" lvl="8" indent="-298450">
              <a:spcBef>
                <a:spcPts val="1600"/>
              </a:spcBef>
              <a:spcAft>
                <a:spcPts val="1600"/>
              </a:spcAft>
              <a:buSzPts val="1100"/>
              <a:buChar char="■"/>
              <a:defRPr/>
            </a:lvl9pPr>
          </a:lstStyle>
          <a:p>
            <a:endParaRPr/>
          </a:p>
        </p:txBody>
      </p:sp>
      <p:sp>
        <p:nvSpPr>
          <p:cNvPr id="30" name="Google Shape;30;p4"/>
          <p:cNvSpPr txBox="1">
            <a:spLocks noGrp="1"/>
          </p:cNvSpPr>
          <p:nvPr>
            <p:ph type="sldNum" idx="12"/>
          </p:nvPr>
        </p:nvSpPr>
        <p:spPr>
          <a:xfrm>
            <a:off x="8536302" y="4749851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two columns" type="twoColTx">
  <p:cSld name="TITLE_AND_TWO_COLUMNS">
    <p:spTree>
      <p:nvGrpSpPr>
        <p:cNvPr id="1" name="Shape 3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" name="Google Shape;32;p5"/>
          <p:cNvSpPr/>
          <p:nvPr/>
        </p:nvSpPr>
        <p:spPr>
          <a:xfrm>
            <a:off x="0" y="0"/>
            <a:ext cx="9144000" cy="487800"/>
          </a:xfrm>
          <a:prstGeom prst="rect">
            <a:avLst/>
          </a:prstGeom>
          <a:solidFill>
            <a:schemeClr val="lt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grpSp>
        <p:nvGrpSpPr>
          <p:cNvPr id="33" name="Google Shape;33;p5"/>
          <p:cNvGrpSpPr/>
          <p:nvPr/>
        </p:nvGrpSpPr>
        <p:grpSpPr>
          <a:xfrm>
            <a:off x="830392" y="1191256"/>
            <a:ext cx="745763" cy="45826"/>
            <a:chOff x="4580561" y="2589004"/>
            <a:chExt cx="1064464" cy="25200"/>
          </a:xfrm>
        </p:grpSpPr>
        <p:sp>
          <p:nvSpPr>
            <p:cNvPr id="34" name="Google Shape;34;p5"/>
            <p:cNvSpPr/>
            <p:nvPr/>
          </p:nvSpPr>
          <p:spPr>
            <a:xfrm rot="-5400000">
              <a:off x="5366325" y="2335504"/>
              <a:ext cx="25200" cy="532200"/>
            </a:xfrm>
            <a:prstGeom prst="rect">
              <a:avLst/>
            </a:pr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5" name="Google Shape;35;p5"/>
            <p:cNvSpPr/>
            <p:nvPr/>
          </p:nvSpPr>
          <p:spPr>
            <a:xfrm rot="-5400000">
              <a:off x="4836311" y="2333254"/>
              <a:ext cx="25200" cy="536700"/>
            </a:xfrm>
            <a:prstGeom prst="rect">
              <a:avLst/>
            </a:pr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sp>
        <p:nvSpPr>
          <p:cNvPr id="36" name="Google Shape;36;p5"/>
          <p:cNvSpPr txBox="1">
            <a:spLocks noGrp="1"/>
          </p:cNvSpPr>
          <p:nvPr>
            <p:ph type="title"/>
          </p:nvPr>
        </p:nvSpPr>
        <p:spPr>
          <a:xfrm>
            <a:off x="729450" y="1318650"/>
            <a:ext cx="7688400" cy="5352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600"/>
              <a:buNone/>
              <a:defRPr sz="2600">
                <a:solidFill>
                  <a:schemeClr val="dk2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600"/>
              <a:buNone/>
              <a:defRPr sz="2600">
                <a:solidFill>
                  <a:schemeClr val="dk2"/>
                </a:solidFill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600"/>
              <a:buNone/>
              <a:defRPr sz="2600">
                <a:solidFill>
                  <a:schemeClr val="dk2"/>
                </a:solidFill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600"/>
              <a:buNone/>
              <a:defRPr sz="2600">
                <a:solidFill>
                  <a:schemeClr val="dk2"/>
                </a:solidFill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600"/>
              <a:buNone/>
              <a:defRPr sz="2600">
                <a:solidFill>
                  <a:schemeClr val="dk2"/>
                </a:solidFill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600"/>
              <a:buNone/>
              <a:defRPr sz="2600">
                <a:solidFill>
                  <a:schemeClr val="dk2"/>
                </a:solidFill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600"/>
              <a:buNone/>
              <a:defRPr sz="2600">
                <a:solidFill>
                  <a:schemeClr val="dk2"/>
                </a:solidFill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600"/>
              <a:buNone/>
              <a:defRPr sz="2600">
                <a:solidFill>
                  <a:schemeClr val="dk2"/>
                </a:solidFill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600"/>
              <a:buNone/>
              <a:defRPr sz="2600">
                <a:solidFill>
                  <a:schemeClr val="dk2"/>
                </a:solidFill>
              </a:defRPr>
            </a:lvl9pPr>
          </a:lstStyle>
          <a:p>
            <a:endParaRPr/>
          </a:p>
        </p:txBody>
      </p:sp>
      <p:sp>
        <p:nvSpPr>
          <p:cNvPr id="37" name="Google Shape;37;p5"/>
          <p:cNvSpPr txBox="1">
            <a:spLocks noGrp="1"/>
          </p:cNvSpPr>
          <p:nvPr>
            <p:ph type="body" idx="1"/>
          </p:nvPr>
        </p:nvSpPr>
        <p:spPr>
          <a:xfrm>
            <a:off x="729325" y="2078875"/>
            <a:ext cx="3774300" cy="22611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311150">
              <a:spcBef>
                <a:spcPts val="0"/>
              </a:spcBef>
              <a:spcAft>
                <a:spcPts val="0"/>
              </a:spcAft>
              <a:buSzPts val="1300"/>
              <a:buChar char="●"/>
              <a:defRPr/>
            </a:lvl1pPr>
            <a:lvl2pPr marL="914400" lvl="1" indent="-298450">
              <a:spcBef>
                <a:spcPts val="1600"/>
              </a:spcBef>
              <a:spcAft>
                <a:spcPts val="0"/>
              </a:spcAft>
              <a:buSzPts val="1100"/>
              <a:buChar char="○"/>
              <a:defRPr/>
            </a:lvl2pPr>
            <a:lvl3pPr marL="1371600" lvl="2" indent="-298450">
              <a:spcBef>
                <a:spcPts val="1600"/>
              </a:spcBef>
              <a:spcAft>
                <a:spcPts val="0"/>
              </a:spcAft>
              <a:buSzPts val="1100"/>
              <a:buChar char="■"/>
              <a:defRPr/>
            </a:lvl3pPr>
            <a:lvl4pPr marL="1828800" lvl="3" indent="-298450">
              <a:spcBef>
                <a:spcPts val="1600"/>
              </a:spcBef>
              <a:spcAft>
                <a:spcPts val="0"/>
              </a:spcAft>
              <a:buSzPts val="1100"/>
              <a:buChar char="●"/>
              <a:defRPr/>
            </a:lvl4pPr>
            <a:lvl5pPr marL="2286000" lvl="4" indent="-298450">
              <a:spcBef>
                <a:spcPts val="1600"/>
              </a:spcBef>
              <a:spcAft>
                <a:spcPts val="0"/>
              </a:spcAft>
              <a:buSzPts val="1100"/>
              <a:buChar char="○"/>
              <a:defRPr/>
            </a:lvl5pPr>
            <a:lvl6pPr marL="2743200" lvl="5" indent="-298450">
              <a:spcBef>
                <a:spcPts val="1600"/>
              </a:spcBef>
              <a:spcAft>
                <a:spcPts val="0"/>
              </a:spcAft>
              <a:buSzPts val="1100"/>
              <a:buChar char="■"/>
              <a:defRPr/>
            </a:lvl6pPr>
            <a:lvl7pPr marL="3200400" lvl="6" indent="-298450">
              <a:spcBef>
                <a:spcPts val="1600"/>
              </a:spcBef>
              <a:spcAft>
                <a:spcPts val="0"/>
              </a:spcAft>
              <a:buSzPts val="1100"/>
              <a:buChar char="●"/>
              <a:defRPr/>
            </a:lvl7pPr>
            <a:lvl8pPr marL="3657600" lvl="7" indent="-298450">
              <a:spcBef>
                <a:spcPts val="1600"/>
              </a:spcBef>
              <a:spcAft>
                <a:spcPts val="0"/>
              </a:spcAft>
              <a:buSzPts val="1100"/>
              <a:buChar char="○"/>
              <a:defRPr/>
            </a:lvl8pPr>
            <a:lvl9pPr marL="4114800" lvl="8" indent="-298450">
              <a:spcBef>
                <a:spcPts val="1600"/>
              </a:spcBef>
              <a:spcAft>
                <a:spcPts val="1600"/>
              </a:spcAft>
              <a:buSzPts val="1100"/>
              <a:buChar char="■"/>
              <a:defRPr/>
            </a:lvl9pPr>
          </a:lstStyle>
          <a:p>
            <a:endParaRPr/>
          </a:p>
        </p:txBody>
      </p:sp>
      <p:sp>
        <p:nvSpPr>
          <p:cNvPr id="38" name="Google Shape;38;p5"/>
          <p:cNvSpPr txBox="1">
            <a:spLocks noGrp="1"/>
          </p:cNvSpPr>
          <p:nvPr>
            <p:ph type="body" idx="2"/>
          </p:nvPr>
        </p:nvSpPr>
        <p:spPr>
          <a:xfrm>
            <a:off x="4643604" y="2078875"/>
            <a:ext cx="3774300" cy="22611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311150">
              <a:spcBef>
                <a:spcPts val="0"/>
              </a:spcBef>
              <a:spcAft>
                <a:spcPts val="0"/>
              </a:spcAft>
              <a:buSzPts val="1300"/>
              <a:buChar char="●"/>
              <a:defRPr/>
            </a:lvl1pPr>
            <a:lvl2pPr marL="914400" lvl="1" indent="-298450">
              <a:spcBef>
                <a:spcPts val="1600"/>
              </a:spcBef>
              <a:spcAft>
                <a:spcPts val="0"/>
              </a:spcAft>
              <a:buSzPts val="1100"/>
              <a:buChar char="○"/>
              <a:defRPr/>
            </a:lvl2pPr>
            <a:lvl3pPr marL="1371600" lvl="2" indent="-298450">
              <a:spcBef>
                <a:spcPts val="1600"/>
              </a:spcBef>
              <a:spcAft>
                <a:spcPts val="0"/>
              </a:spcAft>
              <a:buSzPts val="1100"/>
              <a:buChar char="■"/>
              <a:defRPr/>
            </a:lvl3pPr>
            <a:lvl4pPr marL="1828800" lvl="3" indent="-298450">
              <a:spcBef>
                <a:spcPts val="1600"/>
              </a:spcBef>
              <a:spcAft>
                <a:spcPts val="0"/>
              </a:spcAft>
              <a:buSzPts val="1100"/>
              <a:buChar char="●"/>
              <a:defRPr/>
            </a:lvl4pPr>
            <a:lvl5pPr marL="2286000" lvl="4" indent="-298450">
              <a:spcBef>
                <a:spcPts val="1600"/>
              </a:spcBef>
              <a:spcAft>
                <a:spcPts val="0"/>
              </a:spcAft>
              <a:buSzPts val="1100"/>
              <a:buChar char="○"/>
              <a:defRPr/>
            </a:lvl5pPr>
            <a:lvl6pPr marL="2743200" lvl="5" indent="-298450">
              <a:spcBef>
                <a:spcPts val="1600"/>
              </a:spcBef>
              <a:spcAft>
                <a:spcPts val="0"/>
              </a:spcAft>
              <a:buSzPts val="1100"/>
              <a:buChar char="■"/>
              <a:defRPr/>
            </a:lvl6pPr>
            <a:lvl7pPr marL="3200400" lvl="6" indent="-298450">
              <a:spcBef>
                <a:spcPts val="1600"/>
              </a:spcBef>
              <a:spcAft>
                <a:spcPts val="0"/>
              </a:spcAft>
              <a:buSzPts val="1100"/>
              <a:buChar char="●"/>
              <a:defRPr/>
            </a:lvl7pPr>
            <a:lvl8pPr marL="3657600" lvl="7" indent="-298450">
              <a:spcBef>
                <a:spcPts val="1600"/>
              </a:spcBef>
              <a:spcAft>
                <a:spcPts val="0"/>
              </a:spcAft>
              <a:buSzPts val="1100"/>
              <a:buChar char="○"/>
              <a:defRPr/>
            </a:lvl8pPr>
            <a:lvl9pPr marL="4114800" lvl="8" indent="-298450">
              <a:spcBef>
                <a:spcPts val="1600"/>
              </a:spcBef>
              <a:spcAft>
                <a:spcPts val="1600"/>
              </a:spcAft>
              <a:buSzPts val="1100"/>
              <a:buChar char="■"/>
              <a:defRPr/>
            </a:lvl9pPr>
          </a:lstStyle>
          <a:p>
            <a:endParaRPr/>
          </a:p>
        </p:txBody>
      </p:sp>
      <p:sp>
        <p:nvSpPr>
          <p:cNvPr id="39" name="Google Shape;39;p5"/>
          <p:cNvSpPr txBox="1">
            <a:spLocks noGrp="1"/>
          </p:cNvSpPr>
          <p:nvPr>
            <p:ph type="sldNum" idx="12"/>
          </p:nvPr>
        </p:nvSpPr>
        <p:spPr>
          <a:xfrm>
            <a:off x="8536302" y="4749851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only" type="titleOnly">
  <p:cSld name="TITLE_ONLY">
    <p:spTree>
      <p:nvGrpSpPr>
        <p:cNvPr id="1" name="Shape 4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" name="Google Shape;41;p6"/>
          <p:cNvSpPr/>
          <p:nvPr/>
        </p:nvSpPr>
        <p:spPr>
          <a:xfrm>
            <a:off x="0" y="0"/>
            <a:ext cx="9144000" cy="487800"/>
          </a:xfrm>
          <a:prstGeom prst="rect">
            <a:avLst/>
          </a:prstGeom>
          <a:solidFill>
            <a:schemeClr val="lt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grpSp>
        <p:nvGrpSpPr>
          <p:cNvPr id="42" name="Google Shape;42;p6"/>
          <p:cNvGrpSpPr/>
          <p:nvPr/>
        </p:nvGrpSpPr>
        <p:grpSpPr>
          <a:xfrm>
            <a:off x="830392" y="1191256"/>
            <a:ext cx="745763" cy="45826"/>
            <a:chOff x="4580561" y="2589004"/>
            <a:chExt cx="1064464" cy="25200"/>
          </a:xfrm>
        </p:grpSpPr>
        <p:sp>
          <p:nvSpPr>
            <p:cNvPr id="43" name="Google Shape;43;p6"/>
            <p:cNvSpPr/>
            <p:nvPr/>
          </p:nvSpPr>
          <p:spPr>
            <a:xfrm rot="-5400000">
              <a:off x="5366325" y="2335504"/>
              <a:ext cx="25200" cy="532200"/>
            </a:xfrm>
            <a:prstGeom prst="rect">
              <a:avLst/>
            </a:pr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4" name="Google Shape;44;p6"/>
            <p:cNvSpPr/>
            <p:nvPr/>
          </p:nvSpPr>
          <p:spPr>
            <a:xfrm rot="-5400000">
              <a:off x="4836311" y="2333254"/>
              <a:ext cx="25200" cy="536700"/>
            </a:xfrm>
            <a:prstGeom prst="rect">
              <a:avLst/>
            </a:pr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sp>
        <p:nvSpPr>
          <p:cNvPr id="45" name="Google Shape;45;p6"/>
          <p:cNvSpPr txBox="1">
            <a:spLocks noGrp="1"/>
          </p:cNvSpPr>
          <p:nvPr>
            <p:ph type="title"/>
          </p:nvPr>
        </p:nvSpPr>
        <p:spPr>
          <a:xfrm>
            <a:off x="729450" y="1318650"/>
            <a:ext cx="7688400" cy="5352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600"/>
              <a:buNone/>
              <a:defRPr sz="2600">
                <a:solidFill>
                  <a:schemeClr val="dk2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600"/>
              <a:buNone/>
              <a:defRPr sz="2600">
                <a:solidFill>
                  <a:schemeClr val="dk2"/>
                </a:solidFill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600"/>
              <a:buNone/>
              <a:defRPr sz="2600">
                <a:solidFill>
                  <a:schemeClr val="dk2"/>
                </a:solidFill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600"/>
              <a:buNone/>
              <a:defRPr sz="2600">
                <a:solidFill>
                  <a:schemeClr val="dk2"/>
                </a:solidFill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600"/>
              <a:buNone/>
              <a:defRPr sz="2600">
                <a:solidFill>
                  <a:schemeClr val="dk2"/>
                </a:solidFill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600"/>
              <a:buNone/>
              <a:defRPr sz="2600">
                <a:solidFill>
                  <a:schemeClr val="dk2"/>
                </a:solidFill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600"/>
              <a:buNone/>
              <a:defRPr sz="2600">
                <a:solidFill>
                  <a:schemeClr val="dk2"/>
                </a:solidFill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600"/>
              <a:buNone/>
              <a:defRPr sz="2600">
                <a:solidFill>
                  <a:schemeClr val="dk2"/>
                </a:solidFill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600"/>
              <a:buNone/>
              <a:defRPr sz="2600">
                <a:solidFill>
                  <a:schemeClr val="dk2"/>
                </a:solidFill>
              </a:defRPr>
            </a:lvl9pPr>
          </a:lstStyle>
          <a:p>
            <a:endParaRPr/>
          </a:p>
        </p:txBody>
      </p:sp>
      <p:sp>
        <p:nvSpPr>
          <p:cNvPr id="46" name="Google Shape;46;p6"/>
          <p:cNvSpPr txBox="1">
            <a:spLocks noGrp="1"/>
          </p:cNvSpPr>
          <p:nvPr>
            <p:ph type="sldNum" idx="12"/>
          </p:nvPr>
        </p:nvSpPr>
        <p:spPr>
          <a:xfrm>
            <a:off x="8536302" y="4749851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One column text">
  <p:cSld name="ONE_COLUMN_TEXT">
    <p:spTree>
      <p:nvGrpSpPr>
        <p:cNvPr id="1" name="Shape 4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8" name="Google Shape;48;p7"/>
          <p:cNvSpPr/>
          <p:nvPr/>
        </p:nvSpPr>
        <p:spPr>
          <a:xfrm>
            <a:off x="0" y="0"/>
            <a:ext cx="9144000" cy="487800"/>
          </a:xfrm>
          <a:prstGeom prst="rect">
            <a:avLst/>
          </a:prstGeom>
          <a:solidFill>
            <a:schemeClr val="lt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grpSp>
        <p:nvGrpSpPr>
          <p:cNvPr id="49" name="Google Shape;49;p7"/>
          <p:cNvGrpSpPr/>
          <p:nvPr/>
        </p:nvGrpSpPr>
        <p:grpSpPr>
          <a:xfrm>
            <a:off x="830392" y="1191256"/>
            <a:ext cx="745763" cy="45826"/>
            <a:chOff x="4580561" y="2589004"/>
            <a:chExt cx="1064464" cy="25200"/>
          </a:xfrm>
        </p:grpSpPr>
        <p:sp>
          <p:nvSpPr>
            <p:cNvPr id="50" name="Google Shape;50;p7"/>
            <p:cNvSpPr/>
            <p:nvPr/>
          </p:nvSpPr>
          <p:spPr>
            <a:xfrm rot="-5400000">
              <a:off x="5366325" y="2335504"/>
              <a:ext cx="25200" cy="532200"/>
            </a:xfrm>
            <a:prstGeom prst="rect">
              <a:avLst/>
            </a:pr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1" name="Google Shape;51;p7"/>
            <p:cNvSpPr/>
            <p:nvPr/>
          </p:nvSpPr>
          <p:spPr>
            <a:xfrm rot="-5400000">
              <a:off x="4836311" y="2333254"/>
              <a:ext cx="25200" cy="536700"/>
            </a:xfrm>
            <a:prstGeom prst="rect">
              <a:avLst/>
            </a:pr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sp>
        <p:nvSpPr>
          <p:cNvPr id="52" name="Google Shape;52;p7"/>
          <p:cNvSpPr txBox="1">
            <a:spLocks noGrp="1"/>
          </p:cNvSpPr>
          <p:nvPr>
            <p:ph type="title"/>
          </p:nvPr>
        </p:nvSpPr>
        <p:spPr>
          <a:xfrm>
            <a:off x="730000" y="1318650"/>
            <a:ext cx="3300900" cy="13815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600"/>
              <a:buNone/>
              <a:defRPr sz="2600">
                <a:solidFill>
                  <a:schemeClr val="dk2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600"/>
              <a:buNone/>
              <a:defRPr sz="2600">
                <a:solidFill>
                  <a:schemeClr val="dk2"/>
                </a:solidFill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600"/>
              <a:buNone/>
              <a:defRPr sz="2600">
                <a:solidFill>
                  <a:schemeClr val="dk2"/>
                </a:solidFill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600"/>
              <a:buNone/>
              <a:defRPr sz="2600">
                <a:solidFill>
                  <a:schemeClr val="dk2"/>
                </a:solidFill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600"/>
              <a:buNone/>
              <a:defRPr sz="2600">
                <a:solidFill>
                  <a:schemeClr val="dk2"/>
                </a:solidFill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600"/>
              <a:buNone/>
              <a:defRPr sz="2600">
                <a:solidFill>
                  <a:schemeClr val="dk2"/>
                </a:solidFill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600"/>
              <a:buNone/>
              <a:defRPr sz="2600">
                <a:solidFill>
                  <a:schemeClr val="dk2"/>
                </a:solidFill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600"/>
              <a:buNone/>
              <a:defRPr sz="2600">
                <a:solidFill>
                  <a:schemeClr val="dk2"/>
                </a:solidFill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600"/>
              <a:buNone/>
              <a:defRPr sz="2600">
                <a:solidFill>
                  <a:schemeClr val="dk2"/>
                </a:solidFill>
              </a:defRPr>
            </a:lvl9pPr>
          </a:lstStyle>
          <a:p>
            <a:endParaRPr/>
          </a:p>
        </p:txBody>
      </p:sp>
      <p:sp>
        <p:nvSpPr>
          <p:cNvPr id="53" name="Google Shape;53;p7"/>
          <p:cNvSpPr txBox="1">
            <a:spLocks noGrp="1"/>
          </p:cNvSpPr>
          <p:nvPr>
            <p:ph type="body" idx="1"/>
          </p:nvPr>
        </p:nvSpPr>
        <p:spPr>
          <a:xfrm>
            <a:off x="721225" y="2781725"/>
            <a:ext cx="3300900" cy="15975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311150">
              <a:spcBef>
                <a:spcPts val="0"/>
              </a:spcBef>
              <a:spcAft>
                <a:spcPts val="0"/>
              </a:spcAft>
              <a:buSzPts val="1300"/>
              <a:buChar char="●"/>
              <a:defRPr/>
            </a:lvl1pPr>
            <a:lvl2pPr marL="914400" lvl="1" indent="-298450">
              <a:spcBef>
                <a:spcPts val="1600"/>
              </a:spcBef>
              <a:spcAft>
                <a:spcPts val="0"/>
              </a:spcAft>
              <a:buSzPts val="1100"/>
              <a:buChar char="○"/>
              <a:defRPr/>
            </a:lvl2pPr>
            <a:lvl3pPr marL="1371600" lvl="2" indent="-298450">
              <a:spcBef>
                <a:spcPts val="1600"/>
              </a:spcBef>
              <a:spcAft>
                <a:spcPts val="0"/>
              </a:spcAft>
              <a:buSzPts val="1100"/>
              <a:buChar char="■"/>
              <a:defRPr/>
            </a:lvl3pPr>
            <a:lvl4pPr marL="1828800" lvl="3" indent="-298450">
              <a:spcBef>
                <a:spcPts val="1600"/>
              </a:spcBef>
              <a:spcAft>
                <a:spcPts val="0"/>
              </a:spcAft>
              <a:buSzPts val="1100"/>
              <a:buChar char="●"/>
              <a:defRPr/>
            </a:lvl4pPr>
            <a:lvl5pPr marL="2286000" lvl="4" indent="-298450">
              <a:spcBef>
                <a:spcPts val="1600"/>
              </a:spcBef>
              <a:spcAft>
                <a:spcPts val="0"/>
              </a:spcAft>
              <a:buSzPts val="1100"/>
              <a:buChar char="○"/>
              <a:defRPr/>
            </a:lvl5pPr>
            <a:lvl6pPr marL="2743200" lvl="5" indent="-298450">
              <a:spcBef>
                <a:spcPts val="1600"/>
              </a:spcBef>
              <a:spcAft>
                <a:spcPts val="0"/>
              </a:spcAft>
              <a:buSzPts val="1100"/>
              <a:buChar char="■"/>
              <a:defRPr/>
            </a:lvl6pPr>
            <a:lvl7pPr marL="3200400" lvl="6" indent="-298450">
              <a:spcBef>
                <a:spcPts val="1600"/>
              </a:spcBef>
              <a:spcAft>
                <a:spcPts val="0"/>
              </a:spcAft>
              <a:buSzPts val="1100"/>
              <a:buChar char="●"/>
              <a:defRPr/>
            </a:lvl7pPr>
            <a:lvl8pPr marL="3657600" lvl="7" indent="-298450">
              <a:spcBef>
                <a:spcPts val="1600"/>
              </a:spcBef>
              <a:spcAft>
                <a:spcPts val="0"/>
              </a:spcAft>
              <a:buSzPts val="1100"/>
              <a:buChar char="○"/>
              <a:defRPr/>
            </a:lvl8pPr>
            <a:lvl9pPr marL="4114800" lvl="8" indent="-298450">
              <a:spcBef>
                <a:spcPts val="1600"/>
              </a:spcBef>
              <a:spcAft>
                <a:spcPts val="1600"/>
              </a:spcAft>
              <a:buSzPts val="1100"/>
              <a:buChar char="■"/>
              <a:defRPr/>
            </a:lvl9pPr>
          </a:lstStyle>
          <a:p>
            <a:endParaRPr/>
          </a:p>
        </p:txBody>
      </p:sp>
      <p:sp>
        <p:nvSpPr>
          <p:cNvPr id="54" name="Google Shape;54;p7"/>
          <p:cNvSpPr txBox="1">
            <a:spLocks noGrp="1"/>
          </p:cNvSpPr>
          <p:nvPr>
            <p:ph type="sldNum" idx="12"/>
          </p:nvPr>
        </p:nvSpPr>
        <p:spPr>
          <a:xfrm>
            <a:off x="8536302" y="4749851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Main point">
  <p:cSld name="MAIN_POINT">
    <p:bg>
      <p:bgPr>
        <a:solidFill>
          <a:schemeClr val="accent3"/>
        </a:solidFill>
        <a:effectLst/>
      </p:bgPr>
    </p:bg>
    <p:spTree>
      <p:nvGrpSpPr>
        <p:cNvPr id="1" name="Shape 5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56" name="Google Shape;56;p8"/>
          <p:cNvGrpSpPr/>
          <p:nvPr/>
        </p:nvGrpSpPr>
        <p:grpSpPr>
          <a:xfrm>
            <a:off x="830392" y="4169130"/>
            <a:ext cx="745763" cy="45826"/>
            <a:chOff x="4580561" y="2589004"/>
            <a:chExt cx="1064464" cy="25200"/>
          </a:xfrm>
        </p:grpSpPr>
        <p:sp>
          <p:nvSpPr>
            <p:cNvPr id="57" name="Google Shape;57;p8"/>
            <p:cNvSpPr/>
            <p:nvPr/>
          </p:nvSpPr>
          <p:spPr>
            <a:xfrm rot="-5400000">
              <a:off x="5366325" y="2335504"/>
              <a:ext cx="25200" cy="532200"/>
            </a:xfrm>
            <a:prstGeom prst="rect">
              <a:avLst/>
            </a:pr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8" name="Google Shape;58;p8"/>
            <p:cNvSpPr/>
            <p:nvPr/>
          </p:nvSpPr>
          <p:spPr>
            <a:xfrm rot="-5400000">
              <a:off x="4836311" y="2333254"/>
              <a:ext cx="25200" cy="536700"/>
            </a:xfrm>
            <a:prstGeom prst="rect">
              <a:avLst/>
            </a:pr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sp>
        <p:nvSpPr>
          <p:cNvPr id="59" name="Google Shape;59;p8"/>
          <p:cNvSpPr txBox="1">
            <a:spLocks noGrp="1"/>
          </p:cNvSpPr>
          <p:nvPr>
            <p:ph type="title"/>
          </p:nvPr>
        </p:nvSpPr>
        <p:spPr>
          <a:xfrm>
            <a:off x="729450" y="864300"/>
            <a:ext cx="7021200" cy="29850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600"/>
              <a:buNone/>
              <a:defRPr sz="3600">
                <a:solidFill>
                  <a:schemeClr val="lt1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600"/>
              <a:buNone/>
              <a:defRPr sz="3600">
                <a:solidFill>
                  <a:schemeClr val="lt1"/>
                </a:solidFill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600"/>
              <a:buNone/>
              <a:defRPr sz="3600">
                <a:solidFill>
                  <a:schemeClr val="lt1"/>
                </a:solidFill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600"/>
              <a:buNone/>
              <a:defRPr sz="3600">
                <a:solidFill>
                  <a:schemeClr val="lt1"/>
                </a:solidFill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600"/>
              <a:buNone/>
              <a:defRPr sz="3600">
                <a:solidFill>
                  <a:schemeClr val="lt1"/>
                </a:solidFill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600"/>
              <a:buNone/>
              <a:defRPr sz="3600">
                <a:solidFill>
                  <a:schemeClr val="lt1"/>
                </a:solidFill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600"/>
              <a:buNone/>
              <a:defRPr sz="3600">
                <a:solidFill>
                  <a:schemeClr val="lt1"/>
                </a:solidFill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600"/>
              <a:buNone/>
              <a:defRPr sz="3600">
                <a:solidFill>
                  <a:schemeClr val="lt1"/>
                </a:solidFill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600"/>
              <a:buNone/>
              <a:defRPr sz="3600">
                <a:solidFill>
                  <a:schemeClr val="lt1"/>
                </a:solidFill>
              </a:defRPr>
            </a:lvl9pPr>
          </a:lstStyle>
          <a:p>
            <a:endParaRPr/>
          </a:p>
        </p:txBody>
      </p:sp>
      <p:sp>
        <p:nvSpPr>
          <p:cNvPr id="60" name="Google Shape;60;p8"/>
          <p:cNvSpPr txBox="1">
            <a:spLocks noGrp="1"/>
          </p:cNvSpPr>
          <p:nvPr>
            <p:ph type="sldNum" idx="12"/>
          </p:nvPr>
        </p:nvSpPr>
        <p:spPr>
          <a:xfrm>
            <a:off x="8536302" y="4749851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>
              <a:buNone/>
              <a:defRPr>
                <a:solidFill>
                  <a:schemeClr val="lt1"/>
                </a:solidFill>
              </a:defRPr>
            </a:lvl1pPr>
            <a:lvl2pPr lvl="1">
              <a:buNone/>
              <a:defRPr>
                <a:solidFill>
                  <a:schemeClr val="lt1"/>
                </a:solidFill>
              </a:defRPr>
            </a:lvl2pPr>
            <a:lvl3pPr lvl="2">
              <a:buNone/>
              <a:defRPr>
                <a:solidFill>
                  <a:schemeClr val="lt1"/>
                </a:solidFill>
              </a:defRPr>
            </a:lvl3pPr>
            <a:lvl4pPr lvl="3">
              <a:buNone/>
              <a:defRPr>
                <a:solidFill>
                  <a:schemeClr val="lt1"/>
                </a:solidFill>
              </a:defRPr>
            </a:lvl4pPr>
            <a:lvl5pPr lvl="4">
              <a:buNone/>
              <a:defRPr>
                <a:solidFill>
                  <a:schemeClr val="lt1"/>
                </a:solidFill>
              </a:defRPr>
            </a:lvl5pPr>
            <a:lvl6pPr lvl="5">
              <a:buNone/>
              <a:defRPr>
                <a:solidFill>
                  <a:schemeClr val="lt1"/>
                </a:solidFill>
              </a:defRPr>
            </a:lvl6pPr>
            <a:lvl7pPr lvl="6">
              <a:buNone/>
              <a:defRPr>
                <a:solidFill>
                  <a:schemeClr val="lt1"/>
                </a:solidFill>
              </a:defRPr>
            </a:lvl7pPr>
            <a:lvl8pPr lvl="7">
              <a:buNone/>
              <a:defRPr>
                <a:solidFill>
                  <a:schemeClr val="lt1"/>
                </a:solidFill>
              </a:defRPr>
            </a:lvl8pPr>
            <a:lvl9pPr lvl="8">
              <a:buNone/>
              <a:defRPr>
                <a:solidFill>
                  <a:schemeClr val="lt1"/>
                </a:solidFill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ection title and description">
  <p:cSld name="SECTION_TITLE_AND_DESCRIPTION">
    <p:spTree>
      <p:nvGrpSpPr>
        <p:cNvPr id="1" name="Shape 6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2" name="Google Shape;62;p9"/>
          <p:cNvSpPr/>
          <p:nvPr/>
        </p:nvSpPr>
        <p:spPr>
          <a:xfrm>
            <a:off x="0" y="0"/>
            <a:ext cx="4572000" cy="5143500"/>
          </a:xfrm>
          <a:prstGeom prst="rect">
            <a:avLst/>
          </a:prstGeom>
          <a:solidFill>
            <a:schemeClr val="lt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grpSp>
        <p:nvGrpSpPr>
          <p:cNvPr id="63" name="Google Shape;63;p9"/>
          <p:cNvGrpSpPr/>
          <p:nvPr/>
        </p:nvGrpSpPr>
        <p:grpSpPr>
          <a:xfrm>
            <a:off x="830392" y="1191256"/>
            <a:ext cx="745763" cy="45826"/>
            <a:chOff x="4580561" y="2589004"/>
            <a:chExt cx="1064464" cy="25200"/>
          </a:xfrm>
        </p:grpSpPr>
        <p:sp>
          <p:nvSpPr>
            <p:cNvPr id="64" name="Google Shape;64;p9"/>
            <p:cNvSpPr/>
            <p:nvPr/>
          </p:nvSpPr>
          <p:spPr>
            <a:xfrm rot="-5400000">
              <a:off x="5366325" y="2335504"/>
              <a:ext cx="25200" cy="532200"/>
            </a:xfrm>
            <a:prstGeom prst="rect">
              <a:avLst/>
            </a:pr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5" name="Google Shape;65;p9"/>
            <p:cNvSpPr/>
            <p:nvPr/>
          </p:nvSpPr>
          <p:spPr>
            <a:xfrm rot="-5400000">
              <a:off x="4836311" y="2333254"/>
              <a:ext cx="25200" cy="536700"/>
            </a:xfrm>
            <a:prstGeom prst="rect">
              <a:avLst/>
            </a:pr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sp>
        <p:nvSpPr>
          <p:cNvPr id="66" name="Google Shape;66;p9"/>
          <p:cNvSpPr txBox="1">
            <a:spLocks noGrp="1"/>
          </p:cNvSpPr>
          <p:nvPr>
            <p:ph type="title"/>
          </p:nvPr>
        </p:nvSpPr>
        <p:spPr>
          <a:xfrm>
            <a:off x="730000" y="1318650"/>
            <a:ext cx="3300900" cy="16872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600"/>
              <a:buNone/>
              <a:defRPr sz="2600">
                <a:solidFill>
                  <a:schemeClr val="dk2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600"/>
              <a:buNone/>
              <a:defRPr sz="2600">
                <a:solidFill>
                  <a:schemeClr val="dk2"/>
                </a:solidFill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600"/>
              <a:buNone/>
              <a:defRPr sz="2600">
                <a:solidFill>
                  <a:schemeClr val="dk2"/>
                </a:solidFill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600"/>
              <a:buNone/>
              <a:defRPr sz="2600">
                <a:solidFill>
                  <a:schemeClr val="dk2"/>
                </a:solidFill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600"/>
              <a:buNone/>
              <a:defRPr sz="2600">
                <a:solidFill>
                  <a:schemeClr val="dk2"/>
                </a:solidFill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600"/>
              <a:buNone/>
              <a:defRPr sz="2600">
                <a:solidFill>
                  <a:schemeClr val="dk2"/>
                </a:solidFill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600"/>
              <a:buNone/>
              <a:defRPr sz="2600">
                <a:solidFill>
                  <a:schemeClr val="dk2"/>
                </a:solidFill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600"/>
              <a:buNone/>
              <a:defRPr sz="2600">
                <a:solidFill>
                  <a:schemeClr val="dk2"/>
                </a:solidFill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600"/>
              <a:buNone/>
              <a:defRPr sz="2600">
                <a:solidFill>
                  <a:schemeClr val="dk2"/>
                </a:solidFill>
              </a:defRPr>
            </a:lvl9pPr>
          </a:lstStyle>
          <a:p>
            <a:endParaRPr/>
          </a:p>
        </p:txBody>
      </p:sp>
      <p:sp>
        <p:nvSpPr>
          <p:cNvPr id="67" name="Google Shape;67;p9"/>
          <p:cNvSpPr txBox="1">
            <a:spLocks noGrp="1"/>
          </p:cNvSpPr>
          <p:nvPr>
            <p:ph type="subTitle" idx="1"/>
          </p:nvPr>
        </p:nvSpPr>
        <p:spPr>
          <a:xfrm>
            <a:off x="724950" y="3161525"/>
            <a:ext cx="3300900" cy="7590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sz="1600"/>
            </a:lvl1pPr>
            <a:lvl2pPr lvl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sz="1600"/>
            </a:lvl2pPr>
            <a:lvl3pPr lvl="2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sz="1600"/>
            </a:lvl3pPr>
            <a:lvl4pPr lvl="3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sz="1600"/>
            </a:lvl4pPr>
            <a:lvl5pPr lvl="4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sz="1600"/>
            </a:lvl5pPr>
            <a:lvl6pPr lvl="5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sz="1600"/>
            </a:lvl6pPr>
            <a:lvl7pPr lvl="6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sz="1600"/>
            </a:lvl7pPr>
            <a:lvl8pPr lvl="7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sz="1600"/>
            </a:lvl8pPr>
            <a:lvl9pPr lvl="8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sz="1600"/>
            </a:lvl9pPr>
          </a:lstStyle>
          <a:p>
            <a:endParaRPr/>
          </a:p>
        </p:txBody>
      </p:sp>
      <p:sp>
        <p:nvSpPr>
          <p:cNvPr id="68" name="Google Shape;68;p9"/>
          <p:cNvSpPr txBox="1">
            <a:spLocks noGrp="1"/>
          </p:cNvSpPr>
          <p:nvPr>
            <p:ph type="body" idx="2"/>
          </p:nvPr>
        </p:nvSpPr>
        <p:spPr>
          <a:xfrm>
            <a:off x="5174225" y="1352625"/>
            <a:ext cx="3374400" cy="30255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311150">
              <a:spcBef>
                <a:spcPts val="0"/>
              </a:spcBef>
              <a:spcAft>
                <a:spcPts val="0"/>
              </a:spcAft>
              <a:buSzPts val="1300"/>
              <a:buChar char="●"/>
              <a:defRPr/>
            </a:lvl1pPr>
            <a:lvl2pPr marL="914400" lvl="1" indent="-298450">
              <a:spcBef>
                <a:spcPts val="1600"/>
              </a:spcBef>
              <a:spcAft>
                <a:spcPts val="0"/>
              </a:spcAft>
              <a:buSzPts val="1100"/>
              <a:buChar char="○"/>
              <a:defRPr/>
            </a:lvl2pPr>
            <a:lvl3pPr marL="1371600" lvl="2" indent="-298450">
              <a:spcBef>
                <a:spcPts val="1600"/>
              </a:spcBef>
              <a:spcAft>
                <a:spcPts val="0"/>
              </a:spcAft>
              <a:buSzPts val="1100"/>
              <a:buChar char="■"/>
              <a:defRPr/>
            </a:lvl3pPr>
            <a:lvl4pPr marL="1828800" lvl="3" indent="-298450">
              <a:spcBef>
                <a:spcPts val="1600"/>
              </a:spcBef>
              <a:spcAft>
                <a:spcPts val="0"/>
              </a:spcAft>
              <a:buSzPts val="1100"/>
              <a:buChar char="●"/>
              <a:defRPr/>
            </a:lvl4pPr>
            <a:lvl5pPr marL="2286000" lvl="4" indent="-298450">
              <a:spcBef>
                <a:spcPts val="1600"/>
              </a:spcBef>
              <a:spcAft>
                <a:spcPts val="0"/>
              </a:spcAft>
              <a:buSzPts val="1100"/>
              <a:buChar char="○"/>
              <a:defRPr/>
            </a:lvl5pPr>
            <a:lvl6pPr marL="2743200" lvl="5" indent="-298450">
              <a:spcBef>
                <a:spcPts val="1600"/>
              </a:spcBef>
              <a:spcAft>
                <a:spcPts val="0"/>
              </a:spcAft>
              <a:buSzPts val="1100"/>
              <a:buChar char="■"/>
              <a:defRPr/>
            </a:lvl6pPr>
            <a:lvl7pPr marL="3200400" lvl="6" indent="-298450">
              <a:spcBef>
                <a:spcPts val="1600"/>
              </a:spcBef>
              <a:spcAft>
                <a:spcPts val="0"/>
              </a:spcAft>
              <a:buSzPts val="1100"/>
              <a:buChar char="●"/>
              <a:defRPr/>
            </a:lvl7pPr>
            <a:lvl8pPr marL="3657600" lvl="7" indent="-298450">
              <a:spcBef>
                <a:spcPts val="1600"/>
              </a:spcBef>
              <a:spcAft>
                <a:spcPts val="0"/>
              </a:spcAft>
              <a:buSzPts val="1100"/>
              <a:buChar char="○"/>
              <a:defRPr/>
            </a:lvl8pPr>
            <a:lvl9pPr marL="4114800" lvl="8" indent="-298450">
              <a:spcBef>
                <a:spcPts val="1600"/>
              </a:spcBef>
              <a:spcAft>
                <a:spcPts val="1600"/>
              </a:spcAft>
              <a:buSzPts val="1100"/>
              <a:buChar char="■"/>
              <a:defRPr/>
            </a:lvl9pPr>
          </a:lstStyle>
          <a:p>
            <a:endParaRPr/>
          </a:p>
        </p:txBody>
      </p:sp>
      <p:sp>
        <p:nvSpPr>
          <p:cNvPr id="69" name="Google Shape;69;p9"/>
          <p:cNvSpPr txBox="1">
            <a:spLocks noGrp="1"/>
          </p:cNvSpPr>
          <p:nvPr>
            <p:ph type="sldNum" idx="12"/>
          </p:nvPr>
        </p:nvSpPr>
        <p:spPr>
          <a:xfrm>
            <a:off x="8536302" y="4749851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aption">
  <p:cSld name="CAPTION_ONLY">
    <p:spTree>
      <p:nvGrpSpPr>
        <p:cNvPr id="1" name="Shape 7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" name="Google Shape;71;p10"/>
          <p:cNvSpPr txBox="1">
            <a:spLocks noGrp="1"/>
          </p:cNvSpPr>
          <p:nvPr>
            <p:ph type="body" idx="1"/>
          </p:nvPr>
        </p:nvSpPr>
        <p:spPr>
          <a:xfrm>
            <a:off x="724950" y="4372551"/>
            <a:ext cx="7697400" cy="4605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marL="457200" lvl="0" indent="-2286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300"/>
              <a:buNone/>
              <a:defRPr/>
            </a:lvl1pPr>
          </a:lstStyle>
          <a:p>
            <a:endParaRPr/>
          </a:p>
        </p:txBody>
      </p:sp>
      <p:sp>
        <p:nvSpPr>
          <p:cNvPr id="72" name="Google Shape;72;p10"/>
          <p:cNvSpPr txBox="1">
            <a:spLocks noGrp="1"/>
          </p:cNvSpPr>
          <p:nvPr>
            <p:ph type="sldNum" idx="12"/>
          </p:nvPr>
        </p:nvSpPr>
        <p:spPr>
          <a:xfrm>
            <a:off x="8536302" y="4749851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ig number">
  <p:cSld name="BIG_NUMBER">
    <p:bg>
      <p:bgPr>
        <a:solidFill>
          <a:schemeClr val="dk1"/>
        </a:solidFill>
        <a:effectLst/>
      </p:bgPr>
    </p:bg>
    <p:spTree>
      <p:nvGrpSpPr>
        <p:cNvPr id="1" name="Shape 7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4" name="Google Shape;74;p11"/>
          <p:cNvGrpSpPr/>
          <p:nvPr/>
        </p:nvGrpSpPr>
        <p:grpSpPr>
          <a:xfrm>
            <a:off x="830392" y="4169130"/>
            <a:ext cx="745763" cy="45826"/>
            <a:chOff x="4580561" y="2589004"/>
            <a:chExt cx="1064464" cy="25200"/>
          </a:xfrm>
        </p:grpSpPr>
        <p:sp>
          <p:nvSpPr>
            <p:cNvPr id="75" name="Google Shape;75;p11"/>
            <p:cNvSpPr/>
            <p:nvPr/>
          </p:nvSpPr>
          <p:spPr>
            <a:xfrm rot="-5400000">
              <a:off x="5366325" y="2335504"/>
              <a:ext cx="25200" cy="532200"/>
            </a:xfrm>
            <a:prstGeom prst="rect">
              <a:avLst/>
            </a:pr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6" name="Google Shape;76;p11"/>
            <p:cNvSpPr/>
            <p:nvPr/>
          </p:nvSpPr>
          <p:spPr>
            <a:xfrm rot="-5400000">
              <a:off x="4836311" y="2333254"/>
              <a:ext cx="25200" cy="536700"/>
            </a:xfrm>
            <a:prstGeom prst="rect">
              <a:avLst/>
            </a:pr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sp>
        <p:nvSpPr>
          <p:cNvPr id="77" name="Google Shape;77;p11"/>
          <p:cNvSpPr txBox="1">
            <a:spLocks noGrp="1"/>
          </p:cNvSpPr>
          <p:nvPr>
            <p:ph type="title" hasCustomPrompt="1"/>
          </p:nvPr>
        </p:nvSpPr>
        <p:spPr>
          <a:xfrm>
            <a:off x="729450" y="733950"/>
            <a:ext cx="7688400" cy="1244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8000"/>
              <a:buNone/>
              <a:defRPr sz="8000">
                <a:solidFill>
                  <a:schemeClr val="lt1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8000"/>
              <a:buNone/>
              <a:defRPr sz="8000">
                <a:solidFill>
                  <a:schemeClr val="lt1"/>
                </a:solidFill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8000"/>
              <a:buNone/>
              <a:defRPr sz="8000">
                <a:solidFill>
                  <a:schemeClr val="lt1"/>
                </a:solidFill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8000"/>
              <a:buNone/>
              <a:defRPr sz="8000">
                <a:solidFill>
                  <a:schemeClr val="lt1"/>
                </a:solidFill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8000"/>
              <a:buNone/>
              <a:defRPr sz="8000">
                <a:solidFill>
                  <a:schemeClr val="lt1"/>
                </a:solidFill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8000"/>
              <a:buNone/>
              <a:defRPr sz="8000">
                <a:solidFill>
                  <a:schemeClr val="lt1"/>
                </a:solidFill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8000"/>
              <a:buNone/>
              <a:defRPr sz="8000">
                <a:solidFill>
                  <a:schemeClr val="lt1"/>
                </a:solidFill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8000"/>
              <a:buNone/>
              <a:defRPr sz="8000">
                <a:solidFill>
                  <a:schemeClr val="lt1"/>
                </a:solidFill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8000"/>
              <a:buNone/>
              <a:defRPr sz="8000">
                <a:solidFill>
                  <a:schemeClr val="lt1"/>
                </a:solidFill>
              </a:defRPr>
            </a:lvl9pPr>
          </a:lstStyle>
          <a:p>
            <a:r>
              <a:t>xx%</a:t>
            </a:r>
          </a:p>
        </p:txBody>
      </p:sp>
      <p:sp>
        <p:nvSpPr>
          <p:cNvPr id="78" name="Google Shape;78;p11"/>
          <p:cNvSpPr txBox="1">
            <a:spLocks noGrp="1"/>
          </p:cNvSpPr>
          <p:nvPr>
            <p:ph type="body" idx="1"/>
          </p:nvPr>
        </p:nvSpPr>
        <p:spPr>
          <a:xfrm>
            <a:off x="729450" y="2272888"/>
            <a:ext cx="7688400" cy="1580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31115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300"/>
              <a:buChar char="●"/>
              <a:defRPr>
                <a:solidFill>
                  <a:schemeClr val="lt1"/>
                </a:solidFill>
              </a:defRPr>
            </a:lvl1pPr>
            <a:lvl2pPr marL="914400" lvl="1" indent="-298450">
              <a:spcBef>
                <a:spcPts val="1600"/>
              </a:spcBef>
              <a:spcAft>
                <a:spcPts val="0"/>
              </a:spcAft>
              <a:buClr>
                <a:schemeClr val="lt1"/>
              </a:buClr>
              <a:buSzPts val="1100"/>
              <a:buChar char="○"/>
              <a:defRPr>
                <a:solidFill>
                  <a:schemeClr val="lt1"/>
                </a:solidFill>
              </a:defRPr>
            </a:lvl2pPr>
            <a:lvl3pPr marL="1371600" lvl="2" indent="-298450">
              <a:spcBef>
                <a:spcPts val="1600"/>
              </a:spcBef>
              <a:spcAft>
                <a:spcPts val="0"/>
              </a:spcAft>
              <a:buClr>
                <a:schemeClr val="lt1"/>
              </a:buClr>
              <a:buSzPts val="1100"/>
              <a:buChar char="■"/>
              <a:defRPr>
                <a:solidFill>
                  <a:schemeClr val="lt1"/>
                </a:solidFill>
              </a:defRPr>
            </a:lvl3pPr>
            <a:lvl4pPr marL="1828800" lvl="3" indent="-298450">
              <a:spcBef>
                <a:spcPts val="1600"/>
              </a:spcBef>
              <a:spcAft>
                <a:spcPts val="0"/>
              </a:spcAft>
              <a:buClr>
                <a:schemeClr val="lt1"/>
              </a:buClr>
              <a:buSzPts val="1100"/>
              <a:buChar char="●"/>
              <a:defRPr>
                <a:solidFill>
                  <a:schemeClr val="lt1"/>
                </a:solidFill>
              </a:defRPr>
            </a:lvl4pPr>
            <a:lvl5pPr marL="2286000" lvl="4" indent="-298450">
              <a:spcBef>
                <a:spcPts val="1600"/>
              </a:spcBef>
              <a:spcAft>
                <a:spcPts val="0"/>
              </a:spcAft>
              <a:buClr>
                <a:schemeClr val="lt1"/>
              </a:buClr>
              <a:buSzPts val="1100"/>
              <a:buChar char="○"/>
              <a:defRPr>
                <a:solidFill>
                  <a:schemeClr val="lt1"/>
                </a:solidFill>
              </a:defRPr>
            </a:lvl5pPr>
            <a:lvl6pPr marL="2743200" lvl="5" indent="-298450">
              <a:spcBef>
                <a:spcPts val="1600"/>
              </a:spcBef>
              <a:spcAft>
                <a:spcPts val="0"/>
              </a:spcAft>
              <a:buClr>
                <a:schemeClr val="lt1"/>
              </a:buClr>
              <a:buSzPts val="1100"/>
              <a:buChar char="■"/>
              <a:defRPr>
                <a:solidFill>
                  <a:schemeClr val="lt1"/>
                </a:solidFill>
              </a:defRPr>
            </a:lvl6pPr>
            <a:lvl7pPr marL="3200400" lvl="6" indent="-298450">
              <a:spcBef>
                <a:spcPts val="1600"/>
              </a:spcBef>
              <a:spcAft>
                <a:spcPts val="0"/>
              </a:spcAft>
              <a:buClr>
                <a:schemeClr val="lt1"/>
              </a:buClr>
              <a:buSzPts val="1100"/>
              <a:buChar char="●"/>
              <a:defRPr>
                <a:solidFill>
                  <a:schemeClr val="lt1"/>
                </a:solidFill>
              </a:defRPr>
            </a:lvl7pPr>
            <a:lvl8pPr marL="3657600" lvl="7" indent="-298450">
              <a:spcBef>
                <a:spcPts val="1600"/>
              </a:spcBef>
              <a:spcAft>
                <a:spcPts val="0"/>
              </a:spcAft>
              <a:buClr>
                <a:schemeClr val="lt1"/>
              </a:buClr>
              <a:buSzPts val="1100"/>
              <a:buChar char="○"/>
              <a:defRPr>
                <a:solidFill>
                  <a:schemeClr val="lt1"/>
                </a:solidFill>
              </a:defRPr>
            </a:lvl8pPr>
            <a:lvl9pPr marL="4114800" lvl="8" indent="-298450">
              <a:spcBef>
                <a:spcPts val="1600"/>
              </a:spcBef>
              <a:spcAft>
                <a:spcPts val="1600"/>
              </a:spcAft>
              <a:buClr>
                <a:schemeClr val="lt1"/>
              </a:buClr>
              <a:buSzPts val="1100"/>
              <a:buChar char="■"/>
              <a:defRPr>
                <a:solidFill>
                  <a:schemeClr val="lt1"/>
                </a:solidFill>
              </a:defRPr>
            </a:lvl9pPr>
          </a:lstStyle>
          <a:p>
            <a:endParaRPr/>
          </a:p>
        </p:txBody>
      </p:sp>
      <p:sp>
        <p:nvSpPr>
          <p:cNvPr id="79" name="Google Shape;79;p11"/>
          <p:cNvSpPr txBox="1">
            <a:spLocks noGrp="1"/>
          </p:cNvSpPr>
          <p:nvPr>
            <p:ph type="sldNum" idx="12"/>
          </p:nvPr>
        </p:nvSpPr>
        <p:spPr>
          <a:xfrm>
            <a:off x="8536302" y="4749851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>
              <a:buNone/>
              <a:defRPr>
                <a:solidFill>
                  <a:schemeClr val="lt1"/>
                </a:solidFill>
              </a:defRPr>
            </a:lvl1pPr>
            <a:lvl2pPr lvl="1">
              <a:buNone/>
              <a:defRPr>
                <a:solidFill>
                  <a:schemeClr val="lt1"/>
                </a:solidFill>
              </a:defRPr>
            </a:lvl2pPr>
            <a:lvl3pPr lvl="2">
              <a:buNone/>
              <a:defRPr>
                <a:solidFill>
                  <a:schemeClr val="lt1"/>
                </a:solidFill>
              </a:defRPr>
            </a:lvl3pPr>
            <a:lvl4pPr lvl="3">
              <a:buNone/>
              <a:defRPr>
                <a:solidFill>
                  <a:schemeClr val="lt1"/>
                </a:solidFill>
              </a:defRPr>
            </a:lvl4pPr>
            <a:lvl5pPr lvl="4">
              <a:buNone/>
              <a:defRPr>
                <a:solidFill>
                  <a:schemeClr val="lt1"/>
                </a:solidFill>
              </a:defRPr>
            </a:lvl5pPr>
            <a:lvl6pPr lvl="5">
              <a:buNone/>
              <a:defRPr>
                <a:solidFill>
                  <a:schemeClr val="lt1"/>
                </a:solidFill>
              </a:defRPr>
            </a:lvl6pPr>
            <a:lvl7pPr lvl="6">
              <a:buNone/>
              <a:defRPr>
                <a:solidFill>
                  <a:schemeClr val="lt1"/>
                </a:solidFill>
              </a:defRPr>
            </a:lvl7pPr>
            <a:lvl8pPr lvl="7">
              <a:buNone/>
              <a:defRPr>
                <a:solidFill>
                  <a:schemeClr val="lt1"/>
                </a:solidFill>
              </a:defRPr>
            </a:lvl8pPr>
            <a:lvl9pPr lvl="8">
              <a:buNone/>
              <a:defRPr>
                <a:solidFill>
                  <a:schemeClr val="lt1"/>
                </a:solidFill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lank" type="blank">
  <p:cSld name="BLANK">
    <p:spTree>
      <p:nvGrpSpPr>
        <p:cNvPr id="1" name="Shape 8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" name="Google Shape;81;p12"/>
          <p:cNvSpPr txBox="1">
            <a:spLocks noGrp="1"/>
          </p:cNvSpPr>
          <p:nvPr>
            <p:ph type="sldNum" idx="12"/>
          </p:nvPr>
        </p:nvSpPr>
        <p:spPr>
          <a:xfrm>
            <a:off x="8536302" y="4749851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 name="streamline">
    <p:bg>
      <p:bgPr>
        <a:solidFill>
          <a:schemeClr val="lt1"/>
        </a:solidFill>
        <a:effectLst/>
      </p:bgPr>
    </p:bg>
    <p:spTree>
      <p:nvGrpSpPr>
        <p:cNvPr id="1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1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Font typeface="Raleway"/>
              <a:buNone/>
              <a:defRPr sz="2800" b="1">
                <a:latin typeface="Raleway"/>
                <a:ea typeface="Raleway"/>
                <a:cs typeface="Raleway"/>
                <a:sym typeface="Raleway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Font typeface="Raleway"/>
              <a:buNone/>
              <a:defRPr sz="2800" b="1">
                <a:latin typeface="Raleway"/>
                <a:ea typeface="Raleway"/>
                <a:cs typeface="Raleway"/>
                <a:sym typeface="Raleway"/>
              </a:defRPr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Font typeface="Raleway"/>
              <a:buNone/>
              <a:defRPr sz="2800" b="1">
                <a:latin typeface="Raleway"/>
                <a:ea typeface="Raleway"/>
                <a:cs typeface="Raleway"/>
                <a:sym typeface="Raleway"/>
              </a:defRPr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Font typeface="Raleway"/>
              <a:buNone/>
              <a:defRPr sz="2800" b="1">
                <a:latin typeface="Raleway"/>
                <a:ea typeface="Raleway"/>
                <a:cs typeface="Raleway"/>
                <a:sym typeface="Raleway"/>
              </a:defRPr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Font typeface="Raleway"/>
              <a:buNone/>
              <a:defRPr sz="2800" b="1">
                <a:latin typeface="Raleway"/>
                <a:ea typeface="Raleway"/>
                <a:cs typeface="Raleway"/>
                <a:sym typeface="Raleway"/>
              </a:defRPr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Font typeface="Raleway"/>
              <a:buNone/>
              <a:defRPr sz="2800" b="1">
                <a:latin typeface="Raleway"/>
                <a:ea typeface="Raleway"/>
                <a:cs typeface="Raleway"/>
                <a:sym typeface="Raleway"/>
              </a:defRPr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Font typeface="Raleway"/>
              <a:buNone/>
              <a:defRPr sz="2800" b="1">
                <a:latin typeface="Raleway"/>
                <a:ea typeface="Raleway"/>
                <a:cs typeface="Raleway"/>
                <a:sym typeface="Raleway"/>
              </a:defRPr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Font typeface="Raleway"/>
              <a:buNone/>
              <a:defRPr sz="2800" b="1">
                <a:latin typeface="Raleway"/>
                <a:ea typeface="Raleway"/>
                <a:cs typeface="Raleway"/>
                <a:sym typeface="Raleway"/>
              </a:defRPr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Font typeface="Raleway"/>
              <a:buNone/>
              <a:defRPr sz="2800" b="1">
                <a:latin typeface="Raleway"/>
                <a:ea typeface="Raleway"/>
                <a:cs typeface="Raleway"/>
                <a:sym typeface="Raleway"/>
              </a:defRPr>
            </a:lvl9pPr>
          </a:lstStyle>
          <a:p>
            <a:endParaRPr/>
          </a:p>
        </p:txBody>
      </p:sp>
      <p:sp>
        <p:nvSpPr>
          <p:cNvPr id="7" name="Google Shape;7;p1"/>
          <p:cNvSpPr txBox="1">
            <a:spLocks noGrp="1"/>
          </p:cNvSpPr>
          <p:nvPr>
            <p:ph type="body" idx="1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31115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300"/>
              <a:buFont typeface="Lato"/>
              <a:buChar char="●"/>
              <a:defRPr sz="1300">
                <a:solidFill>
                  <a:schemeClr val="accent1"/>
                </a:solidFill>
                <a:latin typeface="Lato"/>
                <a:ea typeface="Lato"/>
                <a:cs typeface="Lato"/>
                <a:sym typeface="Lato"/>
              </a:defRPr>
            </a:lvl1pPr>
            <a:lvl2pPr marL="914400" lvl="1" indent="-29845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accent1"/>
              </a:buClr>
              <a:buSzPts val="1100"/>
              <a:buFont typeface="Lato"/>
              <a:buChar char="○"/>
              <a:defRPr sz="1100">
                <a:solidFill>
                  <a:schemeClr val="accent1"/>
                </a:solidFill>
                <a:latin typeface="Lato"/>
                <a:ea typeface="Lato"/>
                <a:cs typeface="Lato"/>
                <a:sym typeface="Lato"/>
              </a:defRPr>
            </a:lvl2pPr>
            <a:lvl3pPr marL="1371600" lvl="2" indent="-29845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accent1"/>
              </a:buClr>
              <a:buSzPts val="1100"/>
              <a:buFont typeface="Lato"/>
              <a:buChar char="■"/>
              <a:defRPr sz="1100">
                <a:solidFill>
                  <a:schemeClr val="accent1"/>
                </a:solidFill>
                <a:latin typeface="Lato"/>
                <a:ea typeface="Lato"/>
                <a:cs typeface="Lato"/>
                <a:sym typeface="Lato"/>
              </a:defRPr>
            </a:lvl3pPr>
            <a:lvl4pPr marL="1828800" lvl="3" indent="-29845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accent1"/>
              </a:buClr>
              <a:buSzPts val="1100"/>
              <a:buFont typeface="Lato"/>
              <a:buChar char="●"/>
              <a:defRPr sz="1100">
                <a:solidFill>
                  <a:schemeClr val="accent1"/>
                </a:solidFill>
                <a:latin typeface="Lato"/>
                <a:ea typeface="Lato"/>
                <a:cs typeface="Lato"/>
                <a:sym typeface="Lato"/>
              </a:defRPr>
            </a:lvl4pPr>
            <a:lvl5pPr marL="2286000" lvl="4" indent="-29845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accent1"/>
              </a:buClr>
              <a:buSzPts val="1100"/>
              <a:buFont typeface="Lato"/>
              <a:buChar char="○"/>
              <a:defRPr sz="1100">
                <a:solidFill>
                  <a:schemeClr val="accent1"/>
                </a:solidFill>
                <a:latin typeface="Lato"/>
                <a:ea typeface="Lato"/>
                <a:cs typeface="Lato"/>
                <a:sym typeface="Lato"/>
              </a:defRPr>
            </a:lvl5pPr>
            <a:lvl6pPr marL="2743200" lvl="5" indent="-29845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accent1"/>
              </a:buClr>
              <a:buSzPts val="1100"/>
              <a:buFont typeface="Lato"/>
              <a:buChar char="■"/>
              <a:defRPr sz="1100">
                <a:solidFill>
                  <a:schemeClr val="accent1"/>
                </a:solidFill>
                <a:latin typeface="Lato"/>
                <a:ea typeface="Lato"/>
                <a:cs typeface="Lato"/>
                <a:sym typeface="Lato"/>
              </a:defRPr>
            </a:lvl6pPr>
            <a:lvl7pPr marL="3200400" lvl="6" indent="-29845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accent1"/>
              </a:buClr>
              <a:buSzPts val="1100"/>
              <a:buFont typeface="Lato"/>
              <a:buChar char="●"/>
              <a:defRPr sz="1100">
                <a:solidFill>
                  <a:schemeClr val="accent1"/>
                </a:solidFill>
                <a:latin typeface="Lato"/>
                <a:ea typeface="Lato"/>
                <a:cs typeface="Lato"/>
                <a:sym typeface="Lato"/>
              </a:defRPr>
            </a:lvl7pPr>
            <a:lvl8pPr marL="3657600" lvl="7" indent="-29845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accent1"/>
              </a:buClr>
              <a:buSzPts val="1100"/>
              <a:buFont typeface="Lato"/>
              <a:buChar char="○"/>
              <a:defRPr sz="1100">
                <a:solidFill>
                  <a:schemeClr val="accent1"/>
                </a:solidFill>
                <a:latin typeface="Lato"/>
                <a:ea typeface="Lato"/>
                <a:cs typeface="Lato"/>
                <a:sym typeface="Lato"/>
              </a:defRPr>
            </a:lvl8pPr>
            <a:lvl9pPr marL="4114800" lvl="8" indent="-298450">
              <a:lnSpc>
                <a:spcPct val="115000"/>
              </a:lnSpc>
              <a:spcBef>
                <a:spcPts val="1600"/>
              </a:spcBef>
              <a:spcAft>
                <a:spcPts val="1600"/>
              </a:spcAft>
              <a:buClr>
                <a:schemeClr val="accent1"/>
              </a:buClr>
              <a:buSzPts val="1100"/>
              <a:buFont typeface="Lato"/>
              <a:buChar char="■"/>
              <a:defRPr sz="1100">
                <a:solidFill>
                  <a:schemeClr val="accent1"/>
                </a:solidFill>
                <a:latin typeface="Lato"/>
                <a:ea typeface="Lato"/>
                <a:cs typeface="Lato"/>
                <a:sym typeface="Lato"/>
              </a:defRPr>
            </a:lvl9pPr>
          </a:lstStyle>
          <a:p>
            <a:endParaRPr/>
          </a:p>
        </p:txBody>
      </p:sp>
      <p:sp>
        <p:nvSpPr>
          <p:cNvPr id="8" name="Google Shape;8;p1"/>
          <p:cNvSpPr txBox="1">
            <a:spLocks noGrp="1"/>
          </p:cNvSpPr>
          <p:nvPr>
            <p:ph type="sldNum" idx="12"/>
          </p:nvPr>
        </p:nvSpPr>
        <p:spPr>
          <a:xfrm>
            <a:off x="8536302" y="4749851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r">
              <a:buNone/>
              <a:defRPr sz="1000">
                <a:solidFill>
                  <a:schemeClr val="accent1"/>
                </a:solidFill>
                <a:latin typeface="Lato"/>
                <a:ea typeface="Lato"/>
                <a:cs typeface="Lato"/>
                <a:sym typeface="Lato"/>
              </a:defRPr>
            </a:lvl1pPr>
            <a:lvl2pPr lvl="1" algn="r">
              <a:buNone/>
              <a:defRPr sz="1000">
                <a:solidFill>
                  <a:schemeClr val="accent1"/>
                </a:solidFill>
                <a:latin typeface="Lato"/>
                <a:ea typeface="Lato"/>
                <a:cs typeface="Lato"/>
                <a:sym typeface="Lato"/>
              </a:defRPr>
            </a:lvl2pPr>
            <a:lvl3pPr lvl="2" algn="r">
              <a:buNone/>
              <a:defRPr sz="1000">
                <a:solidFill>
                  <a:schemeClr val="accent1"/>
                </a:solidFill>
                <a:latin typeface="Lato"/>
                <a:ea typeface="Lato"/>
                <a:cs typeface="Lato"/>
                <a:sym typeface="Lato"/>
              </a:defRPr>
            </a:lvl3pPr>
            <a:lvl4pPr lvl="3" algn="r">
              <a:buNone/>
              <a:defRPr sz="1000">
                <a:solidFill>
                  <a:schemeClr val="accent1"/>
                </a:solidFill>
                <a:latin typeface="Lato"/>
                <a:ea typeface="Lato"/>
                <a:cs typeface="Lato"/>
                <a:sym typeface="Lato"/>
              </a:defRPr>
            </a:lvl4pPr>
            <a:lvl5pPr lvl="4" algn="r">
              <a:buNone/>
              <a:defRPr sz="1000">
                <a:solidFill>
                  <a:schemeClr val="accent1"/>
                </a:solidFill>
                <a:latin typeface="Lato"/>
                <a:ea typeface="Lato"/>
                <a:cs typeface="Lato"/>
                <a:sym typeface="Lato"/>
              </a:defRPr>
            </a:lvl5pPr>
            <a:lvl6pPr lvl="5" algn="r">
              <a:buNone/>
              <a:defRPr sz="1000">
                <a:solidFill>
                  <a:schemeClr val="accent1"/>
                </a:solidFill>
                <a:latin typeface="Lato"/>
                <a:ea typeface="Lato"/>
                <a:cs typeface="Lato"/>
                <a:sym typeface="Lato"/>
              </a:defRPr>
            </a:lvl6pPr>
            <a:lvl7pPr lvl="6" algn="r">
              <a:buNone/>
              <a:defRPr sz="1000">
                <a:solidFill>
                  <a:schemeClr val="accent1"/>
                </a:solidFill>
                <a:latin typeface="Lato"/>
                <a:ea typeface="Lato"/>
                <a:cs typeface="Lato"/>
                <a:sym typeface="Lato"/>
              </a:defRPr>
            </a:lvl7pPr>
            <a:lvl8pPr lvl="7" algn="r">
              <a:buNone/>
              <a:defRPr sz="1000">
                <a:solidFill>
                  <a:schemeClr val="accent1"/>
                </a:solidFill>
                <a:latin typeface="Lato"/>
                <a:ea typeface="Lato"/>
                <a:cs typeface="Lato"/>
                <a:sym typeface="Lato"/>
              </a:defRPr>
            </a:lvl8pPr>
            <a:lvl9pPr lvl="8" algn="r">
              <a:buNone/>
              <a:defRPr sz="1000">
                <a:solidFill>
                  <a:schemeClr val="accent1"/>
                </a:solidFill>
                <a:latin typeface="Lato"/>
                <a:ea typeface="Lato"/>
                <a:cs typeface="Lato"/>
                <a:sym typeface="Lato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sldLayoutIdLst>
    <p:sldLayoutId id="2147483648" r:id="rId1"/>
    <p:sldLayoutId id="2147483649" r:id="rId2"/>
    <p:sldLayoutId id="2147483650" r:id="rId3"/>
    <p:sldLayoutId id="2147483651" r:id="rId4"/>
    <p:sldLayoutId id="2147483652" r:id="rId5"/>
    <p:sldLayoutId id="2147483653" r:id="rId6"/>
    <p:sldLayoutId id="2147483654" r:id="rId7"/>
    <p:sldLayoutId id="2147483655" r:id="rId8"/>
    <p:sldLayoutId id="2147483656" r:id="rId9"/>
    <p:sldLayoutId id="2147483657" r:id="rId10"/>
    <p:sldLayoutId id="2147483658" r:id="rId11"/>
  </p:sldLayoutIdLst>
  <p:hf sldNum="0"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.xml"/><Relationship Id="rId7" Type="http://schemas.openxmlformats.org/officeDocument/2006/relationships/image" Target="../media/image3.png"/><Relationship Id="rId2" Type="http://schemas.openxmlformats.org/officeDocument/2006/relationships/audio" Target="../media/media1.m4a"/><Relationship Id="rId1" Type="http://schemas.microsoft.com/office/2007/relationships/media" Target="../media/media1.m4a"/><Relationship Id="rId6" Type="http://schemas.openxmlformats.org/officeDocument/2006/relationships/image" Target="../media/image2.png"/><Relationship Id="rId5" Type="http://schemas.openxmlformats.org/officeDocument/2006/relationships/image" Target="../media/image1.png"/><Relationship Id="rId4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2" Type="http://schemas.openxmlformats.org/officeDocument/2006/relationships/audio" Target="../media/media2.m4a"/><Relationship Id="rId1" Type="http://schemas.microsoft.com/office/2007/relationships/media" Target="../media/media2.m4a"/><Relationship Id="rId6" Type="http://schemas.openxmlformats.org/officeDocument/2006/relationships/image" Target="../media/image3.png"/><Relationship Id="rId5" Type="http://schemas.openxmlformats.org/officeDocument/2006/relationships/image" Target="../media/image4.png"/><Relationship Id="rId4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2" Type="http://schemas.openxmlformats.org/officeDocument/2006/relationships/audio" Target="../media/media3.m4a"/><Relationship Id="rId1" Type="http://schemas.microsoft.com/office/2007/relationships/media" Target="../media/media3.m4a"/><Relationship Id="rId6" Type="http://schemas.openxmlformats.org/officeDocument/2006/relationships/image" Target="../media/image3.png"/><Relationship Id="rId5" Type="http://schemas.openxmlformats.org/officeDocument/2006/relationships/image" Target="../media/image5.png"/><Relationship Id="rId4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2" Type="http://schemas.openxmlformats.org/officeDocument/2006/relationships/audio" Target="../media/media4.m4a"/><Relationship Id="rId1" Type="http://schemas.microsoft.com/office/2007/relationships/media" Target="../media/media4.m4a"/><Relationship Id="rId6" Type="http://schemas.openxmlformats.org/officeDocument/2006/relationships/image" Target="../media/image3.png"/><Relationship Id="rId5" Type="http://schemas.openxmlformats.org/officeDocument/2006/relationships/image" Target="../media/image6.png"/><Relationship Id="rId4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7" Type="http://schemas.openxmlformats.org/officeDocument/2006/relationships/image" Target="../media/image3.png"/><Relationship Id="rId2" Type="http://schemas.openxmlformats.org/officeDocument/2006/relationships/audio" Target="../media/media5.m4a"/><Relationship Id="rId1" Type="http://schemas.microsoft.com/office/2007/relationships/media" Target="../media/media5.m4a"/><Relationship Id="rId6" Type="http://schemas.openxmlformats.org/officeDocument/2006/relationships/image" Target="../media/image8.png"/><Relationship Id="rId5" Type="http://schemas.openxmlformats.org/officeDocument/2006/relationships/image" Target="../media/image7.png"/><Relationship Id="rId4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2" Type="http://schemas.openxmlformats.org/officeDocument/2006/relationships/audio" Target="../media/media6.m4a"/><Relationship Id="rId1" Type="http://schemas.microsoft.com/office/2007/relationships/media" Target="../media/media6.m4a"/><Relationship Id="rId6" Type="http://schemas.openxmlformats.org/officeDocument/2006/relationships/image" Target="../media/image3.png"/><Relationship Id="rId5" Type="http://schemas.openxmlformats.org/officeDocument/2006/relationships/image" Target="../media/image9.png"/><Relationship Id="rId4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2" Type="http://schemas.openxmlformats.org/officeDocument/2006/relationships/audio" Target="../media/media7.m4a"/><Relationship Id="rId1" Type="http://schemas.microsoft.com/office/2007/relationships/media" Target="../media/media7.m4a"/><Relationship Id="rId6" Type="http://schemas.openxmlformats.org/officeDocument/2006/relationships/image" Target="../media/image3.png"/><Relationship Id="rId5" Type="http://schemas.openxmlformats.org/officeDocument/2006/relationships/image" Target="../media/image10.png"/><Relationship Id="rId4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2" Type="http://schemas.openxmlformats.org/officeDocument/2006/relationships/audio" Target="../media/media8.m4a"/><Relationship Id="rId1" Type="http://schemas.microsoft.com/office/2007/relationships/media" Target="../media/media8.m4a"/><Relationship Id="rId5" Type="http://schemas.openxmlformats.org/officeDocument/2006/relationships/image" Target="../media/image3.png"/><Relationship Id="rId4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8" Type="http://schemas.openxmlformats.org/officeDocument/2006/relationships/image" Target="../media/image14.png"/><Relationship Id="rId13" Type="http://schemas.openxmlformats.org/officeDocument/2006/relationships/image" Target="../media/image19.png"/><Relationship Id="rId18" Type="http://schemas.openxmlformats.org/officeDocument/2006/relationships/image" Target="../media/image24.png"/><Relationship Id="rId3" Type="http://schemas.openxmlformats.org/officeDocument/2006/relationships/slideLayout" Target="../slideLayouts/slideLayout3.xml"/><Relationship Id="rId7" Type="http://schemas.openxmlformats.org/officeDocument/2006/relationships/image" Target="../media/image13.png"/><Relationship Id="rId12" Type="http://schemas.openxmlformats.org/officeDocument/2006/relationships/image" Target="../media/image18.png"/><Relationship Id="rId17" Type="http://schemas.openxmlformats.org/officeDocument/2006/relationships/image" Target="../media/image23.png"/><Relationship Id="rId2" Type="http://schemas.openxmlformats.org/officeDocument/2006/relationships/audio" Target="../media/media9.m4a"/><Relationship Id="rId16" Type="http://schemas.openxmlformats.org/officeDocument/2006/relationships/image" Target="../media/image22.png"/><Relationship Id="rId1" Type="http://schemas.microsoft.com/office/2007/relationships/media" Target="../media/media9.m4a"/><Relationship Id="rId6" Type="http://schemas.openxmlformats.org/officeDocument/2006/relationships/image" Target="../media/image12.png"/><Relationship Id="rId11" Type="http://schemas.openxmlformats.org/officeDocument/2006/relationships/image" Target="../media/image17.png"/><Relationship Id="rId5" Type="http://schemas.openxmlformats.org/officeDocument/2006/relationships/image" Target="../media/image11.png"/><Relationship Id="rId15" Type="http://schemas.openxmlformats.org/officeDocument/2006/relationships/image" Target="../media/image21.png"/><Relationship Id="rId10" Type="http://schemas.openxmlformats.org/officeDocument/2006/relationships/image" Target="../media/image16.png"/><Relationship Id="rId19" Type="http://schemas.openxmlformats.org/officeDocument/2006/relationships/image" Target="../media/image3.png"/><Relationship Id="rId4" Type="http://schemas.openxmlformats.org/officeDocument/2006/relationships/notesSlide" Target="../notesSlides/notesSlide9.xml"/><Relationship Id="rId9" Type="http://schemas.openxmlformats.org/officeDocument/2006/relationships/image" Target="../media/image15.png"/><Relationship Id="rId14" Type="http://schemas.openxmlformats.org/officeDocument/2006/relationships/image" Target="../media/image20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7" Type="http://schemas.openxmlformats.org/officeDocument/2006/relationships/image" Target="../media/image3.png"/><Relationship Id="rId2" Type="http://schemas.openxmlformats.org/officeDocument/2006/relationships/audio" Target="../media/media10.m4a"/><Relationship Id="rId1" Type="http://schemas.microsoft.com/office/2007/relationships/media" Target="../media/media10.m4a"/><Relationship Id="rId6" Type="http://schemas.openxmlformats.org/officeDocument/2006/relationships/image" Target="../media/image26.png"/><Relationship Id="rId5" Type="http://schemas.openxmlformats.org/officeDocument/2006/relationships/image" Target="../media/image25.png"/><Relationship Id="rId4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7" Type="http://schemas.openxmlformats.org/officeDocument/2006/relationships/image" Target="../media/image3.png"/><Relationship Id="rId2" Type="http://schemas.openxmlformats.org/officeDocument/2006/relationships/audio" Target="../media/media11.m4a"/><Relationship Id="rId1" Type="http://schemas.microsoft.com/office/2007/relationships/media" Target="../media/media11.m4a"/><Relationship Id="rId6" Type="http://schemas.openxmlformats.org/officeDocument/2006/relationships/image" Target="../media/image19.png"/><Relationship Id="rId5" Type="http://schemas.openxmlformats.org/officeDocument/2006/relationships/image" Target="../media/image27.png"/><Relationship Id="rId4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2" Type="http://schemas.openxmlformats.org/officeDocument/2006/relationships/audio" Target="../media/media12.m4a"/><Relationship Id="rId1" Type="http://schemas.microsoft.com/office/2007/relationships/media" Target="../media/media12.m4a"/><Relationship Id="rId5" Type="http://schemas.openxmlformats.org/officeDocument/2006/relationships/image" Target="../media/image3.png"/><Relationship Id="rId4" Type="http://schemas.openxmlformats.org/officeDocument/2006/relationships/notesSlide" Target="../notesSlides/notesSlide1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8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6" name="Google Shape;86;p13"/>
          <p:cNvSpPr txBox="1">
            <a:spLocks noGrp="1"/>
          </p:cNvSpPr>
          <p:nvPr>
            <p:ph type="ctrTitle"/>
          </p:nvPr>
        </p:nvSpPr>
        <p:spPr>
          <a:xfrm>
            <a:off x="653250" y="1246250"/>
            <a:ext cx="2918100" cy="914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Stream Ecology</a:t>
            </a:r>
            <a:endParaRPr/>
          </a:p>
        </p:txBody>
      </p:sp>
      <p:pic>
        <p:nvPicPr>
          <p:cNvPr id="87" name="Google Shape;87;p13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3293395" y="754550"/>
            <a:ext cx="5542450" cy="4156850"/>
          </a:xfrm>
          <a:prstGeom prst="rect">
            <a:avLst/>
          </a:prstGeom>
          <a:noFill/>
          <a:ln>
            <a:noFill/>
          </a:ln>
        </p:spPr>
      </p:pic>
      <p:pic>
        <p:nvPicPr>
          <p:cNvPr id="88" name="Google Shape;88;p13"/>
          <p:cNvPicPr preferRelativeResize="0"/>
          <p:nvPr/>
        </p:nvPicPr>
        <p:blipFill>
          <a:blip r:embed="rId6">
            <a:alphaModFix/>
          </a:blip>
          <a:stretch>
            <a:fillRect/>
          </a:stretch>
        </p:blipFill>
        <p:spPr>
          <a:xfrm>
            <a:off x="347150" y="2835375"/>
            <a:ext cx="2266950" cy="2124075"/>
          </a:xfrm>
          <a:prstGeom prst="rect">
            <a:avLst/>
          </a:prstGeom>
          <a:noFill/>
          <a:ln>
            <a:noFill/>
          </a:ln>
        </p:spPr>
      </p:pic>
      <p:pic>
        <p:nvPicPr>
          <p:cNvPr id="2" name="Recorded Sound" descr="Recorded Sound">
            <a:hlinkClick r:id="" action="ppaction://media"/>
            <a:extLst>
              <a:ext uri="{FF2B5EF4-FFF2-40B4-BE49-F238E27FC236}">
                <a16:creationId xmlns:a16="http://schemas.microsoft.com/office/drawing/2014/main" id="{270A1B78-3E28-0B48-93ED-AE9372408F52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7"/>
          <a:stretch>
            <a:fillRect/>
          </a:stretch>
        </p:blipFill>
        <p:spPr>
          <a:xfrm>
            <a:off x="8204862" y="4146650"/>
            <a:ext cx="812800" cy="81280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99584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2"/>
                </p:tgtEl>
              </p:cMediaNode>
            </p:audio>
          </p:childTnLst>
        </p:cTn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9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3" name="Google Shape;93;p14"/>
          <p:cNvSpPr txBox="1">
            <a:spLocks noGrp="1"/>
          </p:cNvSpPr>
          <p:nvPr>
            <p:ph type="title"/>
          </p:nvPr>
        </p:nvSpPr>
        <p:spPr>
          <a:xfrm>
            <a:off x="729450" y="1318650"/>
            <a:ext cx="7688700" cy="5352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Ecology</a:t>
            </a:r>
            <a:endParaRPr/>
          </a:p>
        </p:txBody>
      </p:sp>
      <p:sp>
        <p:nvSpPr>
          <p:cNvPr id="94" name="Google Shape;94;p14"/>
          <p:cNvSpPr txBox="1">
            <a:spLocks noGrp="1"/>
          </p:cNvSpPr>
          <p:nvPr>
            <p:ph type="body" idx="1"/>
          </p:nvPr>
        </p:nvSpPr>
        <p:spPr>
          <a:xfrm>
            <a:off x="653250" y="1850275"/>
            <a:ext cx="7688700" cy="22611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457200" lvl="0" indent="-330200" algn="l" rtl="0">
              <a:spcBef>
                <a:spcPts val="0"/>
              </a:spcBef>
              <a:spcAft>
                <a:spcPts val="0"/>
              </a:spcAft>
              <a:buSzPts val="1600"/>
              <a:buChar char="●"/>
            </a:pPr>
            <a:r>
              <a:rPr lang="en" sz="1600" b="1"/>
              <a:t>Ecology: </a:t>
            </a:r>
            <a:r>
              <a:rPr lang="en" sz="1600"/>
              <a:t>The study of how organisms influence and are influenced by their biotic (living) and abiotic (non-living) environment</a:t>
            </a:r>
            <a:endParaRPr sz="1600"/>
          </a:p>
          <a:p>
            <a:pPr marL="457200" lvl="0" indent="-330200" algn="l" rtl="0">
              <a:spcBef>
                <a:spcPts val="0"/>
              </a:spcBef>
              <a:spcAft>
                <a:spcPts val="0"/>
              </a:spcAft>
              <a:buSzPts val="1600"/>
              <a:buChar char="●"/>
            </a:pPr>
            <a:r>
              <a:rPr lang="en" sz="1600"/>
              <a:t>In this lab you will be looking at a community of organisms in two locations within a stream</a:t>
            </a:r>
            <a:endParaRPr sz="1600"/>
          </a:p>
        </p:txBody>
      </p:sp>
      <p:pic>
        <p:nvPicPr>
          <p:cNvPr id="95" name="Google Shape;95;p14"/>
          <p:cNvPicPr preferRelativeResize="0"/>
          <p:nvPr/>
        </p:nvPicPr>
        <p:blipFill rotWithShape="1">
          <a:blip r:embed="rId5">
            <a:alphaModFix/>
          </a:blip>
          <a:srcRect t="47311" b="8248"/>
          <a:stretch/>
        </p:blipFill>
        <p:spPr>
          <a:xfrm>
            <a:off x="2255750" y="3024700"/>
            <a:ext cx="6888251" cy="2151900"/>
          </a:xfrm>
          <a:prstGeom prst="rect">
            <a:avLst/>
          </a:prstGeom>
          <a:noFill/>
          <a:ln>
            <a:noFill/>
          </a:ln>
        </p:spPr>
      </p:pic>
      <p:pic>
        <p:nvPicPr>
          <p:cNvPr id="2" name="Recorded Sound" descr="Recorded Sound">
            <a:hlinkClick r:id="" action="ppaction://media"/>
            <a:extLst>
              <a:ext uri="{FF2B5EF4-FFF2-40B4-BE49-F238E27FC236}">
                <a16:creationId xmlns:a16="http://schemas.microsoft.com/office/drawing/2014/main" id="{BA2DAD54-26D7-6346-B177-0B8AC83612F3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6"/>
          <a:stretch>
            <a:fillRect/>
          </a:stretch>
        </p:blipFill>
        <p:spPr>
          <a:xfrm>
            <a:off x="8196911" y="4119326"/>
            <a:ext cx="812800" cy="81280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67424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2"/>
                </p:tgtEl>
              </p:cMediaNode>
            </p:audio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9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0" name="Google Shape;100;p15"/>
          <p:cNvSpPr txBox="1">
            <a:spLocks noGrp="1"/>
          </p:cNvSpPr>
          <p:nvPr>
            <p:ph type="title"/>
          </p:nvPr>
        </p:nvSpPr>
        <p:spPr>
          <a:xfrm>
            <a:off x="729450" y="1318650"/>
            <a:ext cx="7688700" cy="5352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Habitats</a:t>
            </a:r>
            <a:endParaRPr/>
          </a:p>
        </p:txBody>
      </p:sp>
      <p:sp>
        <p:nvSpPr>
          <p:cNvPr id="101" name="Google Shape;101;p15"/>
          <p:cNvSpPr txBox="1">
            <a:spLocks noGrp="1"/>
          </p:cNvSpPr>
          <p:nvPr>
            <p:ph type="body" idx="1"/>
          </p:nvPr>
        </p:nvSpPr>
        <p:spPr>
          <a:xfrm>
            <a:off x="729450" y="1850275"/>
            <a:ext cx="7688700" cy="7215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457200" lvl="0" indent="-330200" algn="l" rtl="0">
              <a:spcBef>
                <a:spcPts val="0"/>
              </a:spcBef>
              <a:spcAft>
                <a:spcPts val="0"/>
              </a:spcAft>
              <a:buSzPts val="1600"/>
              <a:buChar char="●"/>
            </a:pPr>
            <a:r>
              <a:rPr lang="en" sz="1600" b="1"/>
              <a:t>Habitat: </a:t>
            </a:r>
            <a:r>
              <a:rPr lang="en" sz="1600"/>
              <a:t>The particular type of environment within an ecosystem in which the organism lives</a:t>
            </a:r>
            <a:endParaRPr sz="1600"/>
          </a:p>
        </p:txBody>
      </p:sp>
      <p:pic>
        <p:nvPicPr>
          <p:cNvPr id="102" name="Google Shape;102;p15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3111878" y="2622375"/>
            <a:ext cx="5892875" cy="2130225"/>
          </a:xfrm>
          <a:prstGeom prst="rect">
            <a:avLst/>
          </a:prstGeom>
          <a:noFill/>
          <a:ln>
            <a:noFill/>
          </a:ln>
        </p:spPr>
      </p:pic>
      <p:sp>
        <p:nvSpPr>
          <p:cNvPr id="103" name="Google Shape;103;p15"/>
          <p:cNvSpPr txBox="1"/>
          <p:nvPr/>
        </p:nvSpPr>
        <p:spPr>
          <a:xfrm>
            <a:off x="679700" y="2495575"/>
            <a:ext cx="2432100" cy="3000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457200" lvl="0" indent="-3302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600"/>
              <a:buFont typeface="Lato"/>
              <a:buChar char="●"/>
            </a:pPr>
            <a:r>
              <a:rPr lang="en" sz="1600">
                <a:solidFill>
                  <a:schemeClr val="accent1"/>
                </a:solidFill>
                <a:latin typeface="Lato"/>
                <a:ea typeface="Lato"/>
                <a:cs typeface="Lato"/>
                <a:sym typeface="Lato"/>
              </a:rPr>
              <a:t>Stream habitats</a:t>
            </a:r>
            <a:endParaRPr sz="1600">
              <a:solidFill>
                <a:schemeClr val="accent1"/>
              </a:solidFill>
              <a:latin typeface="Lato"/>
              <a:ea typeface="Lato"/>
              <a:cs typeface="Lato"/>
              <a:sym typeface="Lato"/>
            </a:endParaRPr>
          </a:p>
          <a:p>
            <a:pPr marL="914400" lvl="1" indent="-3302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600"/>
              <a:buFont typeface="Lato"/>
              <a:buChar char="○"/>
            </a:pPr>
            <a:r>
              <a:rPr lang="en" sz="1600" b="1">
                <a:solidFill>
                  <a:schemeClr val="accent1"/>
                </a:solidFill>
                <a:latin typeface="Lato"/>
                <a:ea typeface="Lato"/>
                <a:cs typeface="Lato"/>
                <a:sym typeface="Lato"/>
              </a:rPr>
              <a:t>Pools</a:t>
            </a:r>
            <a:r>
              <a:rPr lang="en" sz="1600">
                <a:solidFill>
                  <a:schemeClr val="accent1"/>
                </a:solidFill>
                <a:latin typeface="Lato"/>
                <a:ea typeface="Lato"/>
                <a:cs typeface="Lato"/>
                <a:sym typeface="Lato"/>
              </a:rPr>
              <a:t>: slow moving water, deeper</a:t>
            </a:r>
            <a:endParaRPr sz="1600">
              <a:solidFill>
                <a:schemeClr val="accent1"/>
              </a:solidFill>
              <a:latin typeface="Lato"/>
              <a:ea typeface="Lato"/>
              <a:cs typeface="Lato"/>
              <a:sym typeface="Lato"/>
            </a:endParaRPr>
          </a:p>
          <a:p>
            <a:pPr marL="914400" lvl="1" indent="-3302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600"/>
              <a:buFont typeface="Lato"/>
              <a:buChar char="○"/>
            </a:pPr>
            <a:r>
              <a:rPr lang="en" sz="1600" b="1">
                <a:solidFill>
                  <a:schemeClr val="accent1"/>
                </a:solidFill>
                <a:latin typeface="Lato"/>
                <a:ea typeface="Lato"/>
                <a:cs typeface="Lato"/>
                <a:sym typeface="Lato"/>
              </a:rPr>
              <a:t>Riffles</a:t>
            </a:r>
            <a:r>
              <a:rPr lang="en" sz="1600">
                <a:solidFill>
                  <a:schemeClr val="accent1"/>
                </a:solidFill>
                <a:latin typeface="Lato"/>
                <a:ea typeface="Lato"/>
                <a:cs typeface="Lato"/>
                <a:sym typeface="Lato"/>
              </a:rPr>
              <a:t>: rapidly moving water, shallower</a:t>
            </a:r>
            <a:endParaRPr sz="1600">
              <a:solidFill>
                <a:schemeClr val="accent1"/>
              </a:solidFill>
              <a:latin typeface="Lato"/>
              <a:ea typeface="Lato"/>
              <a:cs typeface="Lato"/>
              <a:sym typeface="Lato"/>
            </a:endParaRPr>
          </a:p>
        </p:txBody>
      </p:sp>
      <p:pic>
        <p:nvPicPr>
          <p:cNvPr id="2" name="Recorded Sound" descr="Recorded Sound">
            <a:hlinkClick r:id="" action="ppaction://media"/>
            <a:extLst>
              <a:ext uri="{FF2B5EF4-FFF2-40B4-BE49-F238E27FC236}">
                <a16:creationId xmlns:a16="http://schemas.microsoft.com/office/drawing/2014/main" id="{1CA94298-3E60-0548-8B74-E0C0F1B08A32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6"/>
          <a:stretch>
            <a:fillRect/>
          </a:stretch>
        </p:blipFill>
        <p:spPr>
          <a:xfrm>
            <a:off x="8191953" y="4215872"/>
            <a:ext cx="812800" cy="81280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16352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2"/>
                </p:tgtEl>
              </p:cMediaNode>
            </p:audio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0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8" name="Google Shape;108;p16"/>
          <p:cNvSpPr txBox="1">
            <a:spLocks noGrp="1"/>
          </p:cNvSpPr>
          <p:nvPr>
            <p:ph type="title"/>
          </p:nvPr>
        </p:nvSpPr>
        <p:spPr>
          <a:xfrm>
            <a:off x="729450" y="1318650"/>
            <a:ext cx="7688700" cy="5352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Habitats</a:t>
            </a:r>
            <a:endParaRPr/>
          </a:p>
        </p:txBody>
      </p:sp>
      <p:sp>
        <p:nvSpPr>
          <p:cNvPr id="109" name="Google Shape;109;p16"/>
          <p:cNvSpPr txBox="1">
            <a:spLocks noGrp="1"/>
          </p:cNvSpPr>
          <p:nvPr>
            <p:ph type="body" idx="1"/>
          </p:nvPr>
        </p:nvSpPr>
        <p:spPr>
          <a:xfrm>
            <a:off x="561075" y="2002675"/>
            <a:ext cx="3641700" cy="29979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457200" lvl="0" indent="-330200" algn="l" rtl="0">
              <a:spcBef>
                <a:spcPts val="0"/>
              </a:spcBef>
              <a:spcAft>
                <a:spcPts val="0"/>
              </a:spcAft>
              <a:buSzPts val="1600"/>
              <a:buChar char="●"/>
            </a:pPr>
            <a:r>
              <a:rPr lang="en" sz="1600" b="1"/>
              <a:t>Generalists:</a:t>
            </a:r>
            <a:r>
              <a:rPr lang="en" sz="1600"/>
              <a:t> Live in a variety of habitats</a:t>
            </a:r>
            <a:endParaRPr sz="1600"/>
          </a:p>
          <a:p>
            <a:pPr marL="457200" lvl="0" indent="-330200" algn="l" rtl="0">
              <a:spcBef>
                <a:spcPts val="0"/>
              </a:spcBef>
              <a:spcAft>
                <a:spcPts val="0"/>
              </a:spcAft>
              <a:buSzPts val="1600"/>
              <a:buChar char="●"/>
            </a:pPr>
            <a:r>
              <a:rPr lang="en" sz="1600" b="1"/>
              <a:t>Specialists: </a:t>
            </a:r>
            <a:r>
              <a:rPr lang="en" sz="1600"/>
              <a:t>Limited to one habitat or microhabitat (small pockets of unique environments)</a:t>
            </a:r>
            <a:endParaRPr sz="1600"/>
          </a:p>
          <a:p>
            <a:pPr marL="457200" lvl="0" indent="-330200" algn="l" rtl="0">
              <a:spcBef>
                <a:spcPts val="0"/>
              </a:spcBef>
              <a:spcAft>
                <a:spcPts val="0"/>
              </a:spcAft>
              <a:buSzPts val="1600"/>
              <a:buChar char="●"/>
            </a:pPr>
            <a:r>
              <a:rPr lang="en" sz="1600" b="1"/>
              <a:t>Niche:</a:t>
            </a:r>
            <a:r>
              <a:rPr lang="en" sz="1600"/>
              <a:t> an organism’s “occupation”</a:t>
            </a:r>
            <a:endParaRPr sz="1600"/>
          </a:p>
          <a:p>
            <a:pPr marL="914400" lvl="1" indent="-330200" algn="l" rtl="0">
              <a:spcBef>
                <a:spcPts val="0"/>
              </a:spcBef>
              <a:spcAft>
                <a:spcPts val="0"/>
              </a:spcAft>
              <a:buSzPts val="1600"/>
              <a:buChar char="○"/>
            </a:pPr>
            <a:r>
              <a:rPr lang="en" sz="1600"/>
              <a:t>The habitat in which it lives</a:t>
            </a:r>
            <a:endParaRPr sz="1600"/>
          </a:p>
          <a:p>
            <a:pPr marL="914400" lvl="1" indent="-330200" algn="l" rtl="0">
              <a:spcBef>
                <a:spcPts val="0"/>
              </a:spcBef>
              <a:spcAft>
                <a:spcPts val="0"/>
              </a:spcAft>
              <a:buSzPts val="1600"/>
              <a:buChar char="○"/>
            </a:pPr>
            <a:r>
              <a:rPr lang="en" sz="1600"/>
              <a:t>Interactions with other animals</a:t>
            </a:r>
            <a:endParaRPr sz="1600"/>
          </a:p>
        </p:txBody>
      </p:sp>
      <p:pic>
        <p:nvPicPr>
          <p:cNvPr id="110" name="Google Shape;110;p16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4202425" y="1177175"/>
            <a:ext cx="4728174" cy="3171225"/>
          </a:xfrm>
          <a:prstGeom prst="rect">
            <a:avLst/>
          </a:prstGeom>
          <a:noFill/>
          <a:ln>
            <a:noFill/>
          </a:ln>
        </p:spPr>
      </p:pic>
      <p:pic>
        <p:nvPicPr>
          <p:cNvPr id="2" name="Recorded Sound" descr="Recorded Sound">
            <a:hlinkClick r:id="" action="ppaction://media"/>
            <a:extLst>
              <a:ext uri="{FF2B5EF4-FFF2-40B4-BE49-F238E27FC236}">
                <a16:creationId xmlns:a16="http://schemas.microsoft.com/office/drawing/2014/main" id="{375356D5-D485-4C4C-8D0E-D22982362350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6"/>
          <a:stretch>
            <a:fillRect/>
          </a:stretch>
        </p:blipFill>
        <p:spPr>
          <a:xfrm>
            <a:off x="8117799" y="4083475"/>
            <a:ext cx="812800" cy="81280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79200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2"/>
                </p:tgtEl>
              </p:cMediaNode>
            </p:audio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1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5" name="Google Shape;115;p17"/>
          <p:cNvSpPr txBox="1">
            <a:spLocks noGrp="1"/>
          </p:cNvSpPr>
          <p:nvPr>
            <p:ph type="title"/>
          </p:nvPr>
        </p:nvSpPr>
        <p:spPr>
          <a:xfrm>
            <a:off x="729450" y="1318650"/>
            <a:ext cx="7688700" cy="5352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Indicator Species</a:t>
            </a:r>
            <a:endParaRPr/>
          </a:p>
        </p:txBody>
      </p:sp>
      <p:sp>
        <p:nvSpPr>
          <p:cNvPr id="116" name="Google Shape;116;p17"/>
          <p:cNvSpPr txBox="1">
            <a:spLocks noGrp="1"/>
          </p:cNvSpPr>
          <p:nvPr>
            <p:ph type="body" idx="1"/>
          </p:nvPr>
        </p:nvSpPr>
        <p:spPr>
          <a:xfrm>
            <a:off x="729450" y="1926475"/>
            <a:ext cx="7688700" cy="1768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457200" lvl="0" indent="-330200" algn="l" rtl="0">
              <a:spcBef>
                <a:spcPts val="0"/>
              </a:spcBef>
              <a:spcAft>
                <a:spcPts val="0"/>
              </a:spcAft>
              <a:buSzPts val="1600"/>
              <a:buChar char="●"/>
            </a:pPr>
            <a:r>
              <a:rPr lang="en" sz="1600" dirty="0"/>
              <a:t>Indicate change in a habitat, community, etc.</a:t>
            </a:r>
            <a:endParaRPr sz="1600" dirty="0"/>
          </a:p>
          <a:p>
            <a:pPr marL="914400" lvl="1" indent="-330200" algn="l" rtl="0">
              <a:spcBef>
                <a:spcPts val="0"/>
              </a:spcBef>
              <a:spcAft>
                <a:spcPts val="0"/>
              </a:spcAft>
              <a:buSzPts val="1600"/>
              <a:buChar char="○"/>
            </a:pPr>
            <a:r>
              <a:rPr lang="en" sz="1600" dirty="0"/>
              <a:t>In aquatic environments, insect larvae and/or nymphs that develop in streams are good bioindicators</a:t>
            </a:r>
            <a:endParaRPr sz="1600" dirty="0"/>
          </a:p>
        </p:txBody>
      </p:sp>
      <p:pic>
        <p:nvPicPr>
          <p:cNvPr id="117" name="Google Shape;117;p17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6157075" y="163425"/>
            <a:ext cx="2707275" cy="2020050"/>
          </a:xfrm>
          <a:prstGeom prst="rect">
            <a:avLst/>
          </a:prstGeom>
          <a:noFill/>
          <a:ln>
            <a:noFill/>
          </a:ln>
        </p:spPr>
      </p:pic>
      <p:pic>
        <p:nvPicPr>
          <p:cNvPr id="118" name="Google Shape;118;p17"/>
          <p:cNvPicPr preferRelativeResize="0"/>
          <p:nvPr/>
        </p:nvPicPr>
        <p:blipFill>
          <a:blip r:embed="rId6">
            <a:alphaModFix/>
          </a:blip>
          <a:stretch>
            <a:fillRect/>
          </a:stretch>
        </p:blipFill>
        <p:spPr>
          <a:xfrm>
            <a:off x="414950" y="3080425"/>
            <a:ext cx="2554624" cy="1898501"/>
          </a:xfrm>
          <a:prstGeom prst="rect">
            <a:avLst/>
          </a:prstGeom>
          <a:noFill/>
          <a:ln>
            <a:noFill/>
          </a:ln>
        </p:spPr>
      </p:pic>
      <p:sp>
        <p:nvSpPr>
          <p:cNvPr id="119" name="Google Shape;119;p17"/>
          <p:cNvSpPr txBox="1"/>
          <p:nvPr/>
        </p:nvSpPr>
        <p:spPr>
          <a:xfrm>
            <a:off x="2667000" y="2843775"/>
            <a:ext cx="5416500" cy="1611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914400" lvl="1" indent="-3302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600"/>
              <a:buFont typeface="Lato"/>
              <a:buChar char="○"/>
            </a:pPr>
            <a:r>
              <a:rPr lang="en" sz="1600" dirty="0">
                <a:solidFill>
                  <a:schemeClr val="accent1"/>
                </a:solidFill>
                <a:latin typeface="Lato"/>
                <a:ea typeface="Lato"/>
                <a:cs typeface="Lato"/>
                <a:sym typeface="Lato"/>
              </a:rPr>
              <a:t>Example: Damselfly</a:t>
            </a:r>
            <a:endParaRPr sz="1600" dirty="0">
              <a:solidFill>
                <a:schemeClr val="accent1"/>
              </a:solidFill>
              <a:latin typeface="Lato"/>
              <a:ea typeface="Lato"/>
              <a:cs typeface="Lato"/>
              <a:sym typeface="Lato"/>
            </a:endParaRPr>
          </a:p>
          <a:p>
            <a:pPr marL="1371600" lvl="2" indent="-3302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600"/>
              <a:buFont typeface="Lato"/>
              <a:buChar char="■"/>
            </a:pPr>
            <a:r>
              <a:rPr lang="en" sz="1600" dirty="0">
                <a:solidFill>
                  <a:schemeClr val="accent1"/>
                </a:solidFill>
                <a:latin typeface="Lato"/>
                <a:ea typeface="Lato"/>
                <a:cs typeface="Lato"/>
                <a:sym typeface="Lato"/>
              </a:rPr>
              <a:t>Presence of adults </a:t>
            </a:r>
            <a:r>
              <a:rPr lang="en" sz="1600">
                <a:solidFill>
                  <a:schemeClr val="accent1"/>
                </a:solidFill>
                <a:latin typeface="Lato"/>
                <a:ea typeface="Lato"/>
                <a:cs typeface="Lato"/>
                <a:sym typeface="Lato"/>
              </a:rPr>
              <a:t>and nymphs </a:t>
            </a:r>
            <a:r>
              <a:rPr lang="en" sz="1600" dirty="0">
                <a:solidFill>
                  <a:schemeClr val="accent1"/>
                </a:solidFill>
                <a:latin typeface="Lato"/>
                <a:ea typeface="Lato"/>
                <a:cs typeface="Lato"/>
                <a:sym typeface="Lato"/>
              </a:rPr>
              <a:t>indicates relatively clean water</a:t>
            </a:r>
            <a:endParaRPr sz="1600" dirty="0">
              <a:solidFill>
                <a:schemeClr val="accent1"/>
              </a:solidFill>
              <a:latin typeface="Lato"/>
              <a:ea typeface="Lato"/>
              <a:cs typeface="Lato"/>
              <a:sym typeface="Lato"/>
            </a:endParaRPr>
          </a:p>
          <a:p>
            <a:pPr marL="1371600" lvl="2" indent="-3302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600"/>
              <a:buFont typeface="Lato"/>
              <a:buChar char="■"/>
            </a:pPr>
            <a:r>
              <a:rPr lang="en" sz="1600" dirty="0">
                <a:solidFill>
                  <a:schemeClr val="accent1"/>
                </a:solidFill>
                <a:latin typeface="Lato"/>
                <a:ea typeface="Lato"/>
                <a:cs typeface="Lato"/>
                <a:sym typeface="Lato"/>
              </a:rPr>
              <a:t>Sensitive to pollution</a:t>
            </a:r>
            <a:endParaRPr dirty="0"/>
          </a:p>
        </p:txBody>
      </p:sp>
      <p:pic>
        <p:nvPicPr>
          <p:cNvPr id="2" name="Recorded Sound" descr="Recorded Sound">
            <a:hlinkClick r:id="" action="ppaction://media"/>
            <a:extLst>
              <a:ext uri="{FF2B5EF4-FFF2-40B4-BE49-F238E27FC236}">
                <a16:creationId xmlns:a16="http://schemas.microsoft.com/office/drawing/2014/main" id="{EAC52EF7-FA20-AC42-BDB7-BB85E81E5BFD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7"/>
          <a:stretch>
            <a:fillRect/>
          </a:stretch>
        </p:blipFill>
        <p:spPr>
          <a:xfrm>
            <a:off x="8011750" y="4153702"/>
            <a:ext cx="812800" cy="81280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83200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2"/>
                </p:tgtEl>
              </p:cMediaNode>
            </p:audio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2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4" name="Google Shape;124;p18"/>
          <p:cNvSpPr txBox="1">
            <a:spLocks noGrp="1"/>
          </p:cNvSpPr>
          <p:nvPr>
            <p:ph type="body" idx="1"/>
          </p:nvPr>
        </p:nvSpPr>
        <p:spPr>
          <a:xfrm>
            <a:off x="500850" y="1403175"/>
            <a:ext cx="3611100" cy="36279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2200" b="1"/>
              <a:t>Abiotic Factors</a:t>
            </a:r>
            <a:endParaRPr sz="2200" b="1"/>
          </a:p>
          <a:p>
            <a:pPr marL="0" lvl="0" indent="0" algn="ctr" rtl="0">
              <a:lnSpc>
                <a:spcPct val="150000"/>
              </a:lnSpc>
              <a:spcBef>
                <a:spcPts val="1600"/>
              </a:spcBef>
              <a:spcAft>
                <a:spcPts val="0"/>
              </a:spcAft>
              <a:buNone/>
            </a:pPr>
            <a:r>
              <a:rPr lang="en" sz="1600" b="1"/>
              <a:t>Dissolved Oxygen</a:t>
            </a:r>
            <a:endParaRPr sz="1600" b="1"/>
          </a:p>
          <a:p>
            <a:pPr marL="0" lvl="0" indent="0" algn="ctr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1600" b="1"/>
              <a:t>pH</a:t>
            </a:r>
            <a:endParaRPr sz="1600" b="1"/>
          </a:p>
          <a:p>
            <a:pPr marL="0" lvl="0" indent="0" algn="ctr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1600" b="1"/>
              <a:t>Nitrate, Phosphate</a:t>
            </a:r>
            <a:endParaRPr sz="1600" b="1"/>
          </a:p>
          <a:p>
            <a:pPr marL="0" lvl="0" indent="0" algn="ctr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1600" b="1"/>
              <a:t>Temperature</a:t>
            </a:r>
            <a:endParaRPr sz="1600" b="1"/>
          </a:p>
          <a:p>
            <a:pPr marL="0" lvl="0" indent="0" algn="ctr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1600" b="1"/>
              <a:t>Flow Rate</a:t>
            </a:r>
            <a:endParaRPr sz="1600" b="1"/>
          </a:p>
          <a:p>
            <a:pPr marL="0" lvl="0" indent="0" algn="ctr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1600" b="1"/>
              <a:t>Substrate</a:t>
            </a:r>
            <a:endParaRPr sz="1600" b="1"/>
          </a:p>
          <a:p>
            <a:pPr marL="0" lvl="0" indent="0" algn="ctr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1600" b="1"/>
              <a:t>Sunlight</a:t>
            </a:r>
            <a:r>
              <a:rPr lang="en" sz="1600"/>
              <a:t>: canopy cover over the stream</a:t>
            </a:r>
            <a:endParaRPr sz="1600"/>
          </a:p>
        </p:txBody>
      </p:sp>
      <p:sp>
        <p:nvSpPr>
          <p:cNvPr id="125" name="Google Shape;125;p18"/>
          <p:cNvSpPr txBox="1">
            <a:spLocks noGrp="1"/>
          </p:cNvSpPr>
          <p:nvPr>
            <p:ph type="body" idx="1"/>
          </p:nvPr>
        </p:nvSpPr>
        <p:spPr>
          <a:xfrm>
            <a:off x="4489950" y="1403175"/>
            <a:ext cx="4029300" cy="36279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2200" b="1"/>
              <a:t>Biotic Factors</a:t>
            </a:r>
            <a:endParaRPr sz="2200" b="1"/>
          </a:p>
          <a:p>
            <a:pPr marL="0" lvl="0" indent="0" algn="ctr" rtl="0">
              <a:lnSpc>
                <a:spcPct val="150000"/>
              </a:lnSpc>
              <a:spcBef>
                <a:spcPts val="1600"/>
              </a:spcBef>
              <a:spcAft>
                <a:spcPts val="0"/>
              </a:spcAft>
              <a:buNone/>
            </a:pPr>
            <a:r>
              <a:rPr lang="en" sz="1600" b="1"/>
              <a:t>Primary Producers</a:t>
            </a:r>
            <a:r>
              <a:rPr lang="en" sz="1600"/>
              <a:t>: photosynthesis</a:t>
            </a:r>
            <a:endParaRPr sz="1600"/>
          </a:p>
          <a:p>
            <a:pPr marL="0" lvl="0" indent="0" algn="ctr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1600" b="1"/>
              <a:t>Primary Consumers</a:t>
            </a:r>
            <a:r>
              <a:rPr lang="en" sz="1600"/>
              <a:t>:</a:t>
            </a:r>
            <a:endParaRPr sz="1600"/>
          </a:p>
          <a:p>
            <a:pPr marL="0" lvl="0" indent="0" algn="ctr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1600" u="sng"/>
              <a:t>Scrapers</a:t>
            </a:r>
            <a:r>
              <a:rPr lang="en" sz="1600"/>
              <a:t>: eat algae attached to rocks</a:t>
            </a:r>
            <a:endParaRPr sz="1600"/>
          </a:p>
          <a:p>
            <a:pPr marL="0" lvl="0" indent="0" algn="ctr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1600" u="sng"/>
              <a:t>Shredders</a:t>
            </a:r>
            <a:r>
              <a:rPr lang="en" sz="1600"/>
              <a:t>: feed on leaves, needles, and wood</a:t>
            </a:r>
            <a:endParaRPr sz="1600"/>
          </a:p>
          <a:p>
            <a:pPr marL="0" lvl="0" indent="0" algn="ctr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1600" u="sng"/>
              <a:t>Collectors</a:t>
            </a:r>
            <a:r>
              <a:rPr lang="en" sz="1600"/>
              <a:t>: eat small particles of organic matter</a:t>
            </a:r>
            <a:endParaRPr sz="1600"/>
          </a:p>
          <a:p>
            <a:pPr marL="0" lvl="0" indent="0" algn="ctr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1600" b="1"/>
              <a:t>Secondary Consumers</a:t>
            </a:r>
            <a:r>
              <a:rPr lang="en" sz="1600"/>
              <a:t>:</a:t>
            </a:r>
            <a:endParaRPr sz="1600"/>
          </a:p>
          <a:p>
            <a:pPr marL="0" lvl="0" indent="0" algn="ctr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1600" u="sng"/>
              <a:t>Predators</a:t>
            </a:r>
            <a:r>
              <a:rPr lang="en" sz="1600"/>
              <a:t>: feed on other animals</a:t>
            </a:r>
            <a:endParaRPr sz="1600"/>
          </a:p>
        </p:txBody>
      </p:sp>
      <p:pic>
        <p:nvPicPr>
          <p:cNvPr id="126" name="Google Shape;126;p18"/>
          <p:cNvPicPr preferRelativeResize="0"/>
          <p:nvPr/>
        </p:nvPicPr>
        <p:blipFill rotWithShape="1">
          <a:blip r:embed="rId5">
            <a:alphaModFix/>
          </a:blip>
          <a:srcRect t="56585" b="10047"/>
          <a:stretch/>
        </p:blipFill>
        <p:spPr>
          <a:xfrm rot="-10799999">
            <a:off x="5968125" y="14251"/>
            <a:ext cx="3175875" cy="1059749"/>
          </a:xfrm>
          <a:prstGeom prst="rect">
            <a:avLst/>
          </a:prstGeom>
          <a:noFill/>
          <a:ln>
            <a:noFill/>
          </a:ln>
        </p:spPr>
      </p:pic>
      <p:pic>
        <p:nvPicPr>
          <p:cNvPr id="127" name="Google Shape;127;p18"/>
          <p:cNvPicPr preferRelativeResize="0"/>
          <p:nvPr/>
        </p:nvPicPr>
        <p:blipFill rotWithShape="1">
          <a:blip r:embed="rId5">
            <a:alphaModFix/>
          </a:blip>
          <a:srcRect t="56585" r="11808" b="10047"/>
          <a:stretch/>
        </p:blipFill>
        <p:spPr>
          <a:xfrm rot="-10799999">
            <a:off x="0" y="14251"/>
            <a:ext cx="2800800" cy="1059749"/>
          </a:xfrm>
          <a:prstGeom prst="rect">
            <a:avLst/>
          </a:prstGeom>
          <a:noFill/>
          <a:ln>
            <a:noFill/>
          </a:ln>
        </p:spPr>
      </p:pic>
      <p:pic>
        <p:nvPicPr>
          <p:cNvPr id="128" name="Google Shape;128;p18"/>
          <p:cNvPicPr preferRelativeResize="0"/>
          <p:nvPr/>
        </p:nvPicPr>
        <p:blipFill rotWithShape="1">
          <a:blip r:embed="rId5">
            <a:alphaModFix/>
          </a:blip>
          <a:srcRect t="56585" b="10047"/>
          <a:stretch/>
        </p:blipFill>
        <p:spPr>
          <a:xfrm rot="-10799999">
            <a:off x="2792250" y="14251"/>
            <a:ext cx="3175875" cy="1059749"/>
          </a:xfrm>
          <a:prstGeom prst="rect">
            <a:avLst/>
          </a:prstGeom>
          <a:noFill/>
          <a:ln>
            <a:noFill/>
          </a:ln>
        </p:spPr>
      </p:pic>
      <p:pic>
        <p:nvPicPr>
          <p:cNvPr id="2" name="Recorded Sound" descr="Recorded Sound">
            <a:hlinkClick r:id="" action="ppaction://media"/>
            <a:extLst>
              <a:ext uri="{FF2B5EF4-FFF2-40B4-BE49-F238E27FC236}">
                <a16:creationId xmlns:a16="http://schemas.microsoft.com/office/drawing/2014/main" id="{3B0B8EA2-2FC4-BB4D-BFA5-2CBCE6C89D28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6"/>
          <a:stretch>
            <a:fillRect/>
          </a:stretch>
        </p:blipFill>
        <p:spPr>
          <a:xfrm>
            <a:off x="8084450" y="4145225"/>
            <a:ext cx="812800" cy="81280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03424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2"/>
                </p:tgtEl>
              </p:cMediaNode>
            </p:audio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3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" name="Google Shape;133;p19"/>
          <p:cNvSpPr txBox="1">
            <a:spLocks noGrp="1"/>
          </p:cNvSpPr>
          <p:nvPr>
            <p:ph type="title"/>
          </p:nvPr>
        </p:nvSpPr>
        <p:spPr>
          <a:xfrm>
            <a:off x="729450" y="1318650"/>
            <a:ext cx="7688700" cy="5352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Pool vs. </a:t>
            </a:r>
            <a:endParaRPr/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Riffle</a:t>
            </a:r>
            <a:endParaRPr/>
          </a:p>
        </p:txBody>
      </p:sp>
      <p:pic>
        <p:nvPicPr>
          <p:cNvPr id="134" name="Google Shape;134;p19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2351225" y="132550"/>
            <a:ext cx="6495300" cy="4878400"/>
          </a:xfrm>
          <a:prstGeom prst="rect">
            <a:avLst/>
          </a:prstGeom>
          <a:noFill/>
          <a:ln>
            <a:noFill/>
          </a:ln>
        </p:spPr>
      </p:pic>
      <p:sp>
        <p:nvSpPr>
          <p:cNvPr id="135" name="Google Shape;135;p19"/>
          <p:cNvSpPr txBox="1"/>
          <p:nvPr/>
        </p:nvSpPr>
        <p:spPr>
          <a:xfrm>
            <a:off x="593475" y="2395900"/>
            <a:ext cx="1615500" cy="2615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457200" lvl="0" indent="-330200" algn="l" rtl="0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600"/>
              <a:buFont typeface="Lato"/>
              <a:buChar char="●"/>
            </a:pPr>
            <a:r>
              <a:rPr lang="en" sz="1600">
                <a:solidFill>
                  <a:schemeClr val="accent1"/>
                </a:solidFill>
                <a:latin typeface="Lato"/>
                <a:ea typeface="Lato"/>
                <a:cs typeface="Lato"/>
                <a:sym typeface="Lato"/>
              </a:rPr>
              <a:t>Also shown in the procedure video on Canvas!</a:t>
            </a:r>
            <a:endParaRPr sz="1600">
              <a:solidFill>
                <a:schemeClr val="accent1"/>
              </a:solidFill>
              <a:latin typeface="Lato"/>
              <a:ea typeface="Lato"/>
              <a:cs typeface="Lato"/>
              <a:sym typeface="Lato"/>
            </a:endParaRPr>
          </a:p>
        </p:txBody>
      </p:sp>
      <p:pic>
        <p:nvPicPr>
          <p:cNvPr id="2" name="Recorded Sound" descr="Recorded Sound">
            <a:hlinkClick r:id="" action="ppaction://media"/>
            <a:extLst>
              <a:ext uri="{FF2B5EF4-FFF2-40B4-BE49-F238E27FC236}">
                <a16:creationId xmlns:a16="http://schemas.microsoft.com/office/drawing/2014/main" id="{89AB03F0-574B-D441-9D1A-FD2F4280A6AF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6"/>
          <a:stretch>
            <a:fillRect/>
          </a:stretch>
        </p:blipFill>
        <p:spPr>
          <a:xfrm>
            <a:off x="8057579" y="4198150"/>
            <a:ext cx="812800" cy="81280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45568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2"/>
                </p:tgtEl>
              </p:cMediaNode>
            </p:audio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3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0" name="Google Shape;140;p20"/>
          <p:cNvSpPr txBox="1">
            <a:spLocks noGrp="1"/>
          </p:cNvSpPr>
          <p:nvPr>
            <p:ph type="title"/>
          </p:nvPr>
        </p:nvSpPr>
        <p:spPr>
          <a:xfrm>
            <a:off x="729450" y="1318650"/>
            <a:ext cx="7688700" cy="5352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Stream Organisms</a:t>
            </a:r>
            <a:endParaRPr/>
          </a:p>
        </p:txBody>
      </p:sp>
      <p:graphicFrame>
        <p:nvGraphicFramePr>
          <p:cNvPr id="141" name="Google Shape;141;p20"/>
          <p:cNvGraphicFramePr/>
          <p:nvPr/>
        </p:nvGraphicFramePr>
        <p:xfrm>
          <a:off x="300475" y="1835550"/>
          <a:ext cx="8697200" cy="3200190"/>
        </p:xfrm>
        <a:graphic>
          <a:graphicData uri="http://schemas.openxmlformats.org/drawingml/2006/table">
            <a:tbl>
              <a:tblPr>
                <a:noFill/>
                <a:tableStyleId>{8BA372F8-957E-433D-B8C4-97B52D81752F}</a:tableStyleId>
              </a:tblPr>
              <a:tblGrid>
                <a:gridCol w="1412625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34195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5942625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396200"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/>
                        <a:t>Ephemeroptera</a:t>
                      </a:r>
                      <a:endParaRPr/>
                    </a:p>
                  </a:txBody>
                  <a:tcPr marL="91425" marR="91425" marT="91425" marB="91425"/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/>
                        <a:t>Mayflies</a:t>
                      </a:r>
                      <a:endParaRPr/>
                    </a:p>
                  </a:txBody>
                  <a:tcPr marL="91425" marR="91425" marT="91425" marB="91425"/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/>
                        <a:t>Aquatic nymph, terrestrial adult; nymphs found on the underside of rocks</a:t>
                      </a:r>
                      <a:endParaRPr/>
                    </a:p>
                  </a:txBody>
                  <a:tcPr marL="91425" marR="91425" marT="91425" marB="91425"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81000"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/>
                        <a:t>Plecoptera</a:t>
                      </a:r>
                      <a:endParaRPr/>
                    </a:p>
                  </a:txBody>
                  <a:tcPr marL="91425" marR="91425" marT="91425" marB="91425"/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/>
                        <a:t>Stoneflies</a:t>
                      </a:r>
                      <a:endParaRPr/>
                    </a:p>
                  </a:txBody>
                  <a:tcPr marL="91425" marR="91425" marT="91425" marB="91425"/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/>
                        <a:t>Aquatic nymph, terrestrial adult; nymphs found among rocks in streams</a:t>
                      </a:r>
                      <a:endParaRPr/>
                    </a:p>
                  </a:txBody>
                  <a:tcPr marL="91425" marR="91425" marT="91425" marB="91425"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381000"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/>
                        <a:t>Hemiptera</a:t>
                      </a:r>
                      <a:endParaRPr/>
                    </a:p>
                  </a:txBody>
                  <a:tcPr marL="91425" marR="91425" marT="91425" marB="91425"/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/>
                        <a:t>True bugs</a:t>
                      </a:r>
                      <a:endParaRPr/>
                    </a:p>
                  </a:txBody>
                  <a:tcPr marL="91425" marR="91425" marT="91425" marB="91425"/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/>
                        <a:t>Boatmen/water striders; found swimming in water, diamond shape on back</a:t>
                      </a:r>
                      <a:endParaRPr/>
                    </a:p>
                  </a:txBody>
                  <a:tcPr marL="91425" marR="91425" marT="91425" marB="91425"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381000"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/>
                        <a:t>Odonata</a:t>
                      </a:r>
                      <a:endParaRPr/>
                    </a:p>
                  </a:txBody>
                  <a:tcPr marL="91425" marR="91425" marT="91425" marB="91425"/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/>
                        <a:t>Dragonflies &amp; damselflies</a:t>
                      </a:r>
                      <a:endParaRPr/>
                    </a:p>
                  </a:txBody>
                  <a:tcPr marL="91425" marR="91425" marT="91425" marB="91425"/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/>
                        <a:t>Aquatic nymph, terrestrial adult; nymphs found in ponds, lakes, and streams</a:t>
                      </a:r>
                      <a:endParaRPr/>
                    </a:p>
                  </a:txBody>
                  <a:tcPr marL="91425" marR="91425" marT="91425" marB="91425"/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381000"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/>
                        <a:t>Diptera</a:t>
                      </a:r>
                      <a:endParaRPr/>
                    </a:p>
                  </a:txBody>
                  <a:tcPr marL="91425" marR="91425" marT="91425" marB="91425"/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/>
                        <a:t>True flies</a:t>
                      </a:r>
                      <a:endParaRPr/>
                    </a:p>
                  </a:txBody>
                  <a:tcPr marL="91425" marR="91425" marT="91425" marB="91425"/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/>
                        <a:t>Mosquito, cranefly, black fly, midge; aquatic larvae, terrestrial adults</a:t>
                      </a:r>
                      <a:endParaRPr/>
                    </a:p>
                  </a:txBody>
                  <a:tcPr marL="91425" marR="91425" marT="91425" marB="91425"/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381000"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/>
                        <a:t>Trichoptera</a:t>
                      </a:r>
                      <a:endParaRPr/>
                    </a:p>
                  </a:txBody>
                  <a:tcPr marL="91425" marR="91425" marT="91425" marB="91425"/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/>
                        <a:t>Caddisflies</a:t>
                      </a:r>
                      <a:endParaRPr/>
                    </a:p>
                  </a:txBody>
                  <a:tcPr marL="91425" marR="91425" marT="91425" marB="91425"/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/>
                        <a:t>Larvae abundant in nearly all ponds, lakes, streams; terrestrial adults</a:t>
                      </a:r>
                      <a:endParaRPr/>
                    </a:p>
                  </a:txBody>
                  <a:tcPr marL="91425" marR="91425" marT="91425" marB="91425"/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381000"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/>
                        <a:t>Coleoptera</a:t>
                      </a:r>
                      <a:endParaRPr/>
                    </a:p>
                  </a:txBody>
                  <a:tcPr marL="91425" marR="91425" marT="91425" marB="91425"/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/>
                        <a:t>Beetles</a:t>
                      </a:r>
                      <a:endParaRPr/>
                    </a:p>
                  </a:txBody>
                  <a:tcPr marL="91425" marR="91425" marT="91425" marB="91425"/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/>
                        <a:t>Whirligig beetle; often found in slow moving water</a:t>
                      </a:r>
                      <a:endParaRPr/>
                    </a:p>
                  </a:txBody>
                  <a:tcPr marL="91425" marR="91425" marT="91425" marB="91425"/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</a:tbl>
          </a:graphicData>
        </a:graphic>
      </p:graphicFrame>
      <p:pic>
        <p:nvPicPr>
          <p:cNvPr id="2" name="Recorded Sound" descr="Recorded Sound">
            <a:hlinkClick r:id="" action="ppaction://media"/>
            <a:extLst>
              <a:ext uri="{FF2B5EF4-FFF2-40B4-BE49-F238E27FC236}">
                <a16:creationId xmlns:a16="http://schemas.microsoft.com/office/drawing/2014/main" id="{76F59143-8418-0F41-A967-E6E9476DE428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184875" y="505850"/>
            <a:ext cx="812800" cy="81280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29696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2"/>
                </p:tgtEl>
              </p:cMediaNode>
            </p:audio>
          </p:childTnLst>
        </p:cTn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4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6" name="Google Shape;146;p21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295650" y="721825"/>
            <a:ext cx="1533400" cy="895375"/>
          </a:xfrm>
          <a:prstGeom prst="rect">
            <a:avLst/>
          </a:prstGeom>
          <a:noFill/>
          <a:ln>
            <a:noFill/>
          </a:ln>
        </p:spPr>
      </p:pic>
      <p:pic>
        <p:nvPicPr>
          <p:cNvPr id="147" name="Google Shape;147;p21"/>
          <p:cNvPicPr preferRelativeResize="0"/>
          <p:nvPr/>
        </p:nvPicPr>
        <p:blipFill>
          <a:blip r:embed="rId6">
            <a:alphaModFix/>
          </a:blip>
          <a:stretch>
            <a:fillRect/>
          </a:stretch>
        </p:blipFill>
        <p:spPr>
          <a:xfrm>
            <a:off x="3435075" y="2835825"/>
            <a:ext cx="1412625" cy="1003989"/>
          </a:xfrm>
          <a:prstGeom prst="rect">
            <a:avLst/>
          </a:prstGeom>
          <a:noFill/>
          <a:ln>
            <a:noFill/>
          </a:ln>
        </p:spPr>
      </p:pic>
      <p:pic>
        <p:nvPicPr>
          <p:cNvPr id="148" name="Google Shape;148;p21"/>
          <p:cNvPicPr preferRelativeResize="0"/>
          <p:nvPr/>
        </p:nvPicPr>
        <p:blipFill>
          <a:blip r:embed="rId7">
            <a:alphaModFix/>
          </a:blip>
          <a:stretch>
            <a:fillRect/>
          </a:stretch>
        </p:blipFill>
        <p:spPr>
          <a:xfrm>
            <a:off x="295650" y="1590675"/>
            <a:ext cx="1533400" cy="759495"/>
          </a:xfrm>
          <a:prstGeom prst="rect">
            <a:avLst/>
          </a:prstGeom>
          <a:noFill/>
          <a:ln>
            <a:noFill/>
          </a:ln>
        </p:spPr>
      </p:pic>
      <p:sp>
        <p:nvSpPr>
          <p:cNvPr id="149" name="Google Shape;149;p21"/>
          <p:cNvSpPr txBox="1"/>
          <p:nvPr/>
        </p:nvSpPr>
        <p:spPr>
          <a:xfrm>
            <a:off x="378200" y="2372450"/>
            <a:ext cx="1767900" cy="317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latin typeface="Lato"/>
                <a:ea typeface="Lato"/>
                <a:cs typeface="Lato"/>
                <a:sym typeface="Lato"/>
              </a:rPr>
              <a:t>Ephemeroptera</a:t>
            </a:r>
            <a:endParaRPr>
              <a:latin typeface="Lato"/>
              <a:ea typeface="Lato"/>
              <a:cs typeface="Lato"/>
              <a:sym typeface="Lato"/>
            </a:endParaRPr>
          </a:p>
        </p:txBody>
      </p:sp>
      <p:pic>
        <p:nvPicPr>
          <p:cNvPr id="150" name="Google Shape;150;p21"/>
          <p:cNvPicPr preferRelativeResize="0"/>
          <p:nvPr/>
        </p:nvPicPr>
        <p:blipFill rotWithShape="1">
          <a:blip r:embed="rId8">
            <a:alphaModFix/>
          </a:blip>
          <a:srcRect t="18320" r="27478" b="16689"/>
          <a:stretch/>
        </p:blipFill>
        <p:spPr>
          <a:xfrm>
            <a:off x="3435075" y="3839825"/>
            <a:ext cx="1412625" cy="759500"/>
          </a:xfrm>
          <a:prstGeom prst="rect">
            <a:avLst/>
          </a:prstGeom>
          <a:noFill/>
          <a:ln>
            <a:noFill/>
          </a:ln>
        </p:spPr>
      </p:pic>
      <p:sp>
        <p:nvSpPr>
          <p:cNvPr id="151" name="Google Shape;151;p21"/>
          <p:cNvSpPr txBox="1"/>
          <p:nvPr/>
        </p:nvSpPr>
        <p:spPr>
          <a:xfrm>
            <a:off x="3531188" y="4585275"/>
            <a:ext cx="1220400" cy="402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latin typeface="Lato"/>
                <a:ea typeface="Lato"/>
                <a:cs typeface="Lato"/>
                <a:sym typeface="Lato"/>
              </a:rPr>
              <a:t>Trichoptera</a:t>
            </a:r>
            <a:endParaRPr>
              <a:latin typeface="Lato"/>
              <a:ea typeface="Lato"/>
              <a:cs typeface="Lato"/>
              <a:sym typeface="Lato"/>
            </a:endParaRPr>
          </a:p>
        </p:txBody>
      </p:sp>
      <p:pic>
        <p:nvPicPr>
          <p:cNvPr id="152" name="Google Shape;152;p21"/>
          <p:cNvPicPr preferRelativeResize="0"/>
          <p:nvPr/>
        </p:nvPicPr>
        <p:blipFill>
          <a:blip r:embed="rId9">
            <a:alphaModFix/>
          </a:blip>
          <a:stretch>
            <a:fillRect/>
          </a:stretch>
        </p:blipFill>
        <p:spPr>
          <a:xfrm>
            <a:off x="2542350" y="645625"/>
            <a:ext cx="1533400" cy="1017620"/>
          </a:xfrm>
          <a:prstGeom prst="rect">
            <a:avLst/>
          </a:prstGeom>
          <a:noFill/>
          <a:ln>
            <a:noFill/>
          </a:ln>
        </p:spPr>
      </p:pic>
      <p:pic>
        <p:nvPicPr>
          <p:cNvPr id="153" name="Google Shape;153;p21"/>
          <p:cNvPicPr preferRelativeResize="0"/>
          <p:nvPr/>
        </p:nvPicPr>
        <p:blipFill rotWithShape="1">
          <a:blip r:embed="rId10">
            <a:alphaModFix/>
          </a:blip>
          <a:srcRect t="15171" b="13363"/>
          <a:stretch/>
        </p:blipFill>
        <p:spPr>
          <a:xfrm>
            <a:off x="2542350" y="1610450"/>
            <a:ext cx="1533400" cy="828200"/>
          </a:xfrm>
          <a:prstGeom prst="rect">
            <a:avLst/>
          </a:prstGeom>
          <a:noFill/>
          <a:ln>
            <a:noFill/>
          </a:ln>
        </p:spPr>
      </p:pic>
      <p:sp>
        <p:nvSpPr>
          <p:cNvPr id="154" name="Google Shape;154;p21"/>
          <p:cNvSpPr txBox="1"/>
          <p:nvPr/>
        </p:nvSpPr>
        <p:spPr>
          <a:xfrm>
            <a:off x="2536175" y="2393775"/>
            <a:ext cx="1280100" cy="451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latin typeface="Lato"/>
                <a:ea typeface="Lato"/>
                <a:cs typeface="Lato"/>
                <a:sym typeface="Lato"/>
              </a:rPr>
              <a:t>Plecoptera</a:t>
            </a:r>
            <a:endParaRPr>
              <a:latin typeface="Lato"/>
              <a:ea typeface="Lato"/>
              <a:cs typeface="Lato"/>
              <a:sym typeface="Lato"/>
            </a:endParaRPr>
          </a:p>
        </p:txBody>
      </p:sp>
      <p:pic>
        <p:nvPicPr>
          <p:cNvPr id="155" name="Google Shape;155;p21"/>
          <p:cNvPicPr preferRelativeResize="0"/>
          <p:nvPr/>
        </p:nvPicPr>
        <p:blipFill rotWithShape="1">
          <a:blip r:embed="rId11">
            <a:alphaModFix/>
          </a:blip>
          <a:srcRect l="15576"/>
          <a:stretch/>
        </p:blipFill>
        <p:spPr>
          <a:xfrm rot="5400000">
            <a:off x="5097724" y="518825"/>
            <a:ext cx="835675" cy="1159626"/>
          </a:xfrm>
          <a:prstGeom prst="rect">
            <a:avLst/>
          </a:prstGeom>
          <a:noFill/>
          <a:ln>
            <a:noFill/>
          </a:ln>
        </p:spPr>
      </p:pic>
      <p:pic>
        <p:nvPicPr>
          <p:cNvPr id="156" name="Google Shape;156;p21"/>
          <p:cNvPicPr preferRelativeResize="0"/>
          <p:nvPr/>
        </p:nvPicPr>
        <p:blipFill>
          <a:blip r:embed="rId12">
            <a:alphaModFix/>
          </a:blip>
          <a:stretch>
            <a:fillRect/>
          </a:stretch>
        </p:blipFill>
        <p:spPr>
          <a:xfrm>
            <a:off x="4658801" y="1385412"/>
            <a:ext cx="1811136" cy="1017625"/>
          </a:xfrm>
          <a:prstGeom prst="rect">
            <a:avLst/>
          </a:prstGeom>
          <a:noFill/>
          <a:ln>
            <a:noFill/>
          </a:ln>
        </p:spPr>
      </p:pic>
      <p:sp>
        <p:nvSpPr>
          <p:cNvPr id="157" name="Google Shape;157;p21"/>
          <p:cNvSpPr txBox="1"/>
          <p:nvPr/>
        </p:nvSpPr>
        <p:spPr>
          <a:xfrm>
            <a:off x="5008100" y="2384625"/>
            <a:ext cx="1280100" cy="451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latin typeface="Lato"/>
                <a:ea typeface="Lato"/>
                <a:cs typeface="Lato"/>
                <a:sym typeface="Lato"/>
              </a:rPr>
              <a:t>Hemiptera</a:t>
            </a:r>
            <a:endParaRPr>
              <a:latin typeface="Lato"/>
              <a:ea typeface="Lato"/>
              <a:cs typeface="Lato"/>
              <a:sym typeface="Lato"/>
            </a:endParaRPr>
          </a:p>
        </p:txBody>
      </p:sp>
      <p:pic>
        <p:nvPicPr>
          <p:cNvPr id="158" name="Google Shape;158;p21"/>
          <p:cNvPicPr preferRelativeResize="0"/>
          <p:nvPr/>
        </p:nvPicPr>
        <p:blipFill>
          <a:blip r:embed="rId13">
            <a:alphaModFix/>
          </a:blip>
          <a:stretch>
            <a:fillRect/>
          </a:stretch>
        </p:blipFill>
        <p:spPr>
          <a:xfrm>
            <a:off x="5513188" y="2835832"/>
            <a:ext cx="1412625" cy="941743"/>
          </a:xfrm>
          <a:prstGeom prst="rect">
            <a:avLst/>
          </a:prstGeom>
          <a:noFill/>
          <a:ln>
            <a:noFill/>
          </a:ln>
        </p:spPr>
      </p:pic>
      <p:pic>
        <p:nvPicPr>
          <p:cNvPr id="159" name="Google Shape;159;p21"/>
          <p:cNvPicPr preferRelativeResize="0"/>
          <p:nvPr/>
        </p:nvPicPr>
        <p:blipFill rotWithShape="1">
          <a:blip r:embed="rId14">
            <a:alphaModFix/>
          </a:blip>
          <a:srcRect t="7840" b="9969"/>
          <a:stretch/>
        </p:blipFill>
        <p:spPr>
          <a:xfrm>
            <a:off x="5513175" y="3786850"/>
            <a:ext cx="1412624" cy="895375"/>
          </a:xfrm>
          <a:prstGeom prst="rect">
            <a:avLst/>
          </a:prstGeom>
          <a:noFill/>
          <a:ln>
            <a:noFill/>
          </a:ln>
        </p:spPr>
      </p:pic>
      <p:sp>
        <p:nvSpPr>
          <p:cNvPr id="160" name="Google Shape;160;p21"/>
          <p:cNvSpPr txBox="1"/>
          <p:nvPr/>
        </p:nvSpPr>
        <p:spPr>
          <a:xfrm>
            <a:off x="5681700" y="4606625"/>
            <a:ext cx="1909500" cy="317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latin typeface="Lato"/>
                <a:ea typeface="Lato"/>
                <a:cs typeface="Lato"/>
                <a:sym typeface="Lato"/>
              </a:rPr>
              <a:t>Coleoptera</a:t>
            </a:r>
            <a:endParaRPr>
              <a:latin typeface="Lato"/>
              <a:ea typeface="Lato"/>
              <a:cs typeface="Lato"/>
              <a:sym typeface="Lato"/>
            </a:endParaRPr>
          </a:p>
        </p:txBody>
      </p:sp>
      <p:pic>
        <p:nvPicPr>
          <p:cNvPr id="161" name="Google Shape;161;p21"/>
          <p:cNvPicPr preferRelativeResize="0"/>
          <p:nvPr/>
        </p:nvPicPr>
        <p:blipFill rotWithShape="1">
          <a:blip r:embed="rId15">
            <a:alphaModFix/>
          </a:blip>
          <a:srcRect l="7840" r="23084"/>
          <a:stretch/>
        </p:blipFill>
        <p:spPr>
          <a:xfrm rot="5400000">
            <a:off x="1436263" y="2557012"/>
            <a:ext cx="938800" cy="1727875"/>
          </a:xfrm>
          <a:prstGeom prst="rect">
            <a:avLst/>
          </a:prstGeom>
          <a:noFill/>
          <a:ln>
            <a:noFill/>
          </a:ln>
        </p:spPr>
      </p:pic>
      <p:pic>
        <p:nvPicPr>
          <p:cNvPr id="162" name="Google Shape;162;p21"/>
          <p:cNvPicPr preferRelativeResize="0"/>
          <p:nvPr/>
        </p:nvPicPr>
        <p:blipFill rotWithShape="1">
          <a:blip r:embed="rId16">
            <a:alphaModFix/>
          </a:blip>
          <a:srcRect l="15809" t="13075" r="14726" b="14764"/>
          <a:stretch/>
        </p:blipFill>
        <p:spPr>
          <a:xfrm>
            <a:off x="1041726" y="3839825"/>
            <a:ext cx="1727875" cy="1004000"/>
          </a:xfrm>
          <a:prstGeom prst="rect">
            <a:avLst/>
          </a:prstGeom>
          <a:noFill/>
          <a:ln>
            <a:noFill/>
          </a:ln>
        </p:spPr>
      </p:pic>
      <p:sp>
        <p:nvSpPr>
          <p:cNvPr id="163" name="Google Shape;163;p21"/>
          <p:cNvSpPr txBox="1"/>
          <p:nvPr/>
        </p:nvSpPr>
        <p:spPr>
          <a:xfrm>
            <a:off x="1481625" y="4786450"/>
            <a:ext cx="816900" cy="402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latin typeface="Lato"/>
                <a:ea typeface="Lato"/>
                <a:cs typeface="Lato"/>
                <a:sym typeface="Lato"/>
              </a:rPr>
              <a:t>Diptera </a:t>
            </a:r>
            <a:endParaRPr>
              <a:latin typeface="Lato"/>
              <a:ea typeface="Lato"/>
              <a:cs typeface="Lato"/>
              <a:sym typeface="Lato"/>
            </a:endParaRPr>
          </a:p>
        </p:txBody>
      </p:sp>
      <p:pic>
        <p:nvPicPr>
          <p:cNvPr id="164" name="Google Shape;164;p21"/>
          <p:cNvPicPr preferRelativeResize="0"/>
          <p:nvPr/>
        </p:nvPicPr>
        <p:blipFill>
          <a:blip r:embed="rId17">
            <a:alphaModFix/>
          </a:blip>
          <a:stretch>
            <a:fillRect/>
          </a:stretch>
        </p:blipFill>
        <p:spPr>
          <a:xfrm>
            <a:off x="7221914" y="696725"/>
            <a:ext cx="1645236" cy="835675"/>
          </a:xfrm>
          <a:prstGeom prst="rect">
            <a:avLst/>
          </a:prstGeom>
          <a:noFill/>
          <a:ln>
            <a:noFill/>
          </a:ln>
        </p:spPr>
      </p:pic>
      <p:pic>
        <p:nvPicPr>
          <p:cNvPr id="165" name="Google Shape;165;p21"/>
          <p:cNvPicPr preferRelativeResize="0"/>
          <p:nvPr/>
        </p:nvPicPr>
        <p:blipFill>
          <a:blip r:embed="rId18">
            <a:alphaModFix/>
          </a:blip>
          <a:stretch>
            <a:fillRect/>
          </a:stretch>
        </p:blipFill>
        <p:spPr>
          <a:xfrm>
            <a:off x="7195325" y="1440275"/>
            <a:ext cx="1645225" cy="987135"/>
          </a:xfrm>
          <a:prstGeom prst="rect">
            <a:avLst/>
          </a:prstGeom>
          <a:noFill/>
          <a:ln>
            <a:noFill/>
          </a:ln>
        </p:spPr>
      </p:pic>
      <p:sp>
        <p:nvSpPr>
          <p:cNvPr id="166" name="Google Shape;166;p21"/>
          <p:cNvSpPr txBox="1"/>
          <p:nvPr/>
        </p:nvSpPr>
        <p:spPr>
          <a:xfrm>
            <a:off x="7586750" y="2372450"/>
            <a:ext cx="1412700" cy="402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latin typeface="Lato"/>
                <a:ea typeface="Lato"/>
                <a:cs typeface="Lato"/>
                <a:sym typeface="Lato"/>
              </a:rPr>
              <a:t>Odonata</a:t>
            </a:r>
            <a:endParaRPr>
              <a:latin typeface="Lato"/>
              <a:ea typeface="Lato"/>
              <a:cs typeface="Lato"/>
              <a:sym typeface="Lato"/>
            </a:endParaRPr>
          </a:p>
        </p:txBody>
      </p:sp>
      <p:pic>
        <p:nvPicPr>
          <p:cNvPr id="2" name="Recorded Sound" descr="Recorded Sound">
            <a:hlinkClick r:id="" action="ppaction://media"/>
            <a:extLst>
              <a:ext uri="{FF2B5EF4-FFF2-40B4-BE49-F238E27FC236}">
                <a16:creationId xmlns:a16="http://schemas.microsoft.com/office/drawing/2014/main" id="{2D1B60BB-62C7-0E46-9AC5-1537E778CC52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19"/>
          <a:stretch>
            <a:fillRect/>
          </a:stretch>
        </p:blipFill>
        <p:spPr>
          <a:xfrm>
            <a:off x="7958373" y="4062575"/>
            <a:ext cx="812800" cy="81280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47360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2"/>
                </p:tgtEl>
              </p:cMediaNode>
            </p:audio>
          </p:childTnLst>
        </p:cTn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7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1" name="Google Shape;171;p22"/>
          <p:cNvSpPr txBox="1">
            <a:spLocks noGrp="1"/>
          </p:cNvSpPr>
          <p:nvPr>
            <p:ph type="title"/>
          </p:nvPr>
        </p:nvSpPr>
        <p:spPr>
          <a:xfrm>
            <a:off x="729450" y="1318650"/>
            <a:ext cx="7688700" cy="5352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Incomplete Metamorphosis</a:t>
            </a:r>
            <a:endParaRPr/>
          </a:p>
        </p:txBody>
      </p:sp>
      <p:sp>
        <p:nvSpPr>
          <p:cNvPr id="172" name="Google Shape;172;p22"/>
          <p:cNvSpPr txBox="1">
            <a:spLocks noGrp="1"/>
          </p:cNvSpPr>
          <p:nvPr>
            <p:ph type="body" idx="1"/>
          </p:nvPr>
        </p:nvSpPr>
        <p:spPr>
          <a:xfrm>
            <a:off x="729450" y="2078875"/>
            <a:ext cx="7688700" cy="8580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457200" lvl="0" indent="-330200" algn="l" rtl="0">
              <a:spcBef>
                <a:spcPts val="0"/>
              </a:spcBef>
              <a:spcAft>
                <a:spcPts val="0"/>
              </a:spcAft>
              <a:buSzPts val="1600"/>
              <a:buChar char="●"/>
            </a:pPr>
            <a:r>
              <a:rPr lang="en" sz="1600"/>
              <a:t>Young individuals resemble the adults and are called nymphs</a:t>
            </a:r>
            <a:endParaRPr sz="1600"/>
          </a:p>
          <a:p>
            <a:pPr marL="914400" lvl="1" indent="-330200" algn="l" rtl="0">
              <a:spcBef>
                <a:spcPts val="0"/>
              </a:spcBef>
              <a:spcAft>
                <a:spcPts val="0"/>
              </a:spcAft>
              <a:buSzPts val="1600"/>
              <a:buChar char="○"/>
            </a:pPr>
            <a:r>
              <a:rPr lang="en" sz="1600"/>
              <a:t>Example: Ephemeroptera (mayflies)</a:t>
            </a:r>
            <a:endParaRPr sz="1600"/>
          </a:p>
        </p:txBody>
      </p:sp>
      <p:pic>
        <p:nvPicPr>
          <p:cNvPr id="173" name="Google Shape;173;p22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350525" y="3147450"/>
            <a:ext cx="3789674" cy="1421125"/>
          </a:xfrm>
          <a:prstGeom prst="rect">
            <a:avLst/>
          </a:prstGeom>
          <a:noFill/>
          <a:ln>
            <a:noFill/>
          </a:ln>
        </p:spPr>
      </p:pic>
      <p:pic>
        <p:nvPicPr>
          <p:cNvPr id="174" name="Google Shape;174;p22"/>
          <p:cNvPicPr preferRelativeResize="0"/>
          <p:nvPr/>
        </p:nvPicPr>
        <p:blipFill>
          <a:blip r:embed="rId6">
            <a:alphaModFix/>
          </a:blip>
          <a:stretch>
            <a:fillRect/>
          </a:stretch>
        </p:blipFill>
        <p:spPr>
          <a:xfrm>
            <a:off x="5120875" y="3003925"/>
            <a:ext cx="3444950" cy="1708700"/>
          </a:xfrm>
          <a:prstGeom prst="rect">
            <a:avLst/>
          </a:prstGeom>
          <a:noFill/>
          <a:ln>
            <a:noFill/>
          </a:ln>
        </p:spPr>
      </p:pic>
      <p:sp>
        <p:nvSpPr>
          <p:cNvPr id="175" name="Google Shape;175;p22"/>
          <p:cNvSpPr/>
          <p:nvPr/>
        </p:nvSpPr>
        <p:spPr>
          <a:xfrm>
            <a:off x="3804150" y="3817200"/>
            <a:ext cx="1231500" cy="292500"/>
          </a:xfrm>
          <a:prstGeom prst="rightArrow">
            <a:avLst>
              <a:gd name="adj1" fmla="val 50000"/>
              <a:gd name="adj2" fmla="val 50000"/>
            </a:avLst>
          </a:prstGeom>
          <a:solidFill>
            <a:schemeClr val="lt2"/>
          </a:solidFill>
          <a:ln w="38100" cap="flat" cmpd="sng">
            <a:solidFill>
              <a:schemeClr val="dk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pic>
        <p:nvPicPr>
          <p:cNvPr id="2" name="Recorded Sound" descr="Recorded Sound">
            <a:hlinkClick r:id="" action="ppaction://media"/>
            <a:extLst>
              <a:ext uri="{FF2B5EF4-FFF2-40B4-BE49-F238E27FC236}">
                <a16:creationId xmlns:a16="http://schemas.microsoft.com/office/drawing/2014/main" id="{6FE27764-4E0C-ED43-B8E8-400AF933740F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7"/>
          <a:stretch>
            <a:fillRect/>
          </a:stretch>
        </p:blipFill>
        <p:spPr>
          <a:xfrm>
            <a:off x="8252571" y="668175"/>
            <a:ext cx="812800" cy="81280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26880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2"/>
                </p:tgtEl>
              </p:cMediaNode>
            </p:audio>
          </p:childTnLst>
        </p:cTn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7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0" name="Google Shape;180;p23"/>
          <p:cNvSpPr txBox="1">
            <a:spLocks noGrp="1"/>
          </p:cNvSpPr>
          <p:nvPr>
            <p:ph type="title"/>
          </p:nvPr>
        </p:nvSpPr>
        <p:spPr>
          <a:xfrm>
            <a:off x="729450" y="1318650"/>
            <a:ext cx="7688700" cy="5352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Complete Metamorphosis</a:t>
            </a:r>
            <a:endParaRPr/>
          </a:p>
        </p:txBody>
      </p:sp>
      <p:sp>
        <p:nvSpPr>
          <p:cNvPr id="181" name="Google Shape;181;p23"/>
          <p:cNvSpPr txBox="1">
            <a:spLocks noGrp="1"/>
          </p:cNvSpPr>
          <p:nvPr>
            <p:ph type="body" idx="1"/>
          </p:nvPr>
        </p:nvSpPr>
        <p:spPr>
          <a:xfrm>
            <a:off x="729450" y="2078875"/>
            <a:ext cx="7688700" cy="11532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457200" lvl="0" indent="-330200" algn="l" rtl="0">
              <a:spcBef>
                <a:spcPts val="0"/>
              </a:spcBef>
              <a:spcAft>
                <a:spcPts val="0"/>
              </a:spcAft>
              <a:buSzPts val="1600"/>
              <a:buChar char="●"/>
            </a:pPr>
            <a:r>
              <a:rPr lang="en" sz="1600"/>
              <a:t>Young individuals do not resemble the adults and are called larvae</a:t>
            </a:r>
            <a:endParaRPr sz="1600"/>
          </a:p>
          <a:p>
            <a:pPr marL="914400" lvl="1" indent="-330200" algn="l" rtl="0">
              <a:spcBef>
                <a:spcPts val="0"/>
              </a:spcBef>
              <a:spcAft>
                <a:spcPts val="0"/>
              </a:spcAft>
              <a:buSzPts val="1600"/>
              <a:buChar char="○"/>
            </a:pPr>
            <a:r>
              <a:rPr lang="en" sz="1600"/>
              <a:t>Example: Coleoptera (beetles)</a:t>
            </a:r>
            <a:endParaRPr sz="1600"/>
          </a:p>
        </p:txBody>
      </p:sp>
      <p:sp>
        <p:nvSpPr>
          <p:cNvPr id="182" name="Google Shape;182;p23"/>
          <p:cNvSpPr/>
          <p:nvPr/>
        </p:nvSpPr>
        <p:spPr>
          <a:xfrm>
            <a:off x="3804150" y="3817200"/>
            <a:ext cx="1231500" cy="292500"/>
          </a:xfrm>
          <a:prstGeom prst="rightArrow">
            <a:avLst>
              <a:gd name="adj1" fmla="val 50000"/>
              <a:gd name="adj2" fmla="val 50000"/>
            </a:avLst>
          </a:prstGeom>
          <a:solidFill>
            <a:schemeClr val="lt2"/>
          </a:solidFill>
          <a:ln w="38100" cap="flat" cmpd="sng">
            <a:solidFill>
              <a:schemeClr val="accent3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pic>
        <p:nvPicPr>
          <p:cNvPr id="183" name="Google Shape;183;p23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 rot="5400000">
            <a:off x="5736388" y="2558913"/>
            <a:ext cx="2061650" cy="2809075"/>
          </a:xfrm>
          <a:prstGeom prst="rect">
            <a:avLst/>
          </a:prstGeom>
          <a:noFill/>
          <a:ln>
            <a:noFill/>
          </a:ln>
        </p:spPr>
      </p:pic>
      <p:pic>
        <p:nvPicPr>
          <p:cNvPr id="184" name="Google Shape;184;p23"/>
          <p:cNvPicPr preferRelativeResize="0"/>
          <p:nvPr/>
        </p:nvPicPr>
        <p:blipFill>
          <a:blip r:embed="rId6">
            <a:alphaModFix/>
          </a:blip>
          <a:stretch>
            <a:fillRect/>
          </a:stretch>
        </p:blipFill>
        <p:spPr>
          <a:xfrm>
            <a:off x="1067175" y="3160138"/>
            <a:ext cx="2409938" cy="1606625"/>
          </a:xfrm>
          <a:prstGeom prst="rect">
            <a:avLst/>
          </a:prstGeom>
          <a:noFill/>
          <a:ln>
            <a:noFill/>
          </a:ln>
        </p:spPr>
      </p:pic>
      <p:pic>
        <p:nvPicPr>
          <p:cNvPr id="2" name="Recorded Sound" descr="Recorded Sound">
            <a:hlinkClick r:id="" action="ppaction://media"/>
            <a:extLst>
              <a:ext uri="{FF2B5EF4-FFF2-40B4-BE49-F238E27FC236}">
                <a16:creationId xmlns:a16="http://schemas.microsoft.com/office/drawing/2014/main" id="{97D054F2-7A82-6340-94AD-14F5CB5BA87F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7"/>
          <a:stretch>
            <a:fillRect/>
          </a:stretch>
        </p:blipFill>
        <p:spPr>
          <a:xfrm>
            <a:off x="8171751" y="4181476"/>
            <a:ext cx="812800" cy="81280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39936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2"/>
                </p:tgtEl>
              </p:cMediaNode>
            </p:audio>
          </p:childTnLst>
        </p:cTn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8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9" name="Google Shape;189;p24"/>
          <p:cNvSpPr txBox="1">
            <a:spLocks noGrp="1"/>
          </p:cNvSpPr>
          <p:nvPr>
            <p:ph type="title"/>
          </p:nvPr>
        </p:nvSpPr>
        <p:spPr>
          <a:xfrm>
            <a:off x="729450" y="1318650"/>
            <a:ext cx="7688700" cy="5352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Dichotomous Key (page 182)</a:t>
            </a:r>
            <a:endParaRPr/>
          </a:p>
        </p:txBody>
      </p:sp>
      <p:sp>
        <p:nvSpPr>
          <p:cNvPr id="190" name="Google Shape;190;p24"/>
          <p:cNvSpPr txBox="1">
            <a:spLocks noGrp="1"/>
          </p:cNvSpPr>
          <p:nvPr>
            <p:ph type="body" idx="1"/>
          </p:nvPr>
        </p:nvSpPr>
        <p:spPr>
          <a:xfrm>
            <a:off x="729450" y="2078875"/>
            <a:ext cx="7688700" cy="22611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457200" lvl="0" indent="-330200" algn="l" rtl="0">
              <a:spcBef>
                <a:spcPts val="0"/>
              </a:spcBef>
              <a:spcAft>
                <a:spcPts val="0"/>
              </a:spcAft>
              <a:buSzPts val="1600"/>
              <a:buChar char="●"/>
            </a:pPr>
            <a:r>
              <a:rPr lang="en" sz="1600"/>
              <a:t>A </a:t>
            </a:r>
            <a:r>
              <a:rPr lang="en" sz="1600" b="1"/>
              <a:t>dichotomous key</a:t>
            </a:r>
            <a:r>
              <a:rPr lang="en" sz="1600"/>
              <a:t> is used to decide between two choices. Once you decide, you will move on to another set of choices, until you finally are able to classify the individual</a:t>
            </a:r>
            <a:endParaRPr sz="1600"/>
          </a:p>
          <a:p>
            <a:pPr marL="457200" lvl="0" indent="-330200" algn="l" rtl="0">
              <a:spcBef>
                <a:spcPts val="0"/>
              </a:spcBef>
              <a:spcAft>
                <a:spcPts val="0"/>
              </a:spcAft>
              <a:buSzPts val="1600"/>
              <a:buChar char="●"/>
            </a:pPr>
            <a:r>
              <a:rPr lang="en" sz="1600"/>
              <a:t>Page 182 offers a series of questions as well as  used to classify the insects from the stream samples to their order</a:t>
            </a:r>
            <a:endParaRPr sz="1600"/>
          </a:p>
        </p:txBody>
      </p:sp>
      <p:pic>
        <p:nvPicPr>
          <p:cNvPr id="2" name="Recorded Sound" descr="Recorded Sound">
            <a:hlinkClick r:id="" action="ppaction://media"/>
            <a:extLst>
              <a:ext uri="{FF2B5EF4-FFF2-40B4-BE49-F238E27FC236}">
                <a16:creationId xmlns:a16="http://schemas.microsoft.com/office/drawing/2014/main" id="{02FB7D4B-3AA9-ED4F-AABC-A496791AAC99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165106" y="4158600"/>
            <a:ext cx="812800" cy="81280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58112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2"/>
                </p:tgtEl>
              </p:cMediaNode>
            </p:audio>
          </p:childTnLst>
        </p:cTn>
      </p:par>
    </p:tnLst>
  </p:timing>
</p:sld>
</file>

<file path=ppt/theme/theme1.xml><?xml version="1.0" encoding="utf-8"?>
<a:theme xmlns:a="http://schemas.openxmlformats.org/drawingml/2006/main" name="Streamline">
  <a:themeElements>
    <a:clrScheme name="Streamline">
      <a:dk1>
        <a:srgbClr val="1A9988"/>
      </a:dk1>
      <a:lt1>
        <a:srgbClr val="FFFFFF"/>
      </a:lt1>
      <a:dk2>
        <a:srgbClr val="1A1A1A"/>
      </a:dk2>
      <a:lt2>
        <a:srgbClr val="E9EDEE"/>
      </a:lt2>
      <a:accent1>
        <a:srgbClr val="595959"/>
      </a:accent1>
      <a:accent2>
        <a:srgbClr val="6AA4C8"/>
      </a:accent2>
      <a:accent3>
        <a:srgbClr val="EB5600"/>
      </a:accent3>
      <a:accent4>
        <a:srgbClr val="A2FFE8"/>
      </a:accent4>
      <a:accent5>
        <a:srgbClr val="1C3678"/>
      </a:accent5>
      <a:accent6>
        <a:srgbClr val="FFB8A2"/>
      </a:accent6>
      <a:hlink>
        <a:srgbClr val="1C3678"/>
      </a:hlink>
      <a:folHlink>
        <a:srgbClr val="1C3678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49</TotalTime>
  <Words>511</Words>
  <Application>Microsoft Macintosh PowerPoint</Application>
  <PresentationFormat>On-screen Show (16:9)</PresentationFormat>
  <Paragraphs>79</Paragraphs>
  <Slides>12</Slides>
  <Notes>12</Notes>
  <HiddenSlides>0</HiddenSlides>
  <MMClips>12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12</vt:i4>
      </vt:variant>
    </vt:vector>
  </HeadingPairs>
  <TitlesOfParts>
    <vt:vector size="16" baseType="lpstr">
      <vt:lpstr>Raleway</vt:lpstr>
      <vt:lpstr>Lato</vt:lpstr>
      <vt:lpstr>Arial</vt:lpstr>
      <vt:lpstr>Streamline</vt:lpstr>
      <vt:lpstr>Stream Ecology</vt:lpstr>
      <vt:lpstr>Ecology</vt:lpstr>
      <vt:lpstr>Habitats</vt:lpstr>
      <vt:lpstr>Habitats</vt:lpstr>
      <vt:lpstr>Indicator Species</vt:lpstr>
      <vt:lpstr>PowerPoint Presentation</vt:lpstr>
      <vt:lpstr>Pool vs.  Riffle</vt:lpstr>
      <vt:lpstr>Stream Organisms</vt:lpstr>
      <vt:lpstr>PowerPoint Presentation</vt:lpstr>
      <vt:lpstr>Incomplete Metamorphosis</vt:lpstr>
      <vt:lpstr>Complete Metamorphosis</vt:lpstr>
      <vt:lpstr>Dichotomous Key (page 182)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Stream Ecology</dc:title>
  <cp:lastModifiedBy>Microsoft Office User</cp:lastModifiedBy>
  <cp:revision>4</cp:revision>
  <dcterms:modified xsi:type="dcterms:W3CDTF">2020-04-17T22:12:40Z</dcterms:modified>
</cp:coreProperties>
</file>