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767C491-7143-4CFF-BB31-7CBDFF8A950D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810BFF-DCDC-4DF4-9092-957C46B6B9D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TAIWAN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438400"/>
            <a:ext cx="6324600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42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TAIWANESE CULTURE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Initially inhabited by aborigines.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Currently ,Taiwanese culture is a blend of the native aboriginal with Chinese, Japanese, Confucianist and Western lifestyles.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due to the various periods of colonization and their domination by foreigners.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Their culture is mainly laden with Chinese tradition due to Kuomintang Dynast imposal of promoting Chinese traditions and culture in place of the native cultures.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57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Besides , approximately 700,000 artifacts of Chinese heritage, spanning 8,000 years spanning from the New Stone Age era to the modern era are housed in the National Palace Museum.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the Kuomintang era, Mandarin was universalized by law and simultaneous prohibition of Taiwanese ways except in science and technological spheres.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Co-operation with western nations in education and technology could be attributed to the rise and embracing of western lifestyle.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382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49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RELIGIONS PRACTICED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Buddhism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Taoism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Chinese folk practice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Christianity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Falun Gong(marries Buddhist, Taoist and Chinese cultures)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7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LANGUAGES SPOKEN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Hokkien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Mandarin(official)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Hakka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Formosan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Amis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219200"/>
            <a:ext cx="4343400" cy="540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5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FOODS AND CUISINES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Pearl milk tea/bubble tea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Pork rice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Oyster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Milkfish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Danzai noodles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Gua bao(Taiwanese Hamburger)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Tian bu la (Taiwan fish paste)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Ba wan (meat dumplings)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Fish ball soup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Ding bian cuo(rice flour pasta)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Mochi(rice balls)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Hong Ryen Jen (ham and cheese sandwich)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Pidan tofu(duck egg)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12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TAIWANESE RESTAURANTS</a:t>
            </a:r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Mainly deal in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hinese cuisine, Japanese grilled foods, Thailand, Italian and major western foods.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Taiwan hospitality industry ranges from small local stalls to major hotels and restaurants.</a:t>
            </a:r>
          </a:p>
          <a:p>
            <a:pPr marL="0" indent="0">
              <a:buNone/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CONVENIENCE STORES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Deal in general household commodities.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Provide services from financial institutions and government agencies, such as utility payments.</a:t>
            </a:r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Operate on 24 hour basis.</a:t>
            </a:r>
          </a:p>
        </p:txBody>
      </p:sp>
    </p:spTree>
    <p:extLst>
      <p:ext uri="{BB962C8B-B14F-4D97-AF65-F5344CB8AC3E}">
        <p14:creationId xmlns:p14="http://schemas.microsoft.com/office/powerpoint/2010/main" val="344488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Majorly deal in street foods and snacks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Some are fully fledged night hotels with various food options.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Boost exposure by gifting customers with discounted gift hampers.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Some have their food supplied from food service companies that ensure express delivery.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Globally, Taiwan has the highest convenience store density (1 for every 2,300 residents).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97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HOTEL, RESTAURANT AND INSTITUTIONS (HRI)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Mainly source food supplies locally, on a non-contract basis to enable flexible choosing of goods from the various prices floated to them.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Other fresh supplies are also directly imported.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HRI operators usually buy commodities in bulk to attain the lowest price possible.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Westernized food chain franchises may contract suppliers or do their supply activities independently.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820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Large hotels are heavily involved in research and development efforts so as to update customer menus based on demand and trending tastes.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Food and beverages account for bulk income of international hotels based in Taiwan.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According to tourism data (2014), food and beverage is attributable to 44.5 % of their income.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71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Holidays have been commercialized. Hotels therefore exploit such seasons or days for example providing set menus of foreign cuisine strictly exclusive to the event calling for celebration.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Also offered are gift food packages that coincide with specific holidays, for example: chocolate gifts for valentines.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With thee help of courier services, such gift packages are found accessible by people away from the hotels.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065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High-end resorts have been built in tourist attraction sites such as cultural sites, scenic views, hot springs and amusement parks.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Investment in these resorts was encouraged by development of highways connecting the capital city of Taipei to coastal areas.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Some firms have invested in airline catering serving in-flight passengers especially during long flights.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230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RETAIL FOOD CHAINS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Some convenient stores have built extensions which are used as food kiosks, operating on a 24 hour basis.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There also exists family style chains with a centralized kitchen from which cooked food is supplied to the affiliated outlets.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Cheap labor have made them grow.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There exist breakfast shops which offer food at budget-friendly prices, a relief for people on a shoe string budget.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966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LIST OF REFERENCES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Oxford Business Group.(2007). The Report: Taiwan. (pp. 107-119).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David, K.J.,Morris,D.A. &amp; Moskowitz, L.M.(Eds).(2004) The Minor Arts of Daily Life: Popular Culture in Taiwan.(pp. 17-35)University of Hawaii Press.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Hiufu, W.M. (2015). 40 of the Best Taiwanese Food and Drinks. Retrieved December 7, 2017 from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http://edition.cnn.com/travel/article/40-taiwan-food/index.html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34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279</TotalTime>
  <Words>747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TAIWAN</vt:lpstr>
      <vt:lpstr>TAIWANESE CULTURE</vt:lpstr>
      <vt:lpstr>PowerPoint Presentation</vt:lpstr>
      <vt:lpstr>RELIGIONS PRACTICED.</vt:lpstr>
      <vt:lpstr>LANGUAGES SPOKEN</vt:lpstr>
      <vt:lpstr>FOODS AND CUISINES</vt:lpstr>
      <vt:lpstr>TAIWANESE RESTAURANTS</vt:lpstr>
      <vt:lpstr>PowerPoint Presentation</vt:lpstr>
      <vt:lpstr>HOTEL, RESTAURANT AND INSTITUTIONS (HRI)</vt:lpstr>
      <vt:lpstr>PowerPoint Presentation</vt:lpstr>
      <vt:lpstr>PowerPoint Presentation</vt:lpstr>
      <vt:lpstr>PowerPoint Presentation</vt:lpstr>
      <vt:lpstr>RETAIL FOOD CHAINS</vt:lpstr>
      <vt:lpstr>LIST OF REFERENCES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TAIWAN</dc:title>
  <dc:creator>Microsoft</dc:creator>
  <cp:lastModifiedBy>Microsoft</cp:lastModifiedBy>
  <cp:revision>60</cp:revision>
  <dcterms:created xsi:type="dcterms:W3CDTF">2017-12-07T16:08:59Z</dcterms:created>
  <dcterms:modified xsi:type="dcterms:W3CDTF">2017-12-07T21:06:18Z</dcterms:modified>
</cp:coreProperties>
</file>