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5361C0-D6BB-47C8-8C9A-B8067706EA44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F5FF20-01F2-4C5A-86E4-F89829642B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332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9276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0824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8706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1791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28905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6427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4149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5943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8766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6241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6571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4617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2900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7066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6017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3781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310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0755826-2783-4226-82CB-8707C2A96EB6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E4B7729-9073-42A9-9F78-DC51C1B198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733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BE489C-4ECF-48E6-9BED-D5A7CC713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19269" y="1115025"/>
            <a:ext cx="8574622" cy="2616199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WEBINAR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85853CB-947A-4CC7-B7EE-68BB0B63D9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0212" y="4248058"/>
            <a:ext cx="6987645" cy="1388534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TWEBINAR</a:t>
            </a:r>
          </a:p>
        </p:txBody>
      </p:sp>
    </p:spTree>
    <p:extLst>
      <p:ext uri="{BB962C8B-B14F-4D97-AF65-F5344CB8AC3E}">
        <p14:creationId xmlns:p14="http://schemas.microsoft.com/office/powerpoint/2010/main" xmlns="" val="2565957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4ACF4C-9305-4EC1-97FD-70A7BDC05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437" y="267788"/>
            <a:ext cx="10018713" cy="1752599"/>
          </a:xfrm>
        </p:spPr>
        <p:txBody>
          <a:bodyPr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Brief Description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F353E9-3DAE-4149-9B9D-2A977EF0A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7435" y="1739156"/>
            <a:ext cx="7116417" cy="398890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WEBINAR is an online occasion held by a firm to a specified category of people through their computers via the internet.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allows the hosting firm speaker to share information with the remotely located audience through videos, power-point presentations, and other forms.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TWEBINAR is a virtual WEBINAR whose goal is to share emerging technologies and innovations that Information Technology gives to the corporate.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IT department selects some technologies to be dispensed and elucidated to all corporate users.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How Webinars are creating value for marketers during the crisis">
            <a:extLst>
              <a:ext uri="{FF2B5EF4-FFF2-40B4-BE49-F238E27FC236}">
                <a16:creationId xmlns:a16="http://schemas.microsoft.com/office/drawing/2014/main" xmlns="" id="{CABD84EB-91B9-4F74-A251-ADDD5814C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73041" y="342900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76960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3BC7BA-ACB0-4F18-88C7-C99B535AC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373" y="424543"/>
            <a:ext cx="10018713" cy="1338943"/>
          </a:xfrm>
        </p:spPr>
        <p:txBody>
          <a:bodyPr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27101E-C508-473F-97DC-BB9956EEC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3582" y="1865196"/>
            <a:ext cx="7182679" cy="427279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TWEBINAR seeks to lengthen the awareness of corporate subscribers on unfolding technologies and issues associated with the respective technology world trends.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offers a platform for subscribed users to learn from experienced TWEBINAR specialists. </a:t>
            </a:r>
          </a:p>
        </p:txBody>
      </p:sp>
      <p:pic>
        <p:nvPicPr>
          <p:cNvPr id="1028" name="Picture 4" descr="Setting Realistic Goals and Objectives for a Webinar">
            <a:extLst>
              <a:ext uri="{FF2B5EF4-FFF2-40B4-BE49-F238E27FC236}">
                <a16:creationId xmlns:a16="http://schemas.microsoft.com/office/drawing/2014/main" xmlns="" id="{BE239F8E-94EE-417F-9DE9-8A93FFFA4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69324" y="3442252"/>
            <a:ext cx="29337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0639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6961" y="635485"/>
            <a:ext cx="8574622" cy="1441509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Objectives Cont…..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14040" y="2338251"/>
            <a:ext cx="7750646" cy="263869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experts are available to engage with corporate users and talk about their innovative ideas.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TWEBINAR encourages subscribers to make good use of the initiative to be updated on brand new technologies.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A5B023-C77B-4525-A66D-28C289BE9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06978"/>
            <a:ext cx="10018713" cy="1208314"/>
          </a:xfrm>
        </p:spPr>
        <p:txBody>
          <a:bodyPr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TWEBINAR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1AE73C-59B0-4D22-AF53-D5AFC058D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8184" y="2000794"/>
            <a:ext cx="10018713" cy="312420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Webinars use visual and audio components to share information.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TWEBINAR uses a YouTube live streaming platform, accessible to users through their computers and mobile phones.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information sharing platform is opened twice a year for corporate users to engage with the company experts.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virtual engagement broadcasted via the internet takes one and a half hours.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end of the event, subscribers have gained the necessary knowledge on developing tech and innovations.</a:t>
            </a:r>
          </a:p>
        </p:txBody>
      </p:sp>
    </p:spTree>
    <p:extLst>
      <p:ext uri="{BB962C8B-B14F-4D97-AF65-F5344CB8AC3E}">
        <p14:creationId xmlns:p14="http://schemas.microsoft.com/office/powerpoint/2010/main" xmlns="" val="3951566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F91CBF-5B13-49F2-9ADB-D7F760E55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46165"/>
            <a:ext cx="10018713" cy="1752599"/>
          </a:xfrm>
        </p:spPr>
        <p:txBody>
          <a:bodyPr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TWEBINAR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6B1F90-3489-4DD9-92C1-A01DF9DE8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1431" y="1730546"/>
            <a:ext cx="7513983" cy="360459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TWEBINAR remote program was launched in September 2021 by the IT section to perform the work of updating the targeted group.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participants of the event were idea holders and innovative corporate users from other company sections.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platform provided these idea owners with an opportunity to know the trends in global technologies and a chance to have their ideas implemented by the firm’s management.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YouTube mobile live streaming now available to anyone with more than 10,000  subscribers | Innovation Village | Technology, Product Reviews, Business">
            <a:extLst>
              <a:ext uri="{FF2B5EF4-FFF2-40B4-BE49-F238E27FC236}">
                <a16:creationId xmlns:a16="http://schemas.microsoft.com/office/drawing/2014/main" xmlns="" id="{709FEBCC-7304-4217-A452-4CDB61EBF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91625" y="2870042"/>
            <a:ext cx="3000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3194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2FE9A6-C7D2-4C6F-903D-58F6D5FE9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TWEBINAR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549B31-E9C3-4C20-B710-59969D005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4218" y="2190204"/>
            <a:ext cx="8223430" cy="323353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webinar allows the host organization to expert-audience interactions.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TWEBINAR allows the audience to ask real-time questions to the person leading the webinar.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this question-answer mechanism, TWEBINAR uses a questions chat-box as the messaging tool.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chat box is a converse room that allows a user to ask the tutor questions via chat messages.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Amazon.com: Chat Box - Fast Secure &amp; Easy to Use : Apps &amp; Games">
            <a:extLst>
              <a:ext uri="{FF2B5EF4-FFF2-40B4-BE49-F238E27FC236}">
                <a16:creationId xmlns:a16="http://schemas.microsoft.com/office/drawing/2014/main" xmlns="" id="{21CDB54E-982F-4B8E-8F9C-1A99D7101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59899" y="284776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449772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136</TotalTime>
  <Words>378</Words>
  <Application>Microsoft Office PowerPoint</Application>
  <PresentationFormat>Custom</PresentationFormat>
  <Paragraphs>30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Parallax</vt:lpstr>
      <vt:lpstr>WEBINAR</vt:lpstr>
      <vt:lpstr>Brief Description</vt:lpstr>
      <vt:lpstr>Objectives</vt:lpstr>
      <vt:lpstr>Objectives Cont…..</vt:lpstr>
      <vt:lpstr>TWEBINAR Discussion</vt:lpstr>
      <vt:lpstr>TWEBINAR Discussion</vt:lpstr>
      <vt:lpstr>TWEBINAR Discussion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WEBINAR</dc:title>
  <dc:creator>hp</dc:creator>
  <cp:lastModifiedBy>Kevin</cp:lastModifiedBy>
  <cp:revision>3</cp:revision>
  <dcterms:created xsi:type="dcterms:W3CDTF">2021-09-08T16:39:39Z</dcterms:created>
  <dcterms:modified xsi:type="dcterms:W3CDTF">2021-09-08T19:00:29Z</dcterms:modified>
</cp:coreProperties>
</file>