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DA1C-8750-422D-9545-D3B16347B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3F4B02-AF43-4907-A736-E7B8D2D39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C6B88-6309-4850-94E7-938CB453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9B68A-F1A7-49E1-934E-0398218C7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77690-956B-4C25-8A8F-0029B036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6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F534-92B4-4E65-8F19-1E0C3AB2A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42E1-6B04-4220-B45F-94C0C93AA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7B703-1F7B-43F7-A001-E73FA064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3C181-25CB-4C5F-B81B-FD876C138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B210C-8F78-4730-84F0-63AC9CB1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4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2F94-A640-43FA-BFB3-8D0CABBEE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5115F-538B-4DA7-8B3C-DDB9E1F2A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37BEA-AA8D-4D2E-8DFA-204230209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18EFE-3C52-4A27-85AE-5F3A308C0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5366E-841F-4CE8-8089-85CDBAC90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1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6B4C-8017-4F34-90AA-485D6037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CB41F-D8AA-4A61-8C91-C6DDB70BA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9743E-479E-42E8-87D0-36D513747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28083-A641-44EA-8D8B-B29B8B78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15E17-14DD-46CF-A1EF-AC7A100D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F1E4E-745D-4D81-92AE-C5B0D0B1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5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2E91-5B40-4792-81E1-5E88839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71B76-5C84-47EB-B1BA-BED5C8CA0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94CA6-3F3F-4F6C-B401-1802DD82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5CD68-6F84-4BC9-9D12-B23A9BA4E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53274-9416-41DB-828F-CB90F8A4D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0FDD0C-F9A9-4533-BED0-E9D21F4E1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905B8A-073F-4EF8-AA7F-08A2DE0A6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7C4E5-D8C7-4709-9CA8-F94870AE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7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C3B74-5182-4BB3-B6BF-4F43B2CA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98154-E4D1-47EF-9609-A90BC1B9E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7BAE7-B226-48A6-8A0B-8F064EFB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AA100-B39D-497A-BA8E-5F60CD431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6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64581-5BAD-48DE-8239-0ED25E929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6E0C21-C76E-4DAD-A824-74037683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B02F4-D03F-4244-86C8-9CA2775F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7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228A-B3AC-439E-A7D7-CD312282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4BB9B-8236-4827-AE70-FB4D8479C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13E14-F8A0-4732-81B5-F96502BA6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0FFB-2D57-4C40-95C4-EB13771E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FEBD6-E62C-4E6B-9996-9DBE2FA39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93C94-4327-47DE-AC99-3E1777B6E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7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8BAEF-8DBD-430A-AD2F-7FE7529C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C3B170-BDFC-4F3C-8AB9-D1CC1D3A4E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27AE4-7414-46B0-8374-FC4F3B4CB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93181-D144-4095-9B75-9F87A1AE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489DF-498F-4A44-9F65-12AB062A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6E546-29C8-4076-90E0-BB8D2F9D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0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E9F4-3B32-401E-A6CF-92FE900DE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1A99ED-DD61-48B4-8BA9-517AD7D8F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83530-472A-4AE6-B70F-F2E7320F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AB95A-ED20-4FBA-BDC5-23F73658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B635A-DD79-4E1D-AABF-B1C80498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2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E247CE-184B-45ED-93C4-46ECD83DD1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094FF-3C32-4E38-A2DC-66820EFEE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46666-3E1E-4731-B600-DE11935A3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53046-5DCC-4326-A705-FD31DF7E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4894B-5A85-4B66-A30F-49C26055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7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8B3076-9F22-4429-A529-3FF87E25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194DA-8AE5-4485-8517-2F20689B9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1178E-6E2E-468D-B85F-E16FE5979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CBD5F-D6FB-496C-88F3-032DCC71EC9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E4C74-58D3-47CD-A003-4DF449150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B0BFD-7EC5-46B5-8924-EF937816B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A5C77-E09C-498C-8529-EDB5B5FCC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8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2D308-677D-4412-8540-CFA52C430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Davis and Nelson: Texas readings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4A90DE-5375-44A8-B2D3-C9AEFF2E64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3 Part 1</a:t>
            </a:r>
          </a:p>
        </p:txBody>
      </p:sp>
    </p:spTree>
    <p:extLst>
      <p:ext uri="{BB962C8B-B14F-4D97-AF65-F5344CB8AC3E}">
        <p14:creationId xmlns:p14="http://schemas.microsoft.com/office/powerpoint/2010/main" val="131372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6A4BD-FDD7-40A2-8D8E-CE5BEB95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 Constitutions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34DDD-9D20-416D-8982-D0CD8F9CA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Several</a:t>
            </a:r>
          </a:p>
          <a:p>
            <a:pPr lvl="1"/>
            <a:r>
              <a:rPr lang="en-US" dirty="0"/>
              <a:t>1827</a:t>
            </a:r>
          </a:p>
          <a:p>
            <a:pPr lvl="2"/>
            <a:r>
              <a:rPr lang="en-US" dirty="0"/>
              <a:t>Coahuila y </a:t>
            </a:r>
            <a:r>
              <a:rPr lang="en-US" dirty="0" err="1"/>
              <a:t>Tejas</a:t>
            </a:r>
            <a:endParaRPr lang="en-US" dirty="0"/>
          </a:p>
          <a:p>
            <a:pPr lvl="1"/>
            <a:r>
              <a:rPr lang="en-US" dirty="0"/>
              <a:t>1836</a:t>
            </a:r>
          </a:p>
          <a:p>
            <a:pPr lvl="2"/>
            <a:r>
              <a:rPr lang="en-US" dirty="0"/>
              <a:t>Republic</a:t>
            </a:r>
          </a:p>
          <a:p>
            <a:pPr lvl="1"/>
            <a:r>
              <a:rPr lang="en-US" dirty="0"/>
              <a:t>1845</a:t>
            </a:r>
          </a:p>
          <a:p>
            <a:pPr lvl="2"/>
            <a:r>
              <a:rPr lang="en-US" dirty="0"/>
              <a:t>Annexation</a:t>
            </a:r>
          </a:p>
          <a:p>
            <a:pPr lvl="1"/>
            <a:r>
              <a:rPr lang="en-US" dirty="0"/>
              <a:t>1861</a:t>
            </a:r>
          </a:p>
          <a:p>
            <a:pPr lvl="2"/>
            <a:r>
              <a:rPr lang="en-US" dirty="0"/>
              <a:t>Confederacy</a:t>
            </a:r>
          </a:p>
        </p:txBody>
      </p:sp>
    </p:spTree>
    <p:extLst>
      <p:ext uri="{BB962C8B-B14F-4D97-AF65-F5344CB8AC3E}">
        <p14:creationId xmlns:p14="http://schemas.microsoft.com/office/powerpoint/2010/main" val="108192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BF597-3598-43FE-97AA-83EF6F880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 Constitutions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77C71-4996-4B02-BA31-EC8E1FE2D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</a:t>
            </a:r>
          </a:p>
          <a:p>
            <a:pPr lvl="1"/>
            <a:r>
              <a:rPr lang="en-US" dirty="0"/>
              <a:t>1866</a:t>
            </a:r>
          </a:p>
          <a:p>
            <a:pPr lvl="2"/>
            <a:r>
              <a:rPr lang="en-US" dirty="0"/>
              <a:t>First attempt to rejoin the union</a:t>
            </a:r>
          </a:p>
          <a:p>
            <a:pPr lvl="1"/>
            <a:r>
              <a:rPr lang="en-US" dirty="0"/>
              <a:t>1869</a:t>
            </a:r>
          </a:p>
          <a:p>
            <a:pPr lvl="2"/>
            <a:r>
              <a:rPr lang="en-US" dirty="0"/>
              <a:t>Reconstruction constitution</a:t>
            </a:r>
          </a:p>
          <a:p>
            <a:pPr lvl="1"/>
            <a:r>
              <a:rPr lang="en-US" dirty="0"/>
              <a:t>1876</a:t>
            </a:r>
          </a:p>
          <a:p>
            <a:pPr lvl="2"/>
            <a:r>
              <a:rPr lang="en-US" dirty="0"/>
              <a:t>Post-Reconstruction constitution</a:t>
            </a:r>
          </a:p>
          <a:p>
            <a:pPr lvl="2"/>
            <a:r>
              <a:rPr lang="en-US" dirty="0"/>
              <a:t>Current one</a:t>
            </a:r>
          </a:p>
        </p:txBody>
      </p:sp>
    </p:spTree>
    <p:extLst>
      <p:ext uri="{BB962C8B-B14F-4D97-AF65-F5344CB8AC3E}">
        <p14:creationId xmlns:p14="http://schemas.microsoft.com/office/powerpoint/2010/main" val="255025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63AF7-BF24-41BA-893B-6C759FAC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Grito</a:t>
            </a:r>
            <a:r>
              <a:rPr lang="en-US" dirty="0"/>
              <a:t> </a:t>
            </a:r>
            <a:r>
              <a:rPr lang="en-US"/>
              <a:t>de Delores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8CE6D-D15D-427F-8F61-35E51956F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1810</a:t>
            </a:r>
          </a:p>
          <a:p>
            <a:pPr lvl="1"/>
            <a:r>
              <a:rPr lang="en-US" dirty="0"/>
              <a:t>Father Miguel Hidalgo</a:t>
            </a:r>
          </a:p>
          <a:p>
            <a:pPr lvl="1"/>
            <a:r>
              <a:rPr lang="en-US" dirty="0"/>
              <a:t>Assertion from pulpit to end Spanish rule</a:t>
            </a:r>
          </a:p>
          <a:p>
            <a:pPr lvl="1"/>
            <a:r>
              <a:rPr lang="en-US" dirty="0"/>
              <a:t>Land redistribution</a:t>
            </a:r>
          </a:p>
          <a:p>
            <a:pPr lvl="1"/>
            <a:r>
              <a:rPr lang="en-US" dirty="0"/>
              <a:t>Racial equality</a:t>
            </a:r>
          </a:p>
          <a:p>
            <a:pPr lvl="2"/>
            <a:r>
              <a:rPr lang="en-US" dirty="0"/>
              <a:t>Indigenous</a:t>
            </a:r>
          </a:p>
          <a:p>
            <a:pPr lvl="1"/>
            <a:r>
              <a:rPr lang="en-US" dirty="0"/>
              <a:t>Led militia from Delores to Mexico City</a:t>
            </a:r>
          </a:p>
          <a:p>
            <a:pPr lvl="1"/>
            <a:r>
              <a:rPr lang="en-US" dirty="0"/>
              <a:t>Hidalgo was executed after militia’s defeat</a:t>
            </a:r>
          </a:p>
          <a:p>
            <a:pPr lvl="1"/>
            <a:r>
              <a:rPr lang="en-US" dirty="0" err="1"/>
              <a:t>Grito</a:t>
            </a:r>
            <a:r>
              <a:rPr lang="en-US" dirty="0"/>
              <a:t> de Delores led to the Mexican War of Independence</a:t>
            </a:r>
          </a:p>
        </p:txBody>
      </p:sp>
    </p:spTree>
    <p:extLst>
      <p:ext uri="{BB962C8B-B14F-4D97-AF65-F5344CB8AC3E}">
        <p14:creationId xmlns:p14="http://schemas.microsoft.com/office/powerpoint/2010/main" val="3258257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64A-8C46-4BBB-B024-188D686E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Treaty of Cordoba (1824)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CD2D-CC00-49D1-8B3B-E2FC603D0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Mexican Independence</a:t>
            </a:r>
          </a:p>
          <a:p>
            <a:pPr lvl="1"/>
            <a:r>
              <a:rPr lang="en-US" dirty="0"/>
              <a:t>Constitutional monarchy</a:t>
            </a:r>
          </a:p>
          <a:p>
            <a:pPr lvl="1"/>
            <a:r>
              <a:rPr lang="en-US" dirty="0"/>
              <a:t>Officially Roman Catholic</a:t>
            </a:r>
          </a:p>
          <a:p>
            <a:pPr lvl="1"/>
            <a:r>
              <a:rPr lang="en-US" dirty="0"/>
              <a:t>Spanish ancestry resulted in more rights than indigenous or biracial ancestry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67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Post-Treaty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emperor stayed in power for ten months</a:t>
            </a:r>
          </a:p>
          <a:p>
            <a:pPr lvl="1"/>
            <a:r>
              <a:rPr lang="en-US" dirty="0"/>
              <a:t>Overthrown by Antonio Lopez de Santa Anna</a:t>
            </a:r>
          </a:p>
        </p:txBody>
      </p:sp>
    </p:spTree>
    <p:extLst>
      <p:ext uri="{BB962C8B-B14F-4D97-AF65-F5344CB8AC3E}">
        <p14:creationId xmlns:p14="http://schemas.microsoft.com/office/powerpoint/2010/main" val="422496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Coahuila y </a:t>
            </a:r>
            <a:r>
              <a:rPr lang="en-US" dirty="0" err="1"/>
              <a:t>Tejas</a:t>
            </a:r>
            <a:r>
              <a:rPr lang="en-US" dirty="0"/>
              <a:t> (1827)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Texas was part of independent Mexico</a:t>
            </a:r>
          </a:p>
          <a:p>
            <a:r>
              <a:rPr lang="en-US" dirty="0"/>
              <a:t>Administered with Coahuila</a:t>
            </a:r>
          </a:p>
          <a:p>
            <a:pPr lvl="1"/>
            <a:r>
              <a:rPr lang="en-US" dirty="0"/>
              <a:t>Coahuila: still Mexican state that borders Texas</a:t>
            </a:r>
          </a:p>
          <a:p>
            <a:r>
              <a:rPr lang="en-US" dirty="0"/>
              <a:t>Stephen F. Austin imprisoned (1833)</a:t>
            </a:r>
          </a:p>
          <a:p>
            <a:pPr lvl="1"/>
            <a:r>
              <a:rPr lang="en-US" dirty="0"/>
              <a:t>Informed national government of proposed constitution for Texas </a:t>
            </a:r>
          </a:p>
          <a:p>
            <a:pPr lvl="2"/>
            <a:r>
              <a:rPr lang="en-US" dirty="0"/>
              <a:t>Separate from Coahuila, still Mexican state</a:t>
            </a:r>
          </a:p>
          <a:p>
            <a:r>
              <a:rPr lang="en-US" dirty="0"/>
              <a:t>December 1835: Texans took Alamo and San Antonio</a:t>
            </a:r>
          </a:p>
          <a:p>
            <a:r>
              <a:rPr lang="en-US" dirty="0"/>
              <a:t>February 1836: Sam Houston says to leave San Antonio</a:t>
            </a:r>
          </a:p>
          <a:p>
            <a:pPr lvl="1"/>
            <a:r>
              <a:rPr lang="en-US" dirty="0"/>
              <a:t>Bowie and Travis stayed</a:t>
            </a:r>
          </a:p>
          <a:p>
            <a:r>
              <a:rPr lang="en-US" dirty="0"/>
              <a:t>Siege of the Alamo</a:t>
            </a:r>
          </a:p>
          <a:p>
            <a:pPr lvl="1"/>
            <a:r>
              <a:rPr lang="en-US" dirty="0"/>
              <a:t>February 23, 1836 – March 6, 1836</a:t>
            </a:r>
          </a:p>
        </p:txBody>
      </p:sp>
    </p:spTree>
    <p:extLst>
      <p:ext uri="{BB962C8B-B14F-4D97-AF65-F5344CB8AC3E}">
        <p14:creationId xmlns:p14="http://schemas.microsoft.com/office/powerpoint/2010/main" val="347883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205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Davis and Nelson: Texas readings</vt:lpstr>
      <vt:lpstr>Texas Constitutions</vt:lpstr>
      <vt:lpstr>Texas Constitutions</vt:lpstr>
      <vt:lpstr>Grito de Delores</vt:lpstr>
      <vt:lpstr>Treaty of Cordoba (1824)</vt:lpstr>
      <vt:lpstr>Post-Treaty</vt:lpstr>
      <vt:lpstr>Coahuila y Tejas (1827)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Davis and Nelson: Texas readings</dc:title>
  <dc:creator>James Nelson</dc:creator>
  <cp:lastModifiedBy>vincent wilkins</cp:lastModifiedBy>
  <cp:revision>7</cp:revision>
  <dcterms:created xsi:type="dcterms:W3CDTF">2017-10-09T02:56:58Z</dcterms:created>
  <dcterms:modified xsi:type="dcterms:W3CDTF">2020-08-29T13:34:27Z</dcterms:modified>
</cp:coreProperties>
</file>