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58" r:id="rId4"/>
    <p:sldId id="27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79461" autoAdjust="0"/>
  </p:normalViewPr>
  <p:slideViewPr>
    <p:cSldViewPr snapToGrid="0">
      <p:cViewPr>
        <p:scale>
          <a:sx n="64" d="100"/>
          <a:sy n="64" d="100"/>
        </p:scale>
        <p:origin x="-9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64A13-E6F9-44D7-A5CE-EEDFB36D6710}" type="datetimeFigureOut">
              <a:rPr lang="en-US" smtClean="0"/>
              <a:t>5/7/2021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0B4A-FE6E-4226-802D-0A67C437F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96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Commentary: Bachelors’ degree recorded high levels in completion rate followed closely by Masters degree. </a:t>
            </a:r>
            <a:r>
              <a:rPr lang="en-US" smtClean="0"/>
              <a:t>Doctors’ degrees had the lowest completion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0B4A-FE6E-4226-802D-0A67C437F7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83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Commentary:  Endowment assets are indirectly proportional to tuition and fees. The endowment assets of the university have not increased tremendously as compared to tuition and fees.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20B4A-FE6E-4226-802D-0A67C437F7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03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19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7376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48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535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100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4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68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13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7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3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73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70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88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55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5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C80199-CFD5-42A0-9C97-C93D5F907B2F}" type="datetimeFigureOut">
              <a:rPr lang="en-GB" smtClean="0"/>
              <a:t>07/05/2021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64429C-308E-452A-BA05-796216E6F4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92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Descriptive statistics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86841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Bachelors’ degree leading in completion. </a:t>
            </a:r>
            <a:endParaRPr lang="en-GB" sz="3600" dirty="0"/>
          </a:p>
        </p:txBody>
      </p:sp>
      <p:pic>
        <p:nvPicPr>
          <p:cNvPr id="6" name="Picture 5" descr="C:\Users\25478\Downloads\bar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45" y="2471588"/>
            <a:ext cx="5981299" cy="3678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473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8776" y="1001382"/>
            <a:ext cx="9601196" cy="1303867"/>
          </a:xfrm>
        </p:spPr>
        <p:txBody>
          <a:bodyPr>
            <a:normAutofit/>
          </a:bodyPr>
          <a:lstStyle/>
          <a:p>
            <a:r>
              <a:rPr lang="en-US" sz="3600" dirty="0"/>
              <a:t>Does tuition and fees set the trend in Endowment assets? </a:t>
            </a:r>
            <a:endParaRPr lang="en-GB" sz="3600" dirty="0"/>
          </a:p>
        </p:txBody>
      </p:sp>
      <p:pic>
        <p:nvPicPr>
          <p:cNvPr id="6" name="Picture 5" descr="C:\Users\25478\Downloads\rev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62" y="2543575"/>
            <a:ext cx="5707313" cy="3452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73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Procheş</a:t>
            </a:r>
            <a:r>
              <a:rPr lang="en-US" dirty="0"/>
              <a:t>, </a:t>
            </a:r>
            <a:r>
              <a:rPr lang="en-US" dirty="0" err="1"/>
              <a:t>Şerban</a:t>
            </a:r>
            <a:r>
              <a:rPr lang="en-US" dirty="0"/>
              <a:t>. (2015). Descriptive statistics in research and teaching: are we losing the middle ground?. Quality &amp; Quantity. 50. 10.1007/s11135-015-0256-3. </a:t>
            </a:r>
          </a:p>
        </p:txBody>
      </p:sp>
    </p:spTree>
    <p:extLst>
      <p:ext uri="{BB962C8B-B14F-4D97-AF65-F5344CB8AC3E}">
        <p14:creationId xmlns:p14="http://schemas.microsoft.com/office/powerpoint/2010/main" val="33286005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2141</TotalTime>
  <Words>107</Words>
  <Application>Microsoft Office PowerPoint</Application>
  <PresentationFormat>Custom</PresentationFormat>
  <Paragraphs>9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Organic</vt:lpstr>
      <vt:lpstr>Descriptive statistics </vt:lpstr>
      <vt:lpstr>Bachelors’ degree leading in completion. </vt:lpstr>
      <vt:lpstr>Does tuition and fees set the trend in Endowment assets? 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HP</dc:creator>
  <cp:lastModifiedBy>Simon</cp:lastModifiedBy>
  <cp:revision>47</cp:revision>
  <dcterms:created xsi:type="dcterms:W3CDTF">2021-04-14T15:21:43Z</dcterms:created>
  <dcterms:modified xsi:type="dcterms:W3CDTF">2021-05-07T00:08:53Z</dcterms:modified>
</cp:coreProperties>
</file>