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3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1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36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91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9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6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2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4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0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3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1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5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39667-AD17-DC40-9C01-5C051AF3FA32}" type="datetimeFigureOut">
              <a:rPr lang="en-US" smtClean="0"/>
              <a:t>4/6/16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69133-586F-9346-9EDF-7F0D02B74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75" y="253999"/>
            <a:ext cx="8731250" cy="6397625"/>
          </a:xfrm>
        </p:spPr>
        <p:txBody>
          <a:bodyPr>
            <a:noAutofit/>
          </a:bodyPr>
          <a:lstStyle/>
          <a:p>
            <a:r>
              <a:rPr lang="en-US" sz="1800" b="1" u="sng" dirty="0" smtClean="0">
                <a:solidFill>
                  <a:srgbClr val="000000"/>
                </a:solidFill>
                <a:latin typeface="Avenir Roman"/>
                <a:cs typeface="Avenir Roman"/>
              </a:rPr>
              <a:t>Taste    ---</a:t>
            </a:r>
            <a:r>
              <a:rPr lang="en-US" sz="1800" b="1" u="sng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 </a:t>
            </a:r>
            <a:r>
              <a:rPr lang="en-US" sz="1800" b="1" u="sng" dirty="0" smtClean="0">
                <a:solidFill>
                  <a:srgbClr val="000000"/>
                </a:solidFill>
                <a:latin typeface="Avenir Roman"/>
                <a:cs typeface="Avenir Roman"/>
              </a:rPr>
              <a:t>What is the function of Taste?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To protect your body from unsafe foods.</a:t>
            </a: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Taste Buds: most of our taste buds are on our tongue.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Basic Tastes: Sweet, salty, sour and bitter.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Your sense of taste protects you from unsafe foods.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If you ate poisonous  or rotten food --- you would spit it out immediately because you’d recognize it was bad.  Obviously – the food never enters your body or stomach.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In addition: your sense of taste helps you maintain a consistent chemical balance in your body.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Liking sugar, for example satisfies your body’s need for carbs and minerals.</a:t>
            </a:r>
          </a:p>
          <a:p>
            <a:pPr algn="just"/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sz="1800" dirty="0" smtClean="0">
                <a:solidFill>
                  <a:srgbClr val="000000"/>
                </a:solidFill>
                <a:latin typeface="Avenir Roman"/>
                <a:cs typeface="Avenir Roman"/>
              </a:rPr>
              <a:t>Similarly --- eating sour foods such as oranges and lemons supplies your body with essential vitamins.</a:t>
            </a:r>
            <a:endParaRPr lang="en-US" sz="1800" dirty="0">
              <a:solidFill>
                <a:srgbClr val="000000"/>
              </a:solidFill>
              <a:latin typeface="Avenir Roman"/>
              <a:cs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88765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75" y="269875"/>
            <a:ext cx="8667750" cy="6349999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Taste Buds: our mouth contains about 10,000 taste buds which are mostly </a:t>
            </a: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located on and around the tiny bumps on your tongue.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Every taste bud detects 5 primary tastes: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Sour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Sweet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Bitter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Salty</a:t>
            </a: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Umami (salts of certain acids (MSG)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Each of our taste buds contains 50-100 specialized receptor cells.</a:t>
            </a:r>
          </a:p>
          <a:p>
            <a:pPr marL="0" indent="0" algn="just">
              <a:buNone/>
            </a:pPr>
            <a:endParaRPr lang="en-US" dirty="0" smtClean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Each receptor cell has a tiny taste hair that checks out the food chemicals in your saliva.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After these taste hairs are stimulated they send nerve impulses to your brain.</a:t>
            </a:r>
          </a:p>
          <a:p>
            <a:pPr marL="0" indent="0" algn="just">
              <a:buNone/>
            </a:pPr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Each taste hair responds to one of the 5 basic tastes.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31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241</Words>
  <Application>Microsoft Macintosh PowerPoint</Application>
  <PresentationFormat>On-screen Show (4:3)</PresentationFormat>
  <Paragraphs>34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Elijah Levy</dc:creator>
  <cp:lastModifiedBy>Elijah Levy</cp:lastModifiedBy>
  <cp:revision>4</cp:revision>
  <dcterms:created xsi:type="dcterms:W3CDTF">2016-04-06T16:33:13Z</dcterms:created>
  <dcterms:modified xsi:type="dcterms:W3CDTF">2016-04-07T01:35:19Z</dcterms:modified>
</cp:coreProperties>
</file>