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3" r:id="rId12"/>
    <p:sldId id="267" r:id="rId13"/>
    <p:sldId id="265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298A-0CB2-40A9-BFBC-3C2AE3B73C93}" v="39" dt="2021-02-21T14:17:05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os avakian" userId="eaadd8b75a681360" providerId="LiveId" clId="{D619298A-0CB2-40A9-BFBC-3C2AE3B73C93}"/>
    <pc:docChg chg="undo custSel mod addSld delSld modSld sldOrd">
      <pc:chgData name="stephanos avakian" userId="eaadd8b75a681360" providerId="LiveId" clId="{D619298A-0CB2-40A9-BFBC-3C2AE3B73C93}" dt="2021-02-21T14:17:16.435" v="3208" actId="20577"/>
      <pc:docMkLst>
        <pc:docMk/>
      </pc:docMkLst>
      <pc:sldChg chg="modSp mod">
        <pc:chgData name="stephanos avakian" userId="eaadd8b75a681360" providerId="LiveId" clId="{D619298A-0CB2-40A9-BFBC-3C2AE3B73C93}" dt="2021-02-18T20:30:14.405" v="3184" actId="20577"/>
        <pc:sldMkLst>
          <pc:docMk/>
          <pc:sldMk cId="2990773011" sldId="256"/>
        </pc:sldMkLst>
        <pc:spChg chg="mod">
          <ac:chgData name="stephanos avakian" userId="eaadd8b75a681360" providerId="LiveId" clId="{D619298A-0CB2-40A9-BFBC-3C2AE3B73C93}" dt="2021-02-18T20:30:14.405" v="3184" actId="20577"/>
          <ac:spMkLst>
            <pc:docMk/>
            <pc:sldMk cId="2990773011" sldId="256"/>
            <ac:spMk id="2" creationId="{7DE801B1-B102-41E4-BA99-81BF284CBD31}"/>
          </ac:spMkLst>
        </pc:spChg>
        <pc:spChg chg="mod">
          <ac:chgData name="stephanos avakian" userId="eaadd8b75a681360" providerId="LiveId" clId="{D619298A-0CB2-40A9-BFBC-3C2AE3B73C93}" dt="2021-02-04T18:49:33.842" v="198" actId="20577"/>
          <ac:spMkLst>
            <pc:docMk/>
            <pc:sldMk cId="2990773011" sldId="256"/>
            <ac:spMk id="3" creationId="{0C0D055E-6334-4589-8986-AB82E76E4156}"/>
          </ac:spMkLst>
        </pc:spChg>
        <pc:spChg chg="mod">
          <ac:chgData name="stephanos avakian" userId="eaadd8b75a681360" providerId="LiveId" clId="{D619298A-0CB2-40A9-BFBC-3C2AE3B73C93}" dt="2021-02-04T22:29:52.984" v="3128" actId="27636"/>
          <ac:spMkLst>
            <pc:docMk/>
            <pc:sldMk cId="2990773011" sldId="256"/>
            <ac:spMk id="4" creationId="{33FDBE09-A208-4549-B66A-FC3015C7C977}"/>
          </ac:spMkLst>
        </pc:spChg>
      </pc:sldChg>
      <pc:sldChg chg="modSp mod">
        <pc:chgData name="stephanos avakian" userId="eaadd8b75a681360" providerId="LiveId" clId="{D619298A-0CB2-40A9-BFBC-3C2AE3B73C93}" dt="2021-02-04T22:29:52.908" v="3114" actId="27636"/>
        <pc:sldMkLst>
          <pc:docMk/>
          <pc:sldMk cId="2565548694" sldId="257"/>
        </pc:sldMkLst>
        <pc:spChg chg="mod">
          <ac:chgData name="stephanos avakian" userId="eaadd8b75a681360" providerId="LiveId" clId="{D619298A-0CB2-40A9-BFBC-3C2AE3B73C93}" dt="2021-02-04T18:17:14.340" v="0"/>
          <ac:spMkLst>
            <pc:docMk/>
            <pc:sldMk cId="2565548694" sldId="257"/>
            <ac:spMk id="2" creationId="{EC75191E-0E4C-471F-9511-65E29FE8DB0A}"/>
          </ac:spMkLst>
        </pc:spChg>
        <pc:spChg chg="mod">
          <ac:chgData name="stephanos avakian" userId="eaadd8b75a681360" providerId="LiveId" clId="{D619298A-0CB2-40A9-BFBC-3C2AE3B73C93}" dt="2021-02-04T22:27:15.907" v="2801" actId="20577"/>
          <ac:spMkLst>
            <pc:docMk/>
            <pc:sldMk cId="2565548694" sldId="257"/>
            <ac:spMk id="3" creationId="{C6C53A07-66C9-4825-BB00-F63BA6D5FE26}"/>
          </ac:spMkLst>
        </pc:spChg>
        <pc:spChg chg="mod">
          <ac:chgData name="stephanos avakian" userId="eaadd8b75a681360" providerId="LiveId" clId="{D619298A-0CB2-40A9-BFBC-3C2AE3B73C93}" dt="2021-02-04T22:29:52.908" v="3114" actId="27636"/>
          <ac:spMkLst>
            <pc:docMk/>
            <pc:sldMk cId="2565548694" sldId="257"/>
            <ac:spMk id="4" creationId="{D79FDA01-A699-48E8-9198-8ED2164EEC91}"/>
          </ac:spMkLst>
        </pc:spChg>
      </pc:sldChg>
      <pc:sldChg chg="modSp mod">
        <pc:chgData name="stephanos avakian" userId="eaadd8b75a681360" providerId="LiveId" clId="{D619298A-0CB2-40A9-BFBC-3C2AE3B73C93}" dt="2021-02-21T14:17:16.435" v="3208" actId="20577"/>
        <pc:sldMkLst>
          <pc:docMk/>
          <pc:sldMk cId="3079861134" sldId="258"/>
        </pc:sldMkLst>
        <pc:spChg chg="mod">
          <ac:chgData name="stephanos avakian" userId="eaadd8b75a681360" providerId="LiveId" clId="{D619298A-0CB2-40A9-BFBC-3C2AE3B73C93}" dt="2021-02-04T21:33:17.159" v="457" actId="20577"/>
          <ac:spMkLst>
            <pc:docMk/>
            <pc:sldMk cId="3079861134" sldId="258"/>
            <ac:spMk id="2" creationId="{5D2B777B-E9AB-4D6F-83F8-C90FF4D70632}"/>
          </ac:spMkLst>
        </pc:spChg>
        <pc:spChg chg="mod">
          <ac:chgData name="stephanos avakian" userId="eaadd8b75a681360" providerId="LiveId" clId="{D619298A-0CB2-40A9-BFBC-3C2AE3B73C93}" dt="2021-02-21T14:17:16.435" v="3208" actId="20577"/>
          <ac:spMkLst>
            <pc:docMk/>
            <pc:sldMk cId="3079861134" sldId="258"/>
            <ac:spMk id="3" creationId="{9A37AFB8-176C-4D38-9BD3-F6CB37178C3E}"/>
          </ac:spMkLst>
        </pc:spChg>
        <pc:spChg chg="mod">
          <ac:chgData name="stephanos avakian" userId="eaadd8b75a681360" providerId="LiveId" clId="{D619298A-0CB2-40A9-BFBC-3C2AE3B73C93}" dt="2021-02-04T22:29:52.913" v="3115" actId="27636"/>
          <ac:spMkLst>
            <pc:docMk/>
            <pc:sldMk cId="3079861134" sldId="258"/>
            <ac:spMk id="4" creationId="{C5D74356-999B-44B5-A8D9-EED2490D43B0}"/>
          </ac:spMkLst>
        </pc:spChg>
      </pc:sldChg>
      <pc:sldChg chg="modSp mod ord">
        <pc:chgData name="stephanos avakian" userId="eaadd8b75a681360" providerId="LiveId" clId="{D619298A-0CB2-40A9-BFBC-3C2AE3B73C93}" dt="2021-02-18T20:22:58.828" v="3176"/>
        <pc:sldMkLst>
          <pc:docMk/>
          <pc:sldMk cId="1674486686" sldId="259"/>
        </pc:sldMkLst>
        <pc:spChg chg="mod">
          <ac:chgData name="stephanos avakian" userId="eaadd8b75a681360" providerId="LiveId" clId="{D619298A-0CB2-40A9-BFBC-3C2AE3B73C93}" dt="2021-02-04T21:33:20.807" v="467" actId="20577"/>
          <ac:spMkLst>
            <pc:docMk/>
            <pc:sldMk cId="1674486686" sldId="259"/>
            <ac:spMk id="2" creationId="{ADFEF0CE-EDA1-4EDA-9F8E-2590025EE74A}"/>
          </ac:spMkLst>
        </pc:spChg>
        <pc:spChg chg="mod">
          <ac:chgData name="stephanos avakian" userId="eaadd8b75a681360" providerId="LiveId" clId="{D619298A-0CB2-40A9-BFBC-3C2AE3B73C93}" dt="2021-02-05T10:33:12.298" v="3169" actId="403"/>
          <ac:spMkLst>
            <pc:docMk/>
            <pc:sldMk cId="1674486686" sldId="259"/>
            <ac:spMk id="3" creationId="{AC844C25-53A0-47AB-8B7C-BE3CC403A6AA}"/>
          </ac:spMkLst>
        </pc:spChg>
        <pc:spChg chg="mod">
          <ac:chgData name="stephanos avakian" userId="eaadd8b75a681360" providerId="LiveId" clId="{D619298A-0CB2-40A9-BFBC-3C2AE3B73C93}" dt="2021-02-04T22:29:52.926" v="3116" actId="27636"/>
          <ac:spMkLst>
            <pc:docMk/>
            <pc:sldMk cId="1674486686" sldId="259"/>
            <ac:spMk id="4" creationId="{F678CDAC-5C43-4955-A98C-31305BA91F21}"/>
          </ac:spMkLst>
        </pc:spChg>
      </pc:sldChg>
      <pc:sldChg chg="modSp mod">
        <pc:chgData name="stephanos avakian" userId="eaadd8b75a681360" providerId="LiveId" clId="{D619298A-0CB2-40A9-BFBC-3C2AE3B73C93}" dt="2021-02-04T22:29:52.929" v="3117" actId="27636"/>
        <pc:sldMkLst>
          <pc:docMk/>
          <pc:sldMk cId="1190616783" sldId="260"/>
        </pc:sldMkLst>
        <pc:spChg chg="mod">
          <ac:chgData name="stephanos avakian" userId="eaadd8b75a681360" providerId="LiveId" clId="{D619298A-0CB2-40A9-BFBC-3C2AE3B73C93}" dt="2021-02-04T18:18:48.685" v="15" actId="20577"/>
          <ac:spMkLst>
            <pc:docMk/>
            <pc:sldMk cId="1190616783" sldId="260"/>
            <ac:spMk id="2" creationId="{65EF6639-0E26-4AF4-B2C4-7F2A73C14268}"/>
          </ac:spMkLst>
        </pc:spChg>
        <pc:spChg chg="mod">
          <ac:chgData name="stephanos avakian" userId="eaadd8b75a681360" providerId="LiveId" clId="{D619298A-0CB2-40A9-BFBC-3C2AE3B73C93}" dt="2021-02-04T22:27:32.907" v="2805" actId="14100"/>
          <ac:spMkLst>
            <pc:docMk/>
            <pc:sldMk cId="1190616783" sldId="260"/>
            <ac:spMk id="3" creationId="{E34D04C6-DC21-4E51-BEE6-1B183F922E25}"/>
          </ac:spMkLst>
        </pc:spChg>
        <pc:spChg chg="mod">
          <ac:chgData name="stephanos avakian" userId="eaadd8b75a681360" providerId="LiveId" clId="{D619298A-0CB2-40A9-BFBC-3C2AE3B73C93}" dt="2021-02-04T22:29:52.929" v="3117" actId="27636"/>
          <ac:spMkLst>
            <pc:docMk/>
            <pc:sldMk cId="1190616783" sldId="260"/>
            <ac:spMk id="4" creationId="{BF67FACA-3C41-4873-9298-192D48DD643F}"/>
          </ac:spMkLst>
        </pc:spChg>
      </pc:sldChg>
      <pc:sldChg chg="modSp new mod">
        <pc:chgData name="stephanos avakian" userId="eaadd8b75a681360" providerId="LiveId" clId="{D619298A-0CB2-40A9-BFBC-3C2AE3B73C93}" dt="2021-02-04T22:29:52.931" v="3118" actId="27636"/>
        <pc:sldMkLst>
          <pc:docMk/>
          <pc:sldMk cId="1928419218" sldId="261"/>
        </pc:sldMkLst>
        <pc:spChg chg="mod">
          <ac:chgData name="stephanos avakian" userId="eaadd8b75a681360" providerId="LiveId" clId="{D619298A-0CB2-40A9-BFBC-3C2AE3B73C93}" dt="2021-02-04T18:18:59.814" v="50" actId="20577"/>
          <ac:spMkLst>
            <pc:docMk/>
            <pc:sldMk cId="1928419218" sldId="261"/>
            <ac:spMk id="2" creationId="{B9D435FA-716A-4B3D-B91C-2A1AF2BB46C4}"/>
          </ac:spMkLst>
        </pc:spChg>
        <pc:spChg chg="mod">
          <ac:chgData name="stephanos avakian" userId="eaadd8b75a681360" providerId="LiveId" clId="{D619298A-0CB2-40A9-BFBC-3C2AE3B73C93}" dt="2021-02-04T22:27:39.782" v="2807" actId="403"/>
          <ac:spMkLst>
            <pc:docMk/>
            <pc:sldMk cId="1928419218" sldId="261"/>
            <ac:spMk id="3" creationId="{1D728A4A-2C63-4DB6-B96F-E931168D91AD}"/>
          </ac:spMkLst>
        </pc:spChg>
        <pc:spChg chg="mod">
          <ac:chgData name="stephanos avakian" userId="eaadd8b75a681360" providerId="LiveId" clId="{D619298A-0CB2-40A9-BFBC-3C2AE3B73C93}" dt="2021-02-04T22:29:52.931" v="3118" actId="27636"/>
          <ac:spMkLst>
            <pc:docMk/>
            <pc:sldMk cId="1928419218" sldId="261"/>
            <ac:spMk id="4" creationId="{5ECF8F9A-72F4-4C07-9922-ED142E0C00FF}"/>
          </ac:spMkLst>
        </pc:spChg>
      </pc:sldChg>
      <pc:sldChg chg="delSp modSp new mod">
        <pc:chgData name="stephanos avakian" userId="eaadd8b75a681360" providerId="LiveId" clId="{D619298A-0CB2-40A9-BFBC-3C2AE3B73C93}" dt="2021-02-05T10:33:23.910" v="3172" actId="27636"/>
        <pc:sldMkLst>
          <pc:docMk/>
          <pc:sldMk cId="3958405873" sldId="262"/>
        </pc:sldMkLst>
        <pc:spChg chg="del">
          <ac:chgData name="stephanos avakian" userId="eaadd8b75a681360" providerId="LiveId" clId="{D619298A-0CB2-40A9-BFBC-3C2AE3B73C93}" dt="2021-02-05T10:33:21.256" v="3170" actId="478"/>
          <ac:spMkLst>
            <pc:docMk/>
            <pc:sldMk cId="3958405873" sldId="262"/>
            <ac:spMk id="2" creationId="{7CECE6B6-DEE9-45FA-890B-CE7D3A086F4C}"/>
          </ac:spMkLst>
        </pc:spChg>
        <pc:spChg chg="mod">
          <ac:chgData name="stephanos avakian" userId="eaadd8b75a681360" providerId="LiveId" clId="{D619298A-0CB2-40A9-BFBC-3C2AE3B73C93}" dt="2021-02-05T10:33:23.910" v="3172" actId="27636"/>
          <ac:spMkLst>
            <pc:docMk/>
            <pc:sldMk cId="3958405873" sldId="262"/>
            <ac:spMk id="3" creationId="{D9EDFF4A-670F-45E7-A05B-57D33570334F}"/>
          </ac:spMkLst>
        </pc:spChg>
        <pc:spChg chg="mod">
          <ac:chgData name="stephanos avakian" userId="eaadd8b75a681360" providerId="LiveId" clId="{D619298A-0CB2-40A9-BFBC-3C2AE3B73C93}" dt="2021-02-04T22:29:52.934" v="3119" actId="27636"/>
          <ac:spMkLst>
            <pc:docMk/>
            <pc:sldMk cId="3958405873" sldId="262"/>
            <ac:spMk id="4" creationId="{2FA03116-0924-472B-8B12-2553ABC293DF}"/>
          </ac:spMkLst>
        </pc:spChg>
      </pc:sldChg>
      <pc:sldChg chg="new del">
        <pc:chgData name="stephanos avakian" userId="eaadd8b75a681360" providerId="LiveId" clId="{D619298A-0CB2-40A9-BFBC-3C2AE3B73C93}" dt="2021-02-04T18:19:32.399" v="118" actId="47"/>
        <pc:sldMkLst>
          <pc:docMk/>
          <pc:sldMk cId="4022308216" sldId="263"/>
        </pc:sldMkLst>
      </pc:sldChg>
      <pc:sldChg chg="new del">
        <pc:chgData name="stephanos avakian" userId="eaadd8b75a681360" providerId="LiveId" clId="{D619298A-0CB2-40A9-BFBC-3C2AE3B73C93}" dt="2021-02-04T21:46:12.097" v="1687" actId="47"/>
        <pc:sldMkLst>
          <pc:docMk/>
          <pc:sldMk cId="1243987209" sldId="264"/>
        </pc:sldMkLst>
      </pc:sldChg>
      <pc:sldChg chg="modSp new mod">
        <pc:chgData name="stephanos avakian" userId="eaadd8b75a681360" providerId="LiveId" clId="{D619298A-0CB2-40A9-BFBC-3C2AE3B73C93}" dt="2021-02-04T22:29:52.941" v="3120" actId="27636"/>
        <pc:sldMkLst>
          <pc:docMk/>
          <pc:sldMk cId="2265396284" sldId="265"/>
        </pc:sldMkLst>
        <pc:spChg chg="mod">
          <ac:chgData name="stephanos avakian" userId="eaadd8b75a681360" providerId="LiveId" clId="{D619298A-0CB2-40A9-BFBC-3C2AE3B73C93}" dt="2021-02-04T21:46:43.242" v="1690" actId="20577"/>
          <ac:spMkLst>
            <pc:docMk/>
            <pc:sldMk cId="2265396284" sldId="265"/>
            <ac:spMk id="2" creationId="{20722352-442A-4328-8D31-3F6CC81E443F}"/>
          </ac:spMkLst>
        </pc:spChg>
        <pc:spChg chg="mod">
          <ac:chgData name="stephanos avakian" userId="eaadd8b75a681360" providerId="LiveId" clId="{D619298A-0CB2-40A9-BFBC-3C2AE3B73C93}" dt="2021-02-04T22:28:02.526" v="2817" actId="403"/>
          <ac:spMkLst>
            <pc:docMk/>
            <pc:sldMk cId="2265396284" sldId="265"/>
            <ac:spMk id="3" creationId="{1CF30BDE-7799-4F15-80FE-46A986637B9F}"/>
          </ac:spMkLst>
        </pc:spChg>
        <pc:spChg chg="mod">
          <ac:chgData name="stephanos avakian" userId="eaadd8b75a681360" providerId="LiveId" clId="{D619298A-0CB2-40A9-BFBC-3C2AE3B73C93}" dt="2021-02-04T22:29:52.941" v="3120" actId="27636"/>
          <ac:spMkLst>
            <pc:docMk/>
            <pc:sldMk cId="2265396284" sldId="265"/>
            <ac:spMk id="4" creationId="{45D64B13-E7B1-4483-A933-21C5CF40BF95}"/>
          </ac:spMkLst>
        </pc:spChg>
      </pc:sldChg>
      <pc:sldChg chg="new del">
        <pc:chgData name="stephanos avakian" userId="eaadd8b75a681360" providerId="LiveId" clId="{D619298A-0CB2-40A9-BFBC-3C2AE3B73C93}" dt="2021-02-04T21:48:56.116" v="2012" actId="47"/>
        <pc:sldMkLst>
          <pc:docMk/>
          <pc:sldMk cId="260524946" sldId="266"/>
        </pc:sldMkLst>
      </pc:sldChg>
      <pc:sldChg chg="addSp delSp modSp new mod ord">
        <pc:chgData name="stephanos avakian" userId="eaadd8b75a681360" providerId="LiveId" clId="{D619298A-0CB2-40A9-BFBC-3C2AE3B73C93}" dt="2021-02-05T10:30:36.216" v="3165"/>
        <pc:sldMkLst>
          <pc:docMk/>
          <pc:sldMk cId="2605168086" sldId="267"/>
        </pc:sldMkLst>
        <pc:spChg chg="mod">
          <ac:chgData name="stephanos avakian" userId="eaadd8b75a681360" providerId="LiveId" clId="{D619298A-0CB2-40A9-BFBC-3C2AE3B73C93}" dt="2021-02-04T22:25:50.926" v="2616" actId="27636"/>
          <ac:spMkLst>
            <pc:docMk/>
            <pc:sldMk cId="2605168086" sldId="267"/>
            <ac:spMk id="3" creationId="{F6AA9CBA-A19F-4AB8-87AC-D9C396A53068}"/>
          </ac:spMkLst>
        </pc:spChg>
        <pc:spChg chg="mod">
          <ac:chgData name="stephanos avakian" userId="eaadd8b75a681360" providerId="LiveId" clId="{D619298A-0CB2-40A9-BFBC-3C2AE3B73C93}" dt="2021-02-04T22:29:52.944" v="3121" actId="27636"/>
          <ac:spMkLst>
            <pc:docMk/>
            <pc:sldMk cId="2605168086" sldId="267"/>
            <ac:spMk id="5" creationId="{2D11E1DC-8424-4C1D-9BBD-EDCE744B0980}"/>
          </ac:spMkLst>
        </pc:spChg>
        <pc:picChg chg="add del mod">
          <ac:chgData name="stephanos avakian" userId="eaadd8b75a681360" providerId="LiveId" clId="{D619298A-0CB2-40A9-BFBC-3C2AE3B73C93}" dt="2021-02-04T22:05:01.785" v="2052" actId="21"/>
          <ac:picMkLst>
            <pc:docMk/>
            <pc:sldMk cId="2605168086" sldId="267"/>
            <ac:picMk id="4" creationId="{6D7C11EF-39B8-4E9B-BB97-FBF217436EED}"/>
          </ac:picMkLst>
        </pc:picChg>
      </pc:sldChg>
      <pc:sldChg chg="modSp new del mod">
        <pc:chgData name="stephanos avakian" userId="eaadd8b75a681360" providerId="LiveId" clId="{D619298A-0CB2-40A9-BFBC-3C2AE3B73C93}" dt="2021-02-18T20:30:09.023" v="3177" actId="2696"/>
        <pc:sldMkLst>
          <pc:docMk/>
          <pc:sldMk cId="2844574499" sldId="268"/>
        </pc:sldMkLst>
        <pc:spChg chg="mod">
          <ac:chgData name="stephanos avakian" userId="eaadd8b75a681360" providerId="LiveId" clId="{D619298A-0CB2-40A9-BFBC-3C2AE3B73C93}" dt="2021-02-04T18:19:14.424" v="97" actId="20577"/>
          <ac:spMkLst>
            <pc:docMk/>
            <pc:sldMk cId="2844574499" sldId="268"/>
            <ac:spMk id="2" creationId="{BB755DE2-58B6-4A44-AE5C-D5ACBDDFA033}"/>
          </ac:spMkLst>
        </pc:spChg>
        <pc:spChg chg="mod">
          <ac:chgData name="stephanos avakian" userId="eaadd8b75a681360" providerId="LiveId" clId="{D619298A-0CB2-40A9-BFBC-3C2AE3B73C93}" dt="2021-02-05T10:30:48.075" v="3166" actId="113"/>
          <ac:spMkLst>
            <pc:docMk/>
            <pc:sldMk cId="2844574499" sldId="268"/>
            <ac:spMk id="3" creationId="{E7C833BB-E050-42C5-9ADE-DEB41D508851}"/>
          </ac:spMkLst>
        </pc:spChg>
        <pc:spChg chg="mod">
          <ac:chgData name="stephanos avakian" userId="eaadd8b75a681360" providerId="LiveId" clId="{D619298A-0CB2-40A9-BFBC-3C2AE3B73C93}" dt="2021-02-04T22:29:52.958" v="3123" actId="27636"/>
          <ac:spMkLst>
            <pc:docMk/>
            <pc:sldMk cId="2844574499" sldId="268"/>
            <ac:spMk id="4" creationId="{0B7A310B-6C45-4F54-8DF6-DF079FF5A310}"/>
          </ac:spMkLst>
        </pc:spChg>
      </pc:sldChg>
      <pc:sldChg chg="new del">
        <pc:chgData name="stephanos avakian" userId="eaadd8b75a681360" providerId="LiveId" clId="{D619298A-0CB2-40A9-BFBC-3C2AE3B73C93}" dt="2021-02-04T22:27:02.308" v="2790" actId="47"/>
        <pc:sldMkLst>
          <pc:docMk/>
          <pc:sldMk cId="2676687632" sldId="269"/>
        </pc:sldMkLst>
      </pc:sldChg>
      <pc:sldChg chg="modSp new del mod">
        <pc:chgData name="stephanos avakian" userId="eaadd8b75a681360" providerId="LiveId" clId="{D619298A-0CB2-40A9-BFBC-3C2AE3B73C93}" dt="2021-02-18T20:30:09.023" v="3177" actId="2696"/>
        <pc:sldMkLst>
          <pc:docMk/>
          <pc:sldMk cId="314841253" sldId="270"/>
        </pc:sldMkLst>
        <pc:spChg chg="mod">
          <ac:chgData name="stephanos avakian" userId="eaadd8b75a681360" providerId="LiveId" clId="{D619298A-0CB2-40A9-BFBC-3C2AE3B73C93}" dt="2021-02-04T18:19:19.921" v="115" actId="20577"/>
          <ac:spMkLst>
            <pc:docMk/>
            <pc:sldMk cId="314841253" sldId="270"/>
            <ac:spMk id="2" creationId="{7F9CA0A4-8ED9-4B23-9B58-2C644843063C}"/>
          </ac:spMkLst>
        </pc:spChg>
        <pc:spChg chg="mod">
          <ac:chgData name="stephanos avakian" userId="eaadd8b75a681360" providerId="LiveId" clId="{D619298A-0CB2-40A9-BFBC-3C2AE3B73C93}" dt="2021-02-04T22:19:08.709" v="2395" actId="207"/>
          <ac:spMkLst>
            <pc:docMk/>
            <pc:sldMk cId="314841253" sldId="270"/>
            <ac:spMk id="3" creationId="{04C1307A-4521-48EC-9367-CC31A61BBB83}"/>
          </ac:spMkLst>
        </pc:spChg>
        <pc:spChg chg="mod">
          <ac:chgData name="stephanos avakian" userId="eaadd8b75a681360" providerId="LiveId" clId="{D619298A-0CB2-40A9-BFBC-3C2AE3B73C93}" dt="2021-02-04T22:29:52.961" v="3124" actId="27636"/>
          <ac:spMkLst>
            <pc:docMk/>
            <pc:sldMk cId="314841253" sldId="270"/>
            <ac:spMk id="4" creationId="{84CBA9D8-2B69-4041-8051-F0BA17F0ADE9}"/>
          </ac:spMkLst>
        </pc:spChg>
      </pc:sldChg>
      <pc:sldChg chg="modSp new del mod">
        <pc:chgData name="stephanos avakian" userId="eaadd8b75a681360" providerId="LiveId" clId="{D619298A-0CB2-40A9-BFBC-3C2AE3B73C93}" dt="2021-02-18T20:30:09.023" v="3177" actId="2696"/>
        <pc:sldMkLst>
          <pc:docMk/>
          <pc:sldMk cId="3232240550" sldId="271"/>
        </pc:sldMkLst>
        <pc:spChg chg="mod">
          <ac:chgData name="stephanos avakian" userId="eaadd8b75a681360" providerId="LiveId" clId="{D619298A-0CB2-40A9-BFBC-3C2AE3B73C93}" dt="2021-02-04T22:09:53.240" v="2153" actId="20577"/>
          <ac:spMkLst>
            <pc:docMk/>
            <pc:sldMk cId="3232240550" sldId="271"/>
            <ac:spMk id="2" creationId="{7D03683C-F34A-4EBB-9B82-A406B0184331}"/>
          </ac:spMkLst>
        </pc:spChg>
        <pc:spChg chg="mod">
          <ac:chgData name="stephanos avakian" userId="eaadd8b75a681360" providerId="LiveId" clId="{D619298A-0CB2-40A9-BFBC-3C2AE3B73C93}" dt="2021-02-04T22:09:44.437" v="2135" actId="403"/>
          <ac:spMkLst>
            <pc:docMk/>
            <pc:sldMk cId="3232240550" sldId="271"/>
            <ac:spMk id="3" creationId="{0E4C6411-83D9-47E7-9E82-4ABF0175E7FD}"/>
          </ac:spMkLst>
        </pc:spChg>
        <pc:spChg chg="mod">
          <ac:chgData name="stephanos avakian" userId="eaadd8b75a681360" providerId="LiveId" clId="{D619298A-0CB2-40A9-BFBC-3C2AE3B73C93}" dt="2021-02-04T22:29:52.964" v="3125" actId="27636"/>
          <ac:spMkLst>
            <pc:docMk/>
            <pc:sldMk cId="3232240550" sldId="271"/>
            <ac:spMk id="4" creationId="{2E38BDF7-EE2D-4C58-A23B-101ED3361A3D}"/>
          </ac:spMkLst>
        </pc:spChg>
      </pc:sldChg>
      <pc:sldChg chg="modSp new del mod">
        <pc:chgData name="stephanos avakian" userId="eaadd8b75a681360" providerId="LiveId" clId="{D619298A-0CB2-40A9-BFBC-3C2AE3B73C93}" dt="2021-02-18T20:30:09.023" v="3177" actId="2696"/>
        <pc:sldMkLst>
          <pc:docMk/>
          <pc:sldMk cId="2487005738" sldId="272"/>
        </pc:sldMkLst>
        <pc:spChg chg="mod">
          <ac:chgData name="stephanos avakian" userId="eaadd8b75a681360" providerId="LiveId" clId="{D619298A-0CB2-40A9-BFBC-3C2AE3B73C93}" dt="2021-02-04T22:10:04.873" v="2176" actId="20577"/>
          <ac:spMkLst>
            <pc:docMk/>
            <pc:sldMk cId="2487005738" sldId="272"/>
            <ac:spMk id="2" creationId="{6F542A7C-0300-4D1E-AAE3-65A493D655BD}"/>
          </ac:spMkLst>
        </pc:spChg>
        <pc:spChg chg="mod">
          <ac:chgData name="stephanos avakian" userId="eaadd8b75a681360" providerId="LiveId" clId="{D619298A-0CB2-40A9-BFBC-3C2AE3B73C93}" dt="2021-02-05T10:32:54.706" v="3167" actId="207"/>
          <ac:spMkLst>
            <pc:docMk/>
            <pc:sldMk cId="2487005738" sldId="272"/>
            <ac:spMk id="3" creationId="{731BD131-EDF8-4B82-BC19-04D085B271E6}"/>
          </ac:spMkLst>
        </pc:spChg>
        <pc:spChg chg="mod">
          <ac:chgData name="stephanos avakian" userId="eaadd8b75a681360" providerId="LiveId" clId="{D619298A-0CB2-40A9-BFBC-3C2AE3B73C93}" dt="2021-02-04T22:29:52.977" v="3126" actId="27636"/>
          <ac:spMkLst>
            <pc:docMk/>
            <pc:sldMk cId="2487005738" sldId="272"/>
            <ac:spMk id="4" creationId="{35C7F2FF-B931-41B0-9281-2DEA7960C395}"/>
          </ac:spMkLst>
        </pc:spChg>
      </pc:sldChg>
      <pc:sldChg chg="addSp delSp modSp new mod ord setBg">
        <pc:chgData name="stephanos avakian" userId="eaadd8b75a681360" providerId="LiveId" clId="{D619298A-0CB2-40A9-BFBC-3C2AE3B73C93}" dt="2021-02-21T14:16:11.930" v="3186"/>
        <pc:sldMkLst>
          <pc:docMk/>
          <pc:sldMk cId="3891640577" sldId="273"/>
        </pc:sldMkLst>
        <pc:spChg chg="mod">
          <ac:chgData name="stephanos avakian" userId="eaadd8b75a681360" providerId="LiveId" clId="{D619298A-0CB2-40A9-BFBC-3C2AE3B73C93}" dt="2021-02-04T22:05:15.223" v="2057" actId="26606"/>
          <ac:spMkLst>
            <pc:docMk/>
            <pc:sldMk cId="3891640577" sldId="273"/>
            <ac:spMk id="2" creationId="{FEFA0F31-0232-4380-B3CE-AF5198934645}"/>
          </ac:spMkLst>
        </pc:spChg>
        <pc:spChg chg="mod ord">
          <ac:chgData name="stephanos avakian" userId="eaadd8b75a681360" providerId="LiveId" clId="{D619298A-0CB2-40A9-BFBC-3C2AE3B73C93}" dt="2021-02-04T22:25:08.773" v="2594" actId="403"/>
          <ac:spMkLst>
            <pc:docMk/>
            <pc:sldMk cId="3891640577" sldId="273"/>
            <ac:spMk id="3" creationId="{1CCECC22-6EC6-4B2B-A23A-90C1DCB12002}"/>
          </ac:spMkLst>
        </pc:spChg>
        <pc:spChg chg="mod">
          <ac:chgData name="stephanos avakian" userId="eaadd8b75a681360" providerId="LiveId" clId="{D619298A-0CB2-40A9-BFBC-3C2AE3B73C93}" dt="2021-02-04T22:29:52.946" v="3122" actId="27636"/>
          <ac:spMkLst>
            <pc:docMk/>
            <pc:sldMk cId="3891640577" sldId="273"/>
            <ac:spMk id="6" creationId="{32572711-4E06-4C9E-8364-53EC61DDF004}"/>
          </ac:spMkLst>
        </pc:spChg>
        <pc:spChg chg="add del">
          <ac:chgData name="stephanos avakian" userId="eaadd8b75a681360" providerId="LiveId" clId="{D619298A-0CB2-40A9-BFBC-3C2AE3B73C93}" dt="2021-02-04T22:05:12.229" v="2055" actId="26606"/>
          <ac:spMkLst>
            <pc:docMk/>
            <pc:sldMk cId="3891640577" sldId="273"/>
            <ac:spMk id="9" creationId="{0B67D982-25C5-4CC2-AA64-276BE3B2CA75}"/>
          </ac:spMkLst>
        </pc:spChg>
        <pc:spChg chg="add del">
          <ac:chgData name="stephanos avakian" userId="eaadd8b75a681360" providerId="LiveId" clId="{D619298A-0CB2-40A9-BFBC-3C2AE3B73C93}" dt="2021-02-04T22:05:15.223" v="2057" actId="26606"/>
          <ac:spMkLst>
            <pc:docMk/>
            <pc:sldMk cId="3891640577" sldId="273"/>
            <ac:spMk id="12" creationId="{E53F4E5A-C9EE-4859-B46B-F018F7D73A03}"/>
          </ac:spMkLst>
        </pc:spChg>
        <pc:picChg chg="add del mod">
          <ac:chgData name="stephanos avakian" userId="eaadd8b75a681360" providerId="LiveId" clId="{D619298A-0CB2-40A9-BFBC-3C2AE3B73C93}" dt="2021-02-04T22:05:17.372" v="2058" actId="478"/>
          <ac:picMkLst>
            <pc:docMk/>
            <pc:sldMk cId="3891640577" sldId="273"/>
            <ac:picMk id="4" creationId="{252FE7F6-F9B4-43FB-A6E9-7DAAE6014436}"/>
          </ac:picMkLst>
        </pc:picChg>
        <pc:picChg chg="add mod">
          <ac:chgData name="stephanos avakian" userId="eaadd8b75a681360" providerId="LiveId" clId="{D619298A-0CB2-40A9-BFBC-3C2AE3B73C93}" dt="2021-02-04T22:25:10.666" v="2595" actId="1076"/>
          <ac:picMkLst>
            <pc:docMk/>
            <pc:sldMk cId="3891640577" sldId="273"/>
            <ac:picMk id="5" creationId="{6E18E19D-413D-4EEB-B26B-7614E33108DA}"/>
          </ac:picMkLst>
        </pc:picChg>
        <pc:cxnChg chg="add del">
          <ac:chgData name="stephanos avakian" userId="eaadd8b75a681360" providerId="LiveId" clId="{D619298A-0CB2-40A9-BFBC-3C2AE3B73C93}" dt="2021-02-04T22:05:15.223" v="2057" actId="26606"/>
          <ac:cxnSpMkLst>
            <pc:docMk/>
            <pc:sldMk cId="3891640577" sldId="273"/>
            <ac:cxnSpMk id="11" creationId="{041A955B-D579-48FD-A51C-51B0C0B69F9A}"/>
          </ac:cxnSpMkLst>
        </pc:cxnChg>
      </pc:sldChg>
      <pc:sldChg chg="delSp modSp del mod">
        <pc:chgData name="stephanos avakian" userId="eaadd8b75a681360" providerId="LiveId" clId="{D619298A-0CB2-40A9-BFBC-3C2AE3B73C93}" dt="2021-02-18T20:30:09.023" v="3177" actId="2696"/>
        <pc:sldMkLst>
          <pc:docMk/>
          <pc:sldMk cId="0" sldId="274"/>
        </pc:sldMkLst>
        <pc:spChg chg="mod">
          <ac:chgData name="stephanos avakian" userId="eaadd8b75a681360" providerId="LiveId" clId="{D619298A-0CB2-40A9-BFBC-3C2AE3B73C93}" dt="2021-02-04T22:08:27.233" v="2122" actId="27636"/>
          <ac:spMkLst>
            <pc:docMk/>
            <pc:sldMk cId="0" sldId="274"/>
            <ac:spMk id="9" creationId="{3B1722DF-8E81-4553-8137-8F796A37D44E}"/>
          </ac:spMkLst>
        </pc:spChg>
        <pc:spChg chg="mod">
          <ac:chgData name="stephanos avakian" userId="eaadd8b75a681360" providerId="LiveId" clId="{D619298A-0CB2-40A9-BFBC-3C2AE3B73C93}" dt="2021-02-04T22:28:19.114" v="2823" actId="14100"/>
          <ac:spMkLst>
            <pc:docMk/>
            <pc:sldMk cId="0" sldId="274"/>
            <ac:spMk id="18435" creationId="{ACEB384A-1DDF-4CFE-AFCE-8CD9EAC18DA3}"/>
          </ac:spMkLst>
        </pc:spChg>
        <pc:picChg chg="del mod">
          <ac:chgData name="stephanos avakian" userId="eaadd8b75a681360" providerId="LiveId" clId="{D619298A-0CB2-40A9-BFBC-3C2AE3B73C93}" dt="2021-02-04T22:25:00.589" v="2591" actId="478"/>
          <ac:picMkLst>
            <pc:docMk/>
            <pc:sldMk cId="0" sldId="274"/>
            <ac:picMk id="18436" creationId="{1D4A50D0-2C44-404B-B257-2A9ABC2A04CE}"/>
          </ac:picMkLst>
        </pc:picChg>
      </pc:sldChg>
      <pc:sldChg chg="modSp new del mod">
        <pc:chgData name="stephanos avakian" userId="eaadd8b75a681360" providerId="LiveId" clId="{D619298A-0CB2-40A9-BFBC-3C2AE3B73C93}" dt="2021-02-18T20:30:09.023" v="3177" actId="2696"/>
        <pc:sldMkLst>
          <pc:docMk/>
          <pc:sldMk cId="2996707666" sldId="275"/>
        </pc:sldMkLst>
        <pc:spChg chg="mod">
          <ac:chgData name="stephanos avakian" userId="eaadd8b75a681360" providerId="LiveId" clId="{D619298A-0CB2-40A9-BFBC-3C2AE3B73C93}" dt="2021-02-04T22:27:06.930" v="2797" actId="20577"/>
          <ac:spMkLst>
            <pc:docMk/>
            <pc:sldMk cId="2996707666" sldId="275"/>
            <ac:spMk id="2" creationId="{C20950EC-357C-42EF-AD93-5E22EA40C68C}"/>
          </ac:spMkLst>
        </pc:spChg>
        <pc:spChg chg="mod">
          <ac:chgData name="stephanos avakian" userId="eaadd8b75a681360" providerId="LiveId" clId="{D619298A-0CB2-40A9-BFBC-3C2AE3B73C93}" dt="2021-02-04T22:29:28.214" v="3113" actId="403"/>
          <ac:spMkLst>
            <pc:docMk/>
            <pc:sldMk cId="2996707666" sldId="275"/>
            <ac:spMk id="3" creationId="{383018BB-C8DF-4458-83C6-EABE6076AE4A}"/>
          </ac:spMkLst>
        </pc:spChg>
        <pc:spChg chg="mod">
          <ac:chgData name="stephanos avakian" userId="eaadd8b75a681360" providerId="LiveId" clId="{D619298A-0CB2-40A9-BFBC-3C2AE3B73C93}" dt="2021-02-04T22:29:52.980" v="3127" actId="27636"/>
          <ac:spMkLst>
            <pc:docMk/>
            <pc:sldMk cId="2996707666" sldId="275"/>
            <ac:spMk id="4" creationId="{B735B407-87AF-4DAF-8B7B-31E24F365C12}"/>
          </ac:spMkLst>
        </pc:spChg>
      </pc:sldChg>
      <pc:sldChg chg="del">
        <pc:chgData name="stephanos avakian" userId="eaadd8b75a681360" providerId="LiveId" clId="{D619298A-0CB2-40A9-BFBC-3C2AE3B73C93}" dt="2021-02-18T20:30:09.023" v="3177" actId="2696"/>
        <pc:sldMkLst>
          <pc:docMk/>
          <pc:sldMk cId="825504917" sldId="276"/>
        </pc:sldMkLst>
      </pc:sldChg>
      <pc:sldChg chg="addSp delSp modSp new del mod">
        <pc:chgData name="stephanos avakian" userId="eaadd8b75a681360" providerId="LiveId" clId="{D619298A-0CB2-40A9-BFBC-3C2AE3B73C93}" dt="2021-02-05T10:28:13.368" v="3133" actId="2696"/>
        <pc:sldMkLst>
          <pc:docMk/>
          <pc:sldMk cId="4141659152" sldId="276"/>
        </pc:sldMkLst>
        <pc:spChg chg="del">
          <ac:chgData name="stephanos avakian" userId="eaadd8b75a681360" providerId="LiveId" clId="{D619298A-0CB2-40A9-BFBC-3C2AE3B73C93}" dt="2021-02-05T10:28:06.629" v="3130"/>
          <ac:spMkLst>
            <pc:docMk/>
            <pc:sldMk cId="4141659152" sldId="276"/>
            <ac:spMk id="2" creationId="{0AC5AFAD-8B58-4DEA-B9B2-B3AD5B451061}"/>
          </ac:spMkLst>
        </pc:spChg>
        <pc:spChg chg="del">
          <ac:chgData name="stephanos avakian" userId="eaadd8b75a681360" providerId="LiveId" clId="{D619298A-0CB2-40A9-BFBC-3C2AE3B73C93}" dt="2021-02-05T10:28:06.629" v="3130"/>
          <ac:spMkLst>
            <pc:docMk/>
            <pc:sldMk cId="4141659152" sldId="276"/>
            <ac:spMk id="3" creationId="{404F753D-F8D1-46CF-B6A3-FBAEE34F53AE}"/>
          </ac:spMkLst>
        </pc:spChg>
        <pc:spChg chg="mod">
          <ac:chgData name="stephanos avakian" userId="eaadd8b75a681360" providerId="LiveId" clId="{D619298A-0CB2-40A9-BFBC-3C2AE3B73C93}" dt="2021-02-05T10:28:06.663" v="3131" actId="27636"/>
          <ac:spMkLst>
            <pc:docMk/>
            <pc:sldMk cId="4141659152" sldId="276"/>
            <ac:spMk id="4" creationId="{9D8902AC-DA9B-41B5-A9D9-2088FF62163A}"/>
          </ac:spMkLst>
        </pc:spChg>
        <pc:picChg chg="add">
          <ac:chgData name="stephanos avakian" userId="eaadd8b75a681360" providerId="LiveId" clId="{D619298A-0CB2-40A9-BFBC-3C2AE3B73C93}" dt="2021-02-05T10:28:08.482" v="3132"/>
          <ac:picMkLst>
            <pc:docMk/>
            <pc:sldMk cId="4141659152" sldId="276"/>
            <ac:picMk id="5" creationId="{FC217642-3D3C-4E4C-BE1B-EAAEA6DFCEFA}"/>
          </ac:picMkLst>
        </pc:picChg>
      </pc:sldChg>
      <pc:sldChg chg="modSp new mod">
        <pc:chgData name="stephanos avakian" userId="eaadd8b75a681360" providerId="LiveId" clId="{D619298A-0CB2-40A9-BFBC-3C2AE3B73C93}" dt="2021-02-05T10:33:36.742" v="3174" actId="27636"/>
        <pc:sldMkLst>
          <pc:docMk/>
          <pc:sldMk cId="1412992771" sldId="277"/>
        </pc:sldMkLst>
        <pc:spChg chg="mod">
          <ac:chgData name="stephanos avakian" userId="eaadd8b75a681360" providerId="LiveId" clId="{D619298A-0CB2-40A9-BFBC-3C2AE3B73C93}" dt="2021-02-05T10:29:30.066" v="3137" actId="20578"/>
          <ac:spMkLst>
            <pc:docMk/>
            <pc:sldMk cId="1412992771" sldId="277"/>
            <ac:spMk id="2" creationId="{A3B55076-6630-4EB4-976F-958FEBBCAA23}"/>
          </ac:spMkLst>
        </pc:spChg>
        <pc:spChg chg="mod">
          <ac:chgData name="stephanos avakian" userId="eaadd8b75a681360" providerId="LiveId" clId="{D619298A-0CB2-40A9-BFBC-3C2AE3B73C93}" dt="2021-02-05T10:33:36.742" v="3174" actId="27636"/>
          <ac:spMkLst>
            <pc:docMk/>
            <pc:sldMk cId="1412992771" sldId="277"/>
            <ac:spMk id="3" creationId="{933354AB-EC11-40E8-BA56-A8ECEFF6D25B}"/>
          </ac:spMkLst>
        </pc:spChg>
        <pc:spChg chg="mod">
          <ac:chgData name="stephanos avakian" userId="eaadd8b75a681360" providerId="LiveId" clId="{D619298A-0CB2-40A9-BFBC-3C2AE3B73C93}" dt="2021-02-05T10:29:27.367" v="3136" actId="27636"/>
          <ac:spMkLst>
            <pc:docMk/>
            <pc:sldMk cId="1412992771" sldId="277"/>
            <ac:spMk id="4" creationId="{512E235A-CE57-4B5F-A672-28A3A724A7BE}"/>
          </ac:spMkLst>
        </pc:spChg>
      </pc:sldChg>
      <pc:sldChg chg="modSp new mod">
        <pc:chgData name="stephanos avakian" userId="eaadd8b75a681360" providerId="LiveId" clId="{D619298A-0CB2-40A9-BFBC-3C2AE3B73C93}" dt="2021-02-05T10:30:13.800" v="3155" actId="27636"/>
        <pc:sldMkLst>
          <pc:docMk/>
          <pc:sldMk cId="2643545086" sldId="278"/>
        </pc:sldMkLst>
        <pc:spChg chg="mod">
          <ac:chgData name="stephanos avakian" userId="eaadd8b75a681360" providerId="LiveId" clId="{D619298A-0CB2-40A9-BFBC-3C2AE3B73C93}" dt="2021-02-05T10:29:55.795" v="3142" actId="20577"/>
          <ac:spMkLst>
            <pc:docMk/>
            <pc:sldMk cId="2643545086" sldId="278"/>
            <ac:spMk id="2" creationId="{EB5B326D-BA24-476F-8697-1116C3F504E3}"/>
          </ac:spMkLst>
        </pc:spChg>
        <pc:spChg chg="mod">
          <ac:chgData name="stephanos avakian" userId="eaadd8b75a681360" providerId="LiveId" clId="{D619298A-0CB2-40A9-BFBC-3C2AE3B73C93}" dt="2021-02-05T10:30:13.800" v="3155" actId="27636"/>
          <ac:spMkLst>
            <pc:docMk/>
            <pc:sldMk cId="2643545086" sldId="278"/>
            <ac:spMk id="3" creationId="{931EF3D7-ECD0-48DF-B664-E905F1100B3F}"/>
          </ac:spMkLst>
        </pc:spChg>
        <pc:spChg chg="mod">
          <ac:chgData name="stephanos avakian" userId="eaadd8b75a681360" providerId="LiveId" clId="{D619298A-0CB2-40A9-BFBC-3C2AE3B73C93}" dt="2021-02-05T10:29:51.987" v="3140" actId="27636"/>
          <ac:spMkLst>
            <pc:docMk/>
            <pc:sldMk cId="2643545086" sldId="278"/>
            <ac:spMk id="4" creationId="{949D01C5-5646-4087-A64A-384EA7135E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BFB4-758A-444F-A92C-8DD6FBDE6C59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6914-96A2-4588-88F9-13ED8A2BA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3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8AE3F2F-BB5B-4912-BF01-BA116BEB746B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802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DB4F-4E93-4A90-A17A-2BA2F206054E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FF4F-F15F-4494-8263-0667E7FC9E95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3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E2F8-28D6-4956-84B8-4C6D33E54698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9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E862-2B82-4FF8-996C-F6684B9EDB5B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819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BB56-F02B-4200-90D5-CD06045C260E}" type="datetime1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4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59-34C8-416B-A5AE-10F3C3819BD6}" type="datetime1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41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C8B-404B-4373-B5F2-6ECCC3252610}" type="datetime1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5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DD2-A5DA-4955-A80C-F039423E53D4}" type="datetime1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8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1FCA-D951-44EF-87B2-12C00464254C}" type="datetime1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9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C4E4-58D5-4256-A25F-C82C2F6D5E3F}" type="datetime1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03B78DA-FB62-4642-9FFE-E9060162FEC4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1EA338D-68B2-49AC-B2D4-C2C4371A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4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HSUp7msCI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01B1-B102-41E4-BA99-81BF284CB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HR 173</a:t>
            </a:r>
            <a:br>
              <a:rPr lang="en-GB"/>
            </a:br>
            <a:r>
              <a:rPr lang="en-GB"/>
              <a:t>TEAMS Part A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D055E-6334-4589-8986-AB82E76E4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Stephanos Avakian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DBE09-A208-4549-B66A-FC3015C7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7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2352-442A-4328-8D31-3F6CC81E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0BDE-7799-4F15-80FE-46A98663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1828799"/>
            <a:ext cx="10150678" cy="4781725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Lack  of understanding how the parts contribute to the whole</a:t>
            </a:r>
          </a:p>
          <a:p>
            <a:endParaRPr lang="en-GB" sz="2800" dirty="0"/>
          </a:p>
          <a:p>
            <a:r>
              <a:rPr lang="en-GB" sz="2800" dirty="0"/>
              <a:t>Planning initiatives as a </a:t>
            </a:r>
            <a:r>
              <a:rPr lang="en-GB" sz="2800" b="1" dirty="0"/>
              <a:t>totally different experience </a:t>
            </a:r>
            <a:r>
              <a:rPr lang="en-GB" sz="2800" dirty="0"/>
              <a:t>from what happens during action</a:t>
            </a:r>
          </a:p>
          <a:p>
            <a:endParaRPr lang="en-GB" sz="2800" dirty="0"/>
          </a:p>
          <a:p>
            <a:r>
              <a:rPr lang="en-GB" sz="2800" dirty="0"/>
              <a:t>Competition between members</a:t>
            </a:r>
          </a:p>
          <a:p>
            <a:endParaRPr lang="en-GB" sz="2800" dirty="0"/>
          </a:p>
          <a:p>
            <a:r>
              <a:rPr lang="en-GB" sz="2800" dirty="0"/>
              <a:t>Lack of trust and personality compatibility and self-awareness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64B13-E7B1-4483-A933-21C5CF40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9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326D-BA24-476F-8697-1116C3F5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EF3D7-ECD0-48DF-B664-E905F110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828800"/>
            <a:ext cx="9194502" cy="4504888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/>
              <a:t>Read Pages: 424-427. Notice the following key points </a:t>
            </a:r>
            <a:endParaRPr lang="el-GR" sz="3200" dirty="0"/>
          </a:p>
          <a:p>
            <a:endParaRPr lang="en-GB" sz="3200" dirty="0"/>
          </a:p>
          <a:p>
            <a:r>
              <a:rPr lang="en-GB" sz="3200" b="1" dirty="0"/>
              <a:t>Project team: </a:t>
            </a:r>
            <a:r>
              <a:rPr lang="en-GB" sz="3200" dirty="0"/>
              <a:t>a collection of employees from different work areas in an organization brought together to accomplish a specific task within a finite time.</a:t>
            </a:r>
            <a:endParaRPr lang="el-GR" sz="3200" dirty="0"/>
          </a:p>
          <a:p>
            <a:endParaRPr lang="en-GB" sz="3200" dirty="0"/>
          </a:p>
          <a:p>
            <a:r>
              <a:rPr lang="en-GB" sz="3200" b="1" dirty="0"/>
              <a:t>Cross-functional team: </a:t>
            </a:r>
            <a:r>
              <a:rPr lang="en-GB" sz="3200" dirty="0"/>
              <a:t>employees from different functional departments who meet as a team to complete a particular task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D01C5-5646-4087-A64A-384EA713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54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5076-6630-4EB4-976F-958FEBBC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54AB-EC11-40E8-BA56-A8ECEFF6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828800"/>
            <a:ext cx="921128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3600" dirty="0"/>
              <a:t>What specific </a:t>
            </a:r>
            <a:r>
              <a:rPr lang="en-GB" sz="3600" b="1" dirty="0"/>
              <a:t>behaviours</a:t>
            </a:r>
            <a:r>
              <a:rPr lang="en-GB" sz="3600" dirty="0"/>
              <a:t> are required so that people perform effectively as team members in ‘project teams’ and in ‘cross functional teams’? </a:t>
            </a:r>
          </a:p>
          <a:p>
            <a:r>
              <a:rPr lang="en-GB" sz="3600" dirty="0"/>
              <a:t>What </a:t>
            </a:r>
            <a:r>
              <a:rPr lang="en-GB" sz="3600" b="1" dirty="0"/>
              <a:t>challenges/obstacles</a:t>
            </a:r>
            <a:r>
              <a:rPr lang="en-GB" sz="3600" dirty="0"/>
              <a:t> people are likely experience when working as part of a project or cross-functional team?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E235A-CE57-4B5F-A672-28A3A724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9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191E-0E4C-471F-9511-65E29FE8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3A07-66C9-4825-BB00-F63BA6D5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Introduce the importance of teams and their role to organizations</a:t>
            </a:r>
          </a:p>
          <a:p>
            <a:endParaRPr lang="en-GB" sz="2800" dirty="0"/>
          </a:p>
          <a:p>
            <a:r>
              <a:rPr lang="en-GB" sz="2800" dirty="0"/>
              <a:t>Explain how teams are dependent on the management of goals and interpersonal skills</a:t>
            </a:r>
          </a:p>
          <a:p>
            <a:endParaRPr lang="en-GB" sz="2800" dirty="0"/>
          </a:p>
          <a:p>
            <a:r>
              <a:rPr lang="en-GB" sz="2800" dirty="0"/>
              <a:t>Introduce the concept of ‘self-managed teams’ and ‘high performance teams’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FDA01-A699-48E8-9198-8ED2164E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4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777B-E9AB-4D6F-83F8-C90FF4D70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7AFB8-176C-4D38-9BD3-F6CB37178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“Team </a:t>
            </a:r>
            <a:r>
              <a:rPr lang="en-GB" sz="3200" dirty="0"/>
              <a:t>a collection of individuals who exist to achieve a shared goal; are interdependent with respect to achieving that goal; whose membership</a:t>
            </a:r>
            <a:br>
              <a:rPr lang="en-GB" sz="3200" dirty="0"/>
            </a:br>
            <a:r>
              <a:rPr lang="en-GB" sz="3200" dirty="0"/>
              <a:t>is bounded and stable over time; and who operate within a system</a:t>
            </a:r>
            <a:r>
              <a:rPr lang="en-GB" sz="3200"/>
              <a:t>” (Buchanan and Huczynski, 2015)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4356-999B-44B5-A8D9-EED2490D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6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F0CE-EDA1-4EDA-9F8E-2590025E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4C25-53A0-47AB-8B7C-BE3CC403A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Group </a:t>
            </a:r>
            <a:r>
              <a:rPr lang="en-GB" sz="4000" dirty="0"/>
              <a:t>two or more people in face-to face interaction, each aware of their group membership and interdependence as they strive to achieve common group goals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8CDAC-5C43-4955-A98C-31305BA9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8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6639-0E26-4AF4-B2C4-7F2A73C1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Teams?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D04C6-DC21-4E51-BEE6-1B183F92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828800"/>
            <a:ext cx="9882232" cy="4588778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Tasks require the involvement of more than one individual to be accomplished. </a:t>
            </a:r>
          </a:p>
          <a:p>
            <a:endParaRPr lang="en-GB" sz="2800" dirty="0"/>
          </a:p>
          <a:p>
            <a:r>
              <a:rPr lang="en-GB" sz="2800" dirty="0"/>
              <a:t>In theory the use of teams is viewed in a positive light but in reality there are many challenges that hinder their effectiveness.</a:t>
            </a:r>
          </a:p>
          <a:p>
            <a:endParaRPr lang="en-GB" sz="2800" dirty="0"/>
          </a:p>
          <a:p>
            <a:r>
              <a:rPr lang="en-GB" sz="2800" dirty="0"/>
              <a:t>Teams generate synergy where the sum of the collective effort becomes a lot more than then ‘best’ individual effort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7FACA-3C41-4873-9298-192D48DD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1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35FA-716A-4B3D-B91C-2A1AF2BB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Conditions for a successful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28A4A-2C63-4DB6-B96F-E931168D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5" y="1828800"/>
            <a:ext cx="9320337" cy="4663440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/>
              <a:t>Clear focus on outcomes </a:t>
            </a:r>
          </a:p>
          <a:p>
            <a:endParaRPr lang="en-GB" sz="3300" dirty="0"/>
          </a:p>
          <a:p>
            <a:r>
              <a:rPr lang="en-GB" sz="3300" dirty="0"/>
              <a:t>Understanding of how and why the individual parts contribute to the ‘whole’</a:t>
            </a:r>
          </a:p>
          <a:p>
            <a:endParaRPr lang="en-GB" sz="3300" dirty="0"/>
          </a:p>
          <a:p>
            <a:r>
              <a:rPr lang="en-GB" sz="3300" dirty="0"/>
              <a:t>Collective commitment</a:t>
            </a:r>
          </a:p>
          <a:p>
            <a:endParaRPr lang="en-GB" sz="3300" dirty="0"/>
          </a:p>
          <a:p>
            <a:r>
              <a:rPr lang="en-GB" sz="3300" dirty="0"/>
              <a:t>Understanding skill variations, namely element distinctive/unique to the individuals – what is it that really people bring to a project/task?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F8F9A-72F4-4C07-9922-ED142E0C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1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FF4A-670F-45E7-A05B-57D335703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520117"/>
            <a:ext cx="10242958" cy="6048463"/>
          </a:xfrm>
        </p:spPr>
        <p:txBody>
          <a:bodyPr>
            <a:normAutofit/>
          </a:bodyPr>
          <a:lstStyle/>
          <a:p>
            <a:r>
              <a:rPr lang="en-GB" sz="3200" dirty="0"/>
              <a:t> “Creative </a:t>
            </a:r>
            <a:r>
              <a:rPr lang="en-GB" sz="3200" dirty="0">
                <a:solidFill>
                  <a:srgbClr val="C00000"/>
                </a:solidFill>
              </a:rPr>
              <a:t>problem solving </a:t>
            </a:r>
            <a:r>
              <a:rPr lang="en-GB" sz="3200" dirty="0"/>
              <a:t>is required involving the application of different types of specialized knowledge.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• There is a need to closely coordinate the work on a specific project, e.g. design and development or the </a:t>
            </a:r>
            <a:r>
              <a:rPr lang="en-GB" sz="3200" dirty="0">
                <a:solidFill>
                  <a:srgbClr val="C00000"/>
                </a:solidFill>
              </a:rPr>
              <a:t>production</a:t>
            </a:r>
            <a:r>
              <a:rPr lang="en-GB" sz="3200" dirty="0"/>
              <a:t> and </a:t>
            </a:r>
            <a:r>
              <a:rPr lang="en-GB" sz="3200" dirty="0">
                <a:solidFill>
                  <a:srgbClr val="C00000"/>
                </a:solidFill>
              </a:rPr>
              <a:t>testing </a:t>
            </a:r>
            <a:r>
              <a:rPr lang="en-GB" sz="3200" dirty="0"/>
              <a:t>of a new product”</a:t>
            </a:r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Buchanan and Huczynski, 2015, p.426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3116-0924-472B-8B12-2553ABC2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0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0F31-0232-4380-B3CE-AF519893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CC22-6EC6-4B2B-A23A-90C1DCB1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>
                <a:hlinkClick r:id="rId2"/>
              </a:rPr>
              <a:t>https://www.youtube.com/watch?v=aHSUp7msCIE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8E19D-413D-4EEB-B26B-7614E331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91" y="3609572"/>
            <a:ext cx="4834977" cy="27080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72711-4E06-4C9E-8364-53EC61DD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4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802F-B0A5-4ED4-ADB0-8C847ACB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9CBA-A19F-4AB8-87AC-D9C396A5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dirty="0"/>
              <a:t>A pit crew can change all four tyres of an F1 racing car in under two  seconds. Pit stops are a critical time as they can make the difference between victory and defeat. </a:t>
            </a:r>
          </a:p>
          <a:p>
            <a:r>
              <a:rPr lang="en-GB" sz="3600" dirty="0"/>
              <a:t>The speed of the mechanics practically defeats the eye. Have you seen a tyre change on a Formula 1 car? Count the number of mechanics involved.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1E1DC-8424-4C1D-9BBD-EDCE744B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1EA338D-68B2-49AC-B2D4-C2C4371A35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6808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13F6C4A7A154D8D18B70C0EFF2E09" ma:contentTypeVersion="13" ma:contentTypeDescription="Create a new document." ma:contentTypeScope="" ma:versionID="831e1aebd159adf336e0190aedfb1c90">
  <xsd:schema xmlns:xsd="http://www.w3.org/2001/XMLSchema" xmlns:xs="http://www.w3.org/2001/XMLSchema" xmlns:p="http://schemas.microsoft.com/office/2006/metadata/properties" xmlns:ns3="c4474d31-0f75-4ae5-ac71-0ce1f987c616" xmlns:ns4="3b97316e-f1f1-4779-a377-ead503a66834" targetNamespace="http://schemas.microsoft.com/office/2006/metadata/properties" ma:root="true" ma:fieldsID="db7132a00bdd9b9ff0961f6f299a8dc0" ns3:_="" ns4:_="">
    <xsd:import namespace="c4474d31-0f75-4ae5-ac71-0ce1f987c616"/>
    <xsd:import namespace="3b97316e-f1f1-4779-a377-ead503a668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74d31-0f75-4ae5-ac71-0ce1f987c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7316e-f1f1-4779-a377-ead503a66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11AE01-A2E1-45F3-90E7-9BA5EA714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74d31-0f75-4ae5-ac71-0ce1f987c616"/>
    <ds:schemaRef ds:uri="3b97316e-f1f1-4779-a377-ead503a66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BDF278-C157-4AA5-B499-6BA20FD1182C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3b97316e-f1f1-4779-a377-ead503a66834"/>
    <ds:schemaRef ds:uri="http://schemas.microsoft.com/office/infopath/2007/PartnerControls"/>
    <ds:schemaRef ds:uri="c4474d31-0f75-4ae5-ac71-0ce1f987c61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7777130-3B31-4350-B3D6-61E873A23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45</TotalTime>
  <Words>520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Wingdings 2</vt:lpstr>
      <vt:lpstr>View</vt:lpstr>
      <vt:lpstr>HR 173 TEAMS Part A </vt:lpstr>
      <vt:lpstr>Introduction </vt:lpstr>
      <vt:lpstr>Definition</vt:lpstr>
      <vt:lpstr>Definition</vt:lpstr>
      <vt:lpstr>Why Teams? </vt:lpstr>
      <vt:lpstr>Conditions for a successful team</vt:lpstr>
      <vt:lpstr>PowerPoint Presentation</vt:lpstr>
      <vt:lpstr>PowerPoint Presentation</vt:lpstr>
      <vt:lpstr>PowerPoint Presentation</vt:lpstr>
      <vt:lpstr>Problems with Teams</vt:lpstr>
      <vt:lpstr>Task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173 TEAMS</dc:title>
  <dc:creator>Stephanos Avakian</dc:creator>
  <cp:lastModifiedBy>Stephanos Avakian</cp:lastModifiedBy>
  <cp:revision>2</cp:revision>
  <dcterms:created xsi:type="dcterms:W3CDTF">2021-02-04T18:09:53Z</dcterms:created>
  <dcterms:modified xsi:type="dcterms:W3CDTF">2021-02-21T14:17:23Z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0x01010054613F6C4A7A154D8D18B70C0EFF2E09</vt:lpwstr>
  </property>
</Properties>
</file>