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1"/>
  </p:notesMasterIdLst>
  <p:sldIdLst>
    <p:sldId id="256" r:id="rId3"/>
    <p:sldId id="268" r:id="rId4"/>
    <p:sldId id="274" r:id="rId5"/>
    <p:sldId id="270" r:id="rId6"/>
    <p:sldId id="271" r:id="rId7"/>
    <p:sldId id="272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5B981-A722-433E-8CE1-CBCF54F57EEB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85A4C-EF7F-4D55-A7E1-8BAABD3B03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483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D7C77E91-0D61-40D8-A106-0BCAF6C884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7F1F43-E9F7-405F-AE30-E05E500093D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DC5F0B85-DC75-4500-95E3-E5B3DA45E3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7588" cy="3430588"/>
          </a:xfrm>
          <a:solidFill>
            <a:srgbClr val="FFFFFF"/>
          </a:solidFill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8801E07-4B42-434C-BF73-04B59D8CE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344988"/>
            <a:ext cx="5032375" cy="411321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2216" tIns="46109" rIns="92216" bIns="46109"/>
          <a:lstStyle/>
          <a:p>
            <a:pPr eaLnBrk="1" hangingPunct="1"/>
            <a:endParaRPr lang="en-GB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8AE3F2F-BB5B-4912-BF01-BA116BEB746B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0513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DB4F-4E93-4A90-A17A-2BA2F206054E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40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DFF4F-F15F-4494-8263-0667E7FC9E95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329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662757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333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5121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677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85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95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9017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85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CE2F8-28D6-4956-84B8-4C6D33E54698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5486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081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07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B4678-168D-4522-98B5-BB410D3C7B33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A59A1-BDF0-4159-8495-B7872EAE7D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83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E862-2B82-4FF8-996C-F6684B9EDB5B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999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CBB56-F02B-4200-90D5-CD06045C260E}" type="datetime1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1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EEF59-34C8-416B-A5AE-10F3C3819BD6}" type="datetime1">
              <a:rPr lang="en-GB" smtClean="0"/>
              <a:t>18/02/2021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26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53C8B-404B-4373-B5F2-6ECCC3252610}" type="datetime1">
              <a:rPr lang="en-GB" smtClean="0"/>
              <a:t>18/02/2021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97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DD2-A5DA-4955-A80C-F039423E53D4}" type="datetime1">
              <a:rPr lang="en-GB" smtClean="0"/>
              <a:t>18/02/2021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53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1FCA-D951-44EF-87B2-12C00464254C}" type="datetime1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2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C4E4-58D5-4256-A25F-C82C2F6D5E3F}" type="datetime1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7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B03B78DA-FB62-4642-9FFE-E9060162FEC4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216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B03B78DA-FB62-4642-9FFE-E9060162FEC4}" type="datetime1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1EA338D-68B2-49AC-B2D4-C2C4371A35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F850-AD19-448C-A297-623DD6EA7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HR 173</a:t>
            </a:r>
            <a:br>
              <a:rPr lang="en-GB" dirty="0"/>
            </a:br>
            <a:r>
              <a:rPr lang="en-GB" dirty="0"/>
              <a:t>TEAMS </a:t>
            </a:r>
            <a:r>
              <a:rPr lang="en-GB"/>
              <a:t>Part B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B8C59-7ADB-4019-91F7-DDE2ED56F2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Stephanos Avakian</a:t>
            </a:r>
          </a:p>
        </p:txBody>
      </p:sp>
    </p:spTree>
    <p:extLst>
      <p:ext uri="{BB962C8B-B14F-4D97-AF65-F5344CB8AC3E}">
        <p14:creationId xmlns:p14="http://schemas.microsoft.com/office/powerpoint/2010/main" val="156225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55DE2-58B6-4A44-AE5C-D5ACBDDFA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 of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833BB-E050-42C5-9ADE-DEB41D508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567" y="1828800"/>
            <a:ext cx="8917665" cy="4773336"/>
          </a:xfrm>
        </p:spPr>
        <p:txBody>
          <a:bodyPr>
            <a:normAutofit/>
          </a:bodyPr>
          <a:lstStyle/>
          <a:p>
            <a:r>
              <a:rPr lang="en-GB" sz="2400" dirty="0"/>
              <a:t>Understanding </a:t>
            </a:r>
            <a:r>
              <a:rPr lang="en-GB" sz="2400" b="1" dirty="0"/>
              <a:t>roles</a:t>
            </a:r>
            <a:r>
              <a:rPr lang="en-GB" sz="2400" dirty="0"/>
              <a:t> that people want to play because they best fit their personality characteristics</a:t>
            </a:r>
          </a:p>
          <a:p>
            <a:endParaRPr lang="en-GB" sz="2400" dirty="0"/>
          </a:p>
          <a:p>
            <a:r>
              <a:rPr lang="en-GB" sz="2400" dirty="0"/>
              <a:t>Understanding peoples’ personality types </a:t>
            </a:r>
          </a:p>
          <a:p>
            <a:r>
              <a:rPr lang="en-GB" sz="2400" dirty="0"/>
              <a:t>Openness.</a:t>
            </a:r>
          </a:p>
          <a:p>
            <a:r>
              <a:rPr lang="en-GB" sz="2400" dirty="0"/>
              <a:t>Conscientiousness.</a:t>
            </a:r>
          </a:p>
          <a:p>
            <a:r>
              <a:rPr lang="en-GB" sz="2400" dirty="0"/>
              <a:t>Extraversion.</a:t>
            </a:r>
          </a:p>
          <a:p>
            <a:r>
              <a:rPr lang="en-GB" sz="2400" dirty="0"/>
              <a:t>Agreeableness.</a:t>
            </a:r>
          </a:p>
          <a:p>
            <a:r>
              <a:rPr lang="en-GB" sz="2400" dirty="0"/>
              <a:t>Neuroticism.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A310B-6C45-4F54-8DF6-DF079FF5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EA338D-68B2-49AC-B2D4-C2C4371A357A}" type="slidenum">
              <a:rPr kumimoji="0" lang="en-GB" sz="3600" b="0" i="0" u="none" strike="noStrike" kern="1200" cap="none" spc="0" normalizeH="0" baseline="0" noProof="0" smtClean="0">
                <a:ln>
                  <a:noFill/>
                </a:ln>
                <a:solidFill>
                  <a:srgbClr val="505046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505046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4574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B30B019-B4DB-44E3-85DE-A4F7AF872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260351"/>
            <a:ext cx="8229600" cy="911225"/>
          </a:xfrm>
        </p:spPr>
        <p:txBody>
          <a:bodyPr/>
          <a:lstStyle/>
          <a:p>
            <a:pPr eaLnBrk="1" hangingPunct="1"/>
            <a:r>
              <a:rPr lang="en-GB" altLang="en-US" b="1"/>
              <a:t>Belbin on team roles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CEB384A-1DDF-4CFE-AFCE-8CD9EAC18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4341" y="1341439"/>
            <a:ext cx="9326272" cy="4751387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2400" dirty="0">
                <a:solidFill>
                  <a:schemeClr val="accent1"/>
                </a:solidFill>
              </a:rPr>
              <a:t>Belbin’s nine team roles 1996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Company worker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Chair or Co-ordinator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Shaper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Plant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Resource investigator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Monitor-evaluator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Team worker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Completer-finisher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GB" altLang="en-US" sz="2000" dirty="0"/>
              <a:t>Specialist</a:t>
            </a:r>
          </a:p>
          <a:p>
            <a:pPr lvl="1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GB" altLang="en-US" sz="20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600" dirty="0">
                <a:solidFill>
                  <a:schemeClr val="folHlink"/>
                </a:solidFill>
              </a:rPr>
              <a:t>	</a:t>
            </a:r>
            <a:r>
              <a:rPr lang="en-GB" altLang="en-US" sz="2400" dirty="0">
                <a:solidFill>
                  <a:schemeClr val="accent1"/>
                </a:solidFill>
              </a:rPr>
              <a:t>What is needed is not necessarily well balanced individuals, but individuals who balance well with one another. </a:t>
            </a: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59B9BC24-5390-4C68-B8C6-215AB3C4B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6165850"/>
            <a:ext cx="6911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Taken from Huczynski &amp; Buchanan 7</a:t>
            </a:r>
            <a:r>
              <a:rPr kumimoji="0" lang="en-GB" altLang="en-US" sz="14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kumimoji="0" lang="en-GB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edition (2010) pg 340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66E60343-13A4-4C79-9FD8-A968310AB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4292601"/>
            <a:ext cx="1223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1722DF-8E81-4553-8137-8F796A37D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60B58D-0E19-4EC7-80F1-78F39777ADF6}" type="slidenum">
              <a:rPr kumimoji="0" lang="en-GB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Arial" panose="020B0604020202020204" pitchFamily="34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CA0A4-8ED9-4B23-9B58-2C6448430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1307A-4521-48EC-9367-CC31A61BB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 shift from hierarchical type of managing team onto:</a:t>
            </a:r>
            <a:endParaRPr lang="el-GR" sz="3600" dirty="0"/>
          </a:p>
          <a:p>
            <a:endParaRPr lang="el-GR" sz="3600" dirty="0"/>
          </a:p>
          <a:p>
            <a:r>
              <a:rPr lang="en-GB" sz="3600" dirty="0">
                <a:solidFill>
                  <a:srgbClr val="C00000"/>
                </a:solidFill>
              </a:rPr>
              <a:t>Self-managed teams</a:t>
            </a:r>
          </a:p>
          <a:p>
            <a:endParaRPr lang="en-GB" sz="3600" dirty="0">
              <a:solidFill>
                <a:srgbClr val="C00000"/>
              </a:solidFill>
            </a:endParaRPr>
          </a:p>
          <a:p>
            <a:r>
              <a:rPr lang="en-GB" sz="3600" dirty="0">
                <a:solidFill>
                  <a:srgbClr val="C00000"/>
                </a:solidFill>
              </a:rPr>
              <a:t>High performance teams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CBA9D8-2B69-4041-8051-F0BA17F0A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EA338D-68B2-49AC-B2D4-C2C4371A357A}" type="slidenum">
              <a:rPr kumimoji="0" lang="en-GB" sz="3600" b="0" i="0" u="none" strike="noStrike" kern="1200" cap="none" spc="0" normalizeH="0" baseline="0" noProof="0" smtClean="0">
                <a:ln>
                  <a:noFill/>
                </a:ln>
                <a:solidFill>
                  <a:srgbClr val="505046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505046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841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3683C-F34A-4EBB-9B82-A406B0184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Self-managed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C6411-83D9-47E7-9E82-4ABF0175E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individuals with diverse skills and knowledge possessing the collective autonomy and responsibility to plan, manage and execute tasks interdependently to attain a common goal. 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8BDF7-EE2D-4C58-A23B-101ED3361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EA338D-68B2-49AC-B2D4-C2C4371A357A}" type="slidenum">
              <a:rPr kumimoji="0" lang="en-GB" sz="3600" b="0" i="0" u="none" strike="noStrike" kern="1200" cap="none" spc="0" normalizeH="0" baseline="0" noProof="0" smtClean="0">
                <a:ln>
                  <a:noFill/>
                </a:ln>
                <a:solidFill>
                  <a:srgbClr val="505046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505046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24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42A7C-0300-4D1E-AAE3-65A493D65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High-Performance Teams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BD131-EDF8-4B82-BC19-04D085B27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Teams that produce stable routines where the maximization of performance remains an </a:t>
            </a:r>
            <a:r>
              <a:rPr lang="en-GB" sz="2800" dirty="0">
                <a:solidFill>
                  <a:srgbClr val="FF0000"/>
                </a:solidFill>
              </a:rPr>
              <a:t>ongoing achievement</a:t>
            </a:r>
          </a:p>
          <a:p>
            <a:endParaRPr lang="en-GB" sz="2800" dirty="0"/>
          </a:p>
          <a:p>
            <a:r>
              <a:rPr lang="en-GB" sz="2800" dirty="0"/>
              <a:t>Emphasis on recognition and resources </a:t>
            </a:r>
          </a:p>
          <a:p>
            <a:endParaRPr lang="en-GB" sz="2800" dirty="0"/>
          </a:p>
          <a:p>
            <a:r>
              <a:rPr lang="en-GB" sz="2800" dirty="0"/>
              <a:t>Maintaining a culture of improvement initiatives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7F2FF-B931-41B0-9281-2DEA7960C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EA338D-68B2-49AC-B2D4-C2C4371A357A}" type="slidenum">
              <a:rPr kumimoji="0" lang="en-GB" sz="3600" b="0" i="0" u="none" strike="noStrike" kern="1200" cap="none" spc="0" normalizeH="0" baseline="0" noProof="0" smtClean="0">
                <a:ln>
                  <a:noFill/>
                </a:ln>
                <a:solidFill>
                  <a:srgbClr val="505046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505046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005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950EC-357C-42EF-AD93-5E22EA40C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018BB-C8DF-4458-83C6-EABE6076A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Teams constitute an indispensable part of any organization</a:t>
            </a:r>
          </a:p>
          <a:p>
            <a:endParaRPr lang="en-GB" sz="2400" dirty="0"/>
          </a:p>
          <a:p>
            <a:r>
              <a:rPr lang="en-GB" sz="2400" dirty="0"/>
              <a:t>The use of team is often encouraged but the management of teams becomes a difficult challenge!</a:t>
            </a:r>
          </a:p>
          <a:p>
            <a:endParaRPr lang="en-GB" sz="2400" dirty="0"/>
          </a:p>
          <a:p>
            <a:r>
              <a:rPr lang="en-GB" sz="2400" dirty="0"/>
              <a:t>Self-initiative plays an important role for how people identify with the task and their own sense of commitment.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5B407-87AF-4DAF-8B7B-31E24F365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EA338D-68B2-49AC-B2D4-C2C4371A357A}" type="slidenum">
              <a:rPr kumimoji="0" lang="en-GB" sz="3600" b="0" i="0" u="none" strike="noStrike" kern="1200" cap="none" spc="0" normalizeH="0" baseline="0" noProof="0" smtClean="0">
                <a:ln>
                  <a:noFill/>
                </a:ln>
                <a:solidFill>
                  <a:srgbClr val="505046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505046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707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902AC-DA9B-41B5-A9D9-2088FF62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EA338D-68B2-49AC-B2D4-C2C4371A357A}" type="slidenum">
              <a:rPr kumimoji="0" lang="en-GB" sz="3600" b="0" i="0" u="none" strike="noStrike" kern="1200" cap="none" spc="0" normalizeH="0" baseline="0" noProof="0" smtClean="0">
                <a:ln>
                  <a:noFill/>
                </a:ln>
                <a:solidFill>
                  <a:srgbClr val="505046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3600" b="0" i="0" u="none" strike="noStrike" kern="1200" cap="none" spc="0" normalizeH="0" baseline="0" noProof="0">
              <a:ln>
                <a:noFill/>
              </a:ln>
              <a:solidFill>
                <a:srgbClr val="505046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217642-3D3C-4E4C-BE1B-EAAEA6DFC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419" y="0"/>
            <a:ext cx="99551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50491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1_Vie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222</Words>
  <Application>Microsoft Office PowerPoint</Application>
  <PresentationFormat>Widescreen</PresentationFormat>
  <Paragraphs>53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Century Schoolbook</vt:lpstr>
      <vt:lpstr>Garamond</vt:lpstr>
      <vt:lpstr>Times New Roman</vt:lpstr>
      <vt:lpstr>Wingdings</vt:lpstr>
      <vt:lpstr>Wingdings 2</vt:lpstr>
      <vt:lpstr>View</vt:lpstr>
      <vt:lpstr>1_View</vt:lpstr>
      <vt:lpstr>HR 173 TEAMS Part B </vt:lpstr>
      <vt:lpstr>Management of Teams</vt:lpstr>
      <vt:lpstr>Belbin on team roles</vt:lpstr>
      <vt:lpstr>Current Research</vt:lpstr>
      <vt:lpstr>Self-managed teams</vt:lpstr>
      <vt:lpstr>High-Performance Teams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173 TEAMS Part B </dc:title>
  <dc:creator>Stephanos Avakian</dc:creator>
  <cp:lastModifiedBy>Stephanos Avakian</cp:lastModifiedBy>
  <cp:revision>1</cp:revision>
  <dcterms:created xsi:type="dcterms:W3CDTF">2021-02-18T20:30:19Z</dcterms:created>
  <dcterms:modified xsi:type="dcterms:W3CDTF">2021-02-18T20:31:22Z</dcterms:modified>
</cp:coreProperties>
</file>