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42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88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2660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52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1027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980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968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31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989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40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08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0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2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20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2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02-Apr-21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8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TELECOMMUTING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148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INFOGRAPHIC: The truth about </a:t>
            </a:r>
            <a:r>
              <a:rPr lang="en-US" dirty="0" smtClean="0"/>
              <a:t>telecommuting by </a:t>
            </a:r>
            <a:r>
              <a:rPr lang="en-US" dirty="0"/>
              <a:t>Dan Wisniewski April 24, 2013 </a:t>
            </a:r>
          </a:p>
          <a:p>
            <a:r>
              <a:rPr lang="en-US" dirty="0"/>
              <a:t>Make Telecommuting Pay </a:t>
            </a:r>
            <a:r>
              <a:rPr lang="en-US" dirty="0" smtClean="0"/>
              <a:t>Off Meinert</a:t>
            </a:r>
            <a:r>
              <a:rPr lang="en-US" dirty="0"/>
              <a:t>, Dori. </a:t>
            </a:r>
            <a:r>
              <a:rPr lang="en-US" dirty="0" smtClean="0"/>
              <a:t>HR Magazine </a:t>
            </a:r>
            <a:r>
              <a:rPr lang="en-US" dirty="0"/>
              <a:t>56. 6  (Jun 2011): </a:t>
            </a:r>
          </a:p>
          <a:p>
            <a:r>
              <a:rPr lang="en-US" dirty="0"/>
              <a:t>Would you get a divorce in order to </a:t>
            </a:r>
            <a:r>
              <a:rPr lang="en-US" dirty="0" smtClean="0"/>
              <a:t>telecommute By   </a:t>
            </a:r>
            <a:r>
              <a:rPr lang="en-US" dirty="0"/>
              <a:t>Suzanne Lucas February 13, 2012 </a:t>
            </a:r>
            <a:endParaRPr lang="en-US" dirty="0" smtClean="0"/>
          </a:p>
          <a:p>
            <a:r>
              <a:rPr lang="en-US" dirty="0"/>
              <a:t>Planning Enhances the Potential of Telecommuting </a:t>
            </a:r>
            <a:r>
              <a:rPr lang="en-US" dirty="0" smtClean="0"/>
              <a:t>Success anonymous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2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	ake Telecommuting pay 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 Data Corp decided to introduce telecommuting in an effort to lay off financial burden of the employees</a:t>
            </a:r>
          </a:p>
          <a:p>
            <a:r>
              <a:rPr lang="en-US" dirty="0" smtClean="0"/>
              <a:t>HR professional should however consider the full impact and costs of implementing telecommuting.</a:t>
            </a:r>
          </a:p>
          <a:p>
            <a:r>
              <a:rPr lang="en-US" dirty="0" smtClean="0"/>
              <a:t>The airline management plans a transition into web based strategy that facilitates access their secure network from the employee’s personal computer.</a:t>
            </a:r>
          </a:p>
          <a:p>
            <a:r>
              <a:rPr lang="en-US" dirty="0" smtClean="0"/>
              <a:t>This reduces the hardware expense of the corporation by 30%.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8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	ake Telecommuting pay 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facilitate the minimization of the costs employers should ensure adequate training on the proper equipment.</a:t>
            </a:r>
          </a:p>
          <a:p>
            <a:r>
              <a:rPr lang="en-US" dirty="0" smtClean="0"/>
              <a:t>Policies have been set when planning telecommuting strategy in accordance to </a:t>
            </a:r>
            <a:r>
              <a:rPr lang="en-US" dirty="0"/>
              <a:t>T</a:t>
            </a:r>
            <a:r>
              <a:rPr lang="en-US" dirty="0" smtClean="0"/>
              <a:t>he Fair labor Standards Act and Workers compensation law </a:t>
            </a:r>
          </a:p>
          <a:p>
            <a:r>
              <a:rPr lang="en-US" dirty="0" smtClean="0"/>
              <a:t>A research was carried out to evaluate the population that telecommutes in the United states</a:t>
            </a:r>
            <a:endParaRPr lang="en-US" dirty="0"/>
          </a:p>
          <a:p>
            <a:r>
              <a:rPr lang="en-US" dirty="0" smtClean="0"/>
              <a:t>According to the study the number was ranged from 2.9 </a:t>
            </a:r>
            <a:r>
              <a:rPr lang="en-US" dirty="0"/>
              <a:t>million to 33.7 </a:t>
            </a:r>
            <a:r>
              <a:rPr lang="en-US" dirty="0" smtClean="0"/>
              <a:t>million individual.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4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Truth About Telecommuting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study approximately 65% of the employers in the United States allow their staff to work away from the office</a:t>
            </a:r>
          </a:p>
          <a:p>
            <a:r>
              <a:rPr lang="en-US" dirty="0" smtClean="0"/>
              <a:t>uSamp is a research body that conducted a survey on telecommuting</a:t>
            </a:r>
          </a:p>
          <a:p>
            <a:r>
              <a:rPr lang="en-US" dirty="0" smtClean="0"/>
              <a:t>The study was conducted on 1000 business professionals.</a:t>
            </a:r>
            <a:endParaRPr lang="en-US" dirty="0"/>
          </a:p>
          <a:p>
            <a:r>
              <a:rPr lang="en-US" dirty="0" smtClean="0"/>
              <a:t>It was assessed that 67% of the study sample feel productive telecommuting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4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Truth About Telecommuting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7% of the study group felt less productive working away from the office</a:t>
            </a:r>
          </a:p>
          <a:p>
            <a:r>
              <a:rPr lang="en-US" dirty="0" smtClean="0"/>
              <a:t>Yahoo and BestBuy lately decided to lay off telecommuting option for their employees</a:t>
            </a:r>
          </a:p>
          <a:p>
            <a:r>
              <a:rPr lang="en-US" dirty="0" smtClean="0"/>
              <a:t>69% of the study group felt that telecommuting is a liberal approach</a:t>
            </a:r>
            <a:endParaRPr lang="en-US" dirty="0"/>
          </a:p>
          <a:p>
            <a:r>
              <a:rPr lang="en-US" dirty="0" smtClean="0"/>
              <a:t>Due to worry of the colleague perception however only 27% of this group reported to engage in this form of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8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Would you divorce to telecommuting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main question In this article is how far one would go in exchange for telecommuting</a:t>
            </a:r>
          </a:p>
          <a:p>
            <a:r>
              <a:rPr lang="en-US" dirty="0" smtClean="0"/>
              <a:t>Would one be willing to divorce to facilitate the chance to telecommuting</a:t>
            </a:r>
            <a:endParaRPr lang="en-US" dirty="0"/>
          </a:p>
          <a:p>
            <a:r>
              <a:rPr lang="en-US" dirty="0" smtClean="0"/>
              <a:t>A study conducted shows that 5% of individuals in the United States would divorce to telecommute</a:t>
            </a:r>
            <a:endParaRPr lang="en-US" dirty="0"/>
          </a:p>
          <a:p>
            <a:r>
              <a:rPr lang="en-US" dirty="0" smtClean="0"/>
              <a:t>This survey proves how the strategy is showing appealing to many working population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27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Would you divorce to telecommuting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2146663"/>
            <a:ext cx="8915400" cy="3777622"/>
          </a:xfrm>
        </p:spPr>
        <p:txBody>
          <a:bodyPr/>
          <a:lstStyle/>
          <a:p>
            <a:r>
              <a:rPr lang="en-US" dirty="0" smtClean="0"/>
              <a:t>This approach is favorable due to the fact that one can be able to go around some home chores while attending to work.</a:t>
            </a:r>
          </a:p>
          <a:p>
            <a:r>
              <a:rPr lang="en-US" dirty="0" smtClean="0"/>
              <a:t>Ideal telecommuting strategy includes a strategy of part time: two or three days in the office and two- three days at home</a:t>
            </a:r>
          </a:p>
          <a:p>
            <a:r>
              <a:rPr lang="en-US" dirty="0" smtClean="0"/>
              <a:t>According to study conducted individuals are willing to lay off a few things in order to telecommute</a:t>
            </a:r>
          </a:p>
          <a:p>
            <a:r>
              <a:rPr lang="en-US" dirty="0" smtClean="0"/>
              <a:t>However this study is not relevant as the rate of individuals would be willing to divorce for slightly any other reason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804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Enhances the potential of telecommuting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</a:t>
            </a:r>
            <a:r>
              <a:rPr lang="en-US" dirty="0"/>
              <a:t>on HR Focus Telecommuting survey warned that monitoring and accountability are necessary to ensure the efficiency of telecommuting relation between employers and employees</a:t>
            </a:r>
            <a:r>
              <a:rPr lang="en-US" dirty="0" smtClean="0"/>
              <a:t>.´</a:t>
            </a:r>
          </a:p>
          <a:p>
            <a:r>
              <a:rPr lang="en-US" dirty="0" smtClean="0"/>
              <a:t>The </a:t>
            </a:r>
            <a:r>
              <a:rPr lang="en-US" dirty="0"/>
              <a:t>study asked a group of 95 respondents to share the pros and cons of telecommuting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 </a:t>
            </a:r>
            <a:r>
              <a:rPr lang="en-US" dirty="0"/>
              <a:t>of the benefits include the retaining of key employees and expanding the boundaries on a geographical basis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cons involve the loss of a sense of control by the management on the employees.</a:t>
            </a:r>
          </a:p>
        </p:txBody>
      </p:sp>
    </p:spTree>
    <p:extLst>
      <p:ext uri="{BB962C8B-B14F-4D97-AF65-F5344CB8AC3E}">
        <p14:creationId xmlns:p14="http://schemas.microsoft.com/office/powerpoint/2010/main" val="1470160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Enhances the potential of telecommuting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´Technology solutions are necessary to ensure the effectiveness of the telecommunication </a:t>
            </a:r>
            <a:r>
              <a:rPr lang="en-US" dirty="0" smtClean="0"/>
              <a:t>strategy.</a:t>
            </a:r>
          </a:p>
          <a:p>
            <a:r>
              <a:rPr lang="en-US" dirty="0" smtClean="0"/>
              <a:t>The </a:t>
            </a:r>
            <a:r>
              <a:rPr lang="en-US" dirty="0"/>
              <a:t>planning of this strategy is necessary.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other pros include the efficiency of telecommuting in a pharmaceutical company with 3000 since there is no geographical limitation. 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insurance company HR Director states that the setting of clear expectation for the strategy Is necessary.</a:t>
            </a:r>
          </a:p>
        </p:txBody>
      </p:sp>
    </p:spTree>
    <p:extLst>
      <p:ext uri="{BB962C8B-B14F-4D97-AF65-F5344CB8AC3E}">
        <p14:creationId xmlns:p14="http://schemas.microsoft.com/office/powerpoint/2010/main" val="59945318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161</TotalTime>
  <Words>623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Wisp</vt:lpstr>
      <vt:lpstr>TELECOMMUTING</vt:lpstr>
      <vt:lpstr>M ake Telecommuting pay off</vt:lpstr>
      <vt:lpstr>M ake Telecommuting pay off</vt:lpstr>
      <vt:lpstr>The Truth About Telecommuting</vt:lpstr>
      <vt:lpstr>The Truth About Telecommuting</vt:lpstr>
      <vt:lpstr>Would you divorce to telecommuting</vt:lpstr>
      <vt:lpstr>Would you divorce to telecommuting</vt:lpstr>
      <vt:lpstr>Planning Enhances the potential of telecommuting success</vt:lpstr>
      <vt:lpstr>Planning Enhances the potential of telecommuting success</vt:lpstr>
      <vt:lpstr>REFERENCES.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TELECOMMUTING</dc:title>
  <dc:creator>waithuki</dc:creator>
  <cp:lastModifiedBy>waithuki</cp:lastModifiedBy>
  <cp:revision>12</cp:revision>
  <dcterms:created xsi:type="dcterms:W3CDTF">2021-04-02T08:26:12Z</dcterms:created>
  <dcterms:modified xsi:type="dcterms:W3CDTF">2021-04-02T12:33:58Z</dcterms:modified>
</cp:coreProperties>
</file>