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576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3B2AFC-DAD9-45A1-AEF2-9400D0A6A1D3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95350-5E9F-4176-8912-A42320E011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654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B95350-5E9F-4176-8912-A42320E0118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03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1C09-7EB6-49CF-9241-3CBAD5D96324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65F79-1947-4797-89D4-4BDD6048B91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1C09-7EB6-49CF-9241-3CBAD5D96324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65F79-1947-4797-89D4-4BDD6048B9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1C09-7EB6-49CF-9241-3CBAD5D96324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4465F79-1947-4797-89D4-4BDD6048B91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1C09-7EB6-49CF-9241-3CBAD5D96324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65F79-1947-4797-89D4-4BDD6048B9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1C09-7EB6-49CF-9241-3CBAD5D96324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65F79-1947-4797-89D4-4BDD6048B9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1C09-7EB6-49CF-9241-3CBAD5D96324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65F79-1947-4797-89D4-4BDD6048B9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1C09-7EB6-49CF-9241-3CBAD5D96324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65F79-1947-4797-89D4-4BDD6048B9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1C09-7EB6-49CF-9241-3CBAD5D96324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65F79-1947-4797-89D4-4BDD6048B9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1C09-7EB6-49CF-9241-3CBAD5D96324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65F79-1947-4797-89D4-4BDD6048B9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1C09-7EB6-49CF-9241-3CBAD5D96324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65F79-1947-4797-89D4-4BDD6048B9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61C09-7EB6-49CF-9241-3CBAD5D96324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65F79-1947-4797-89D4-4BDD6048B91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CF61C09-7EB6-49CF-9241-3CBAD5D96324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4465F79-1947-4797-89D4-4BDD6048B919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age result for telemedicine improvement graph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386" y="1050587"/>
            <a:ext cx="2819401" cy="23907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745787" y="316468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Use of telemedicine in Rural Hospitals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1000" y="1066800"/>
            <a:ext cx="2362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Telemedicine-  It refers to the practice of taking care of the patients without physical contact between the patient and the doctor. Through telemedicine technology has enabled the doctor to use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tele-confreencing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tool to consult the patient. </a:t>
            </a:r>
          </a:p>
          <a:p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2808051"/>
            <a:ext cx="3352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Benefits of telemedicine in Rural Hospitals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/>
              <a:t>It helps in overcoming the geographical barrier between the patients and the doctors.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/>
              <a:t>The telemedicine has helped in improving the quality of healthcare provided, especially for the patients with both mental and physical health problems.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/>
              <a:t>Reduces the health costs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/>
              <a:t>It helps in facilitating the traditional face to face medicine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/>
              <a:t>Improves the provider satisfaction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en-US" sz="1400" dirty="0"/>
              <a:t>It helps in improving provider satisfaction.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281291" y="3282765"/>
            <a:ext cx="2438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Types of Telemedicine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1400" dirty="0"/>
              <a:t>Store and forward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1400" dirty="0"/>
              <a:t>Real time interactive services 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1400" dirty="0"/>
              <a:t>Remote monitoring</a:t>
            </a:r>
          </a:p>
        </p:txBody>
      </p:sp>
      <p:pic>
        <p:nvPicPr>
          <p:cNvPr id="1026" name="Picture 2" descr="Image result for telemedicine barri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04" y="4823481"/>
            <a:ext cx="2514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telemedici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648350"/>
            <a:ext cx="3200400" cy="179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6" descr="Image result for telemedic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Image result for infographic telemedicin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485" y="4953000"/>
            <a:ext cx="2743200" cy="154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159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</TotalTime>
  <Words>126</Words>
  <Application>Microsoft Office PowerPoint</Application>
  <PresentationFormat>On-screen Show (4:3)</PresentationFormat>
  <Paragraphs>14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Apex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Psalm Zac</dc:creator>
  <cp:lastModifiedBy>Psalm Zac</cp:lastModifiedBy>
  <cp:revision>3</cp:revision>
  <dcterms:created xsi:type="dcterms:W3CDTF">2019-12-15T11:17:03Z</dcterms:created>
  <dcterms:modified xsi:type="dcterms:W3CDTF">2019-12-15T11:37:43Z</dcterms:modified>
</cp:coreProperties>
</file>