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74" r:id="rId5"/>
    <p:sldId id="290" r:id="rId6"/>
    <p:sldId id="289" r:id="rId7"/>
    <p:sldId id="291" r:id="rId8"/>
    <p:sldId id="294" r:id="rId9"/>
    <p:sldId id="292" r:id="rId10"/>
    <p:sldId id="276" r:id="rId11"/>
    <p:sldId id="28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3" autoAdjust="0"/>
    <p:restoredTop sz="79559" autoAdjust="0"/>
  </p:normalViewPr>
  <p:slideViewPr>
    <p:cSldViewPr>
      <p:cViewPr varScale="1">
        <p:scale>
          <a:sx n="90" d="100"/>
          <a:sy n="90" d="100"/>
        </p:scale>
        <p:origin x="1332" y="96"/>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02359-E29E-4A2D-ACAC-4DCAC351BAD4}"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1AE76108-91FB-44D8-8A89-B8E208F7E5CA}">
      <dgm:prSet phldrT="[Text]" custT="1"/>
      <dgm:spPr/>
      <dgm:t>
        <a:bodyPr/>
        <a:lstStyle/>
        <a:p>
          <a:r>
            <a:rPr lang="en-US" sz="2200" dirty="0"/>
            <a:t>[Full Name] Project Manager</a:t>
          </a:r>
        </a:p>
      </dgm:t>
    </dgm:pt>
    <dgm:pt modelId="{FB6FE0FF-6322-4547-93AB-8311BC623C08}" type="parTrans" cxnId="{14EE8AC3-0110-4526-90CC-06B68394D9E2}">
      <dgm:prSet/>
      <dgm:spPr/>
      <dgm:t>
        <a:bodyPr/>
        <a:lstStyle/>
        <a:p>
          <a:endParaRPr lang="en-US" sz="2200"/>
        </a:p>
      </dgm:t>
    </dgm:pt>
    <dgm:pt modelId="{0D0D4CAD-4648-4F86-96D2-249E348C9951}" type="sibTrans" cxnId="{14EE8AC3-0110-4526-90CC-06B68394D9E2}">
      <dgm:prSet/>
      <dgm:spPr/>
      <dgm:t>
        <a:bodyPr/>
        <a:lstStyle/>
        <a:p>
          <a:endParaRPr lang="en-US" sz="2200"/>
        </a:p>
      </dgm:t>
    </dgm:pt>
    <dgm:pt modelId="{5F5A6335-6630-4D71-8A8D-82747DBEDD02}" type="asst">
      <dgm:prSet phldrT="[Text]" custT="1"/>
      <dgm:spPr/>
      <dgm:t>
        <a:bodyPr/>
        <a:lstStyle/>
        <a:p>
          <a:r>
            <a:rPr lang="en-US" sz="2200" dirty="0"/>
            <a:t>[Full Name]  Product Owner</a:t>
          </a:r>
        </a:p>
      </dgm:t>
    </dgm:pt>
    <dgm:pt modelId="{1D68A030-C6F3-413B-8622-5590D9ED1D15}" type="parTrans" cxnId="{D9315502-9429-4195-A4A9-CF2CAF046280}">
      <dgm:prSet/>
      <dgm:spPr/>
      <dgm:t>
        <a:bodyPr/>
        <a:lstStyle/>
        <a:p>
          <a:endParaRPr lang="en-US" sz="2200"/>
        </a:p>
      </dgm:t>
    </dgm:pt>
    <dgm:pt modelId="{A1EBADD5-FED1-449B-BA17-8D2135A730AD}" type="sibTrans" cxnId="{D9315502-9429-4195-A4A9-CF2CAF046280}">
      <dgm:prSet/>
      <dgm:spPr/>
      <dgm:t>
        <a:bodyPr/>
        <a:lstStyle/>
        <a:p>
          <a:endParaRPr lang="en-US" sz="2200"/>
        </a:p>
      </dgm:t>
    </dgm:pt>
    <dgm:pt modelId="{292949A4-AA05-4E18-B3F5-1798B9517995}">
      <dgm:prSet phldrT="[Text]" custT="1"/>
      <dgm:spPr/>
      <dgm:t>
        <a:bodyPr/>
        <a:lstStyle/>
        <a:p>
          <a:r>
            <a:rPr lang="en-US" sz="2200" dirty="0"/>
            <a:t>[Full Name] Developer UX</a:t>
          </a:r>
        </a:p>
      </dgm:t>
    </dgm:pt>
    <dgm:pt modelId="{480A263B-CD14-423A-A0E1-102EAB428708}" type="parTrans" cxnId="{96B205B4-5F7B-470F-9F70-6B6E2AA23B87}">
      <dgm:prSet/>
      <dgm:spPr/>
      <dgm:t>
        <a:bodyPr/>
        <a:lstStyle/>
        <a:p>
          <a:endParaRPr lang="en-US" sz="2200"/>
        </a:p>
      </dgm:t>
    </dgm:pt>
    <dgm:pt modelId="{95DB1844-9FB2-42CD-B947-48E4C21612F4}" type="sibTrans" cxnId="{96B205B4-5F7B-470F-9F70-6B6E2AA23B87}">
      <dgm:prSet/>
      <dgm:spPr/>
      <dgm:t>
        <a:bodyPr/>
        <a:lstStyle/>
        <a:p>
          <a:endParaRPr lang="en-US" sz="2200"/>
        </a:p>
      </dgm:t>
    </dgm:pt>
    <dgm:pt modelId="{28A0B37A-BED0-495D-9DE0-5C3EB254BD9C}">
      <dgm:prSet phldrT="[Text]" custT="1"/>
      <dgm:spPr/>
      <dgm:t>
        <a:bodyPr/>
        <a:lstStyle/>
        <a:p>
          <a:r>
            <a:rPr lang="en-US" sz="2200" dirty="0"/>
            <a:t>[Full Name] Developer DB/API</a:t>
          </a:r>
        </a:p>
      </dgm:t>
    </dgm:pt>
    <dgm:pt modelId="{A9367425-E34E-4C76-9930-ADFAEE130305}" type="parTrans" cxnId="{8AB5A839-2EFC-4189-B42A-B729FAF8A55B}">
      <dgm:prSet/>
      <dgm:spPr/>
      <dgm:t>
        <a:bodyPr/>
        <a:lstStyle/>
        <a:p>
          <a:endParaRPr lang="en-US" sz="2200"/>
        </a:p>
      </dgm:t>
    </dgm:pt>
    <dgm:pt modelId="{E517DD1E-2D47-4B97-AEE7-47F17CA57721}" type="sibTrans" cxnId="{8AB5A839-2EFC-4189-B42A-B729FAF8A55B}">
      <dgm:prSet/>
      <dgm:spPr/>
      <dgm:t>
        <a:bodyPr/>
        <a:lstStyle/>
        <a:p>
          <a:endParaRPr lang="en-US" sz="2200"/>
        </a:p>
      </dgm:t>
    </dgm:pt>
    <dgm:pt modelId="{0ACBA0E5-BBCD-43D7-A3BC-FC0CF9D01C8A}">
      <dgm:prSet phldrT="[Text]" custT="1"/>
      <dgm:spPr/>
      <dgm:t>
        <a:bodyPr/>
        <a:lstStyle/>
        <a:p>
          <a:r>
            <a:rPr lang="en-US" sz="2200" dirty="0"/>
            <a:t>[Full Name] Developer Reporting</a:t>
          </a:r>
        </a:p>
      </dgm:t>
    </dgm:pt>
    <dgm:pt modelId="{C6B0EF2E-D0FA-4A1B-8E00-868CCDF8158E}" type="parTrans" cxnId="{6581C4F9-789D-48A7-9428-0E021B2DC4A2}">
      <dgm:prSet/>
      <dgm:spPr/>
      <dgm:t>
        <a:bodyPr/>
        <a:lstStyle/>
        <a:p>
          <a:endParaRPr lang="en-US" sz="2200"/>
        </a:p>
      </dgm:t>
    </dgm:pt>
    <dgm:pt modelId="{D230325B-7A0E-4212-8386-DF558C1F2B2A}" type="sibTrans" cxnId="{6581C4F9-789D-48A7-9428-0E021B2DC4A2}">
      <dgm:prSet/>
      <dgm:spPr/>
      <dgm:t>
        <a:bodyPr/>
        <a:lstStyle/>
        <a:p>
          <a:endParaRPr lang="en-US" sz="2200"/>
        </a:p>
      </dgm:t>
    </dgm:pt>
    <dgm:pt modelId="{5FDCA85D-1C67-44A6-9071-13A348508795}">
      <dgm:prSet phldrT="[Text]" custT="1"/>
      <dgm:spPr/>
      <dgm:t>
        <a:bodyPr/>
        <a:lstStyle/>
        <a:p>
          <a:r>
            <a:rPr lang="en-US" sz="2200" dirty="0"/>
            <a:t>[Full Name</a:t>
          </a:r>
          <a:r>
            <a:rPr lang="en-US" sz="2200"/>
            <a:t>] Tester QA/UAT</a:t>
          </a:r>
          <a:endParaRPr lang="en-US" sz="2200" dirty="0"/>
        </a:p>
      </dgm:t>
    </dgm:pt>
    <dgm:pt modelId="{03FDE31C-AA0C-4FFD-88F3-B8C60C7688B2}" type="parTrans" cxnId="{271D1B83-8B39-409B-9021-75223A00D6D6}">
      <dgm:prSet/>
      <dgm:spPr/>
      <dgm:t>
        <a:bodyPr/>
        <a:lstStyle/>
        <a:p>
          <a:endParaRPr lang="en-US" sz="2200"/>
        </a:p>
      </dgm:t>
    </dgm:pt>
    <dgm:pt modelId="{FE1A6629-9F0A-4947-827E-686E8B12F027}" type="sibTrans" cxnId="{271D1B83-8B39-409B-9021-75223A00D6D6}">
      <dgm:prSet/>
      <dgm:spPr/>
      <dgm:t>
        <a:bodyPr/>
        <a:lstStyle/>
        <a:p>
          <a:endParaRPr lang="en-US" sz="2200"/>
        </a:p>
      </dgm:t>
    </dgm:pt>
    <dgm:pt modelId="{24932D62-51B8-4D71-A5FA-4BD57552139C}" type="pres">
      <dgm:prSet presAssocID="{78502359-E29E-4A2D-ACAC-4DCAC351BAD4}" presName="hierChild1" presStyleCnt="0">
        <dgm:presLayoutVars>
          <dgm:orgChart val="1"/>
          <dgm:chPref val="1"/>
          <dgm:dir/>
          <dgm:animOne val="branch"/>
          <dgm:animLvl val="lvl"/>
          <dgm:resizeHandles/>
        </dgm:presLayoutVars>
      </dgm:prSet>
      <dgm:spPr/>
    </dgm:pt>
    <dgm:pt modelId="{63487077-536E-4911-8464-54721A48DE05}" type="pres">
      <dgm:prSet presAssocID="{1AE76108-91FB-44D8-8A89-B8E208F7E5CA}" presName="hierRoot1" presStyleCnt="0">
        <dgm:presLayoutVars>
          <dgm:hierBranch val="init"/>
        </dgm:presLayoutVars>
      </dgm:prSet>
      <dgm:spPr/>
    </dgm:pt>
    <dgm:pt modelId="{342D541C-5030-4F91-A070-844941CA9444}" type="pres">
      <dgm:prSet presAssocID="{1AE76108-91FB-44D8-8A89-B8E208F7E5CA}" presName="rootComposite1" presStyleCnt="0"/>
      <dgm:spPr/>
    </dgm:pt>
    <dgm:pt modelId="{B4F9536A-212F-4EE6-8E36-1F7330E5587D}" type="pres">
      <dgm:prSet presAssocID="{1AE76108-91FB-44D8-8A89-B8E208F7E5CA}" presName="rootText1" presStyleLbl="node0" presStyleIdx="0" presStyleCnt="1">
        <dgm:presLayoutVars>
          <dgm:chPref val="3"/>
        </dgm:presLayoutVars>
      </dgm:prSet>
      <dgm:spPr/>
    </dgm:pt>
    <dgm:pt modelId="{B4EA89FA-F4C3-4343-B0EA-03CE8E80571B}" type="pres">
      <dgm:prSet presAssocID="{1AE76108-91FB-44D8-8A89-B8E208F7E5CA}" presName="rootConnector1" presStyleLbl="node1" presStyleIdx="0" presStyleCnt="0"/>
      <dgm:spPr/>
    </dgm:pt>
    <dgm:pt modelId="{D1F0577B-7768-4685-A52C-86010901C5D7}" type="pres">
      <dgm:prSet presAssocID="{1AE76108-91FB-44D8-8A89-B8E208F7E5CA}" presName="hierChild2" presStyleCnt="0"/>
      <dgm:spPr/>
    </dgm:pt>
    <dgm:pt modelId="{ED86A04F-8E18-4C09-847D-FF6943170D74}" type="pres">
      <dgm:prSet presAssocID="{480A263B-CD14-423A-A0E1-102EAB428708}" presName="Name37" presStyleLbl="parChTrans1D2" presStyleIdx="0" presStyleCnt="5"/>
      <dgm:spPr/>
    </dgm:pt>
    <dgm:pt modelId="{EFB687C1-0A36-4EE0-869B-BE082DC4B4F5}" type="pres">
      <dgm:prSet presAssocID="{292949A4-AA05-4E18-B3F5-1798B9517995}" presName="hierRoot2" presStyleCnt="0">
        <dgm:presLayoutVars>
          <dgm:hierBranch val="init"/>
        </dgm:presLayoutVars>
      </dgm:prSet>
      <dgm:spPr/>
    </dgm:pt>
    <dgm:pt modelId="{B3B2FC3E-37B1-4887-B44A-51C1D04E725F}" type="pres">
      <dgm:prSet presAssocID="{292949A4-AA05-4E18-B3F5-1798B9517995}" presName="rootComposite" presStyleCnt="0"/>
      <dgm:spPr/>
    </dgm:pt>
    <dgm:pt modelId="{7174A553-29A2-4360-80CF-40A80BE1E5E1}" type="pres">
      <dgm:prSet presAssocID="{292949A4-AA05-4E18-B3F5-1798B9517995}" presName="rootText" presStyleLbl="node2" presStyleIdx="0" presStyleCnt="4">
        <dgm:presLayoutVars>
          <dgm:chPref val="3"/>
        </dgm:presLayoutVars>
      </dgm:prSet>
      <dgm:spPr/>
    </dgm:pt>
    <dgm:pt modelId="{D164376A-6279-4F34-8FAC-9C7E5143D544}" type="pres">
      <dgm:prSet presAssocID="{292949A4-AA05-4E18-B3F5-1798B9517995}" presName="rootConnector" presStyleLbl="node2" presStyleIdx="0" presStyleCnt="4"/>
      <dgm:spPr/>
    </dgm:pt>
    <dgm:pt modelId="{8C825E58-14E8-483E-9F7B-AA1792C01D88}" type="pres">
      <dgm:prSet presAssocID="{292949A4-AA05-4E18-B3F5-1798B9517995}" presName="hierChild4" presStyleCnt="0"/>
      <dgm:spPr/>
    </dgm:pt>
    <dgm:pt modelId="{DE7C342C-0614-40D9-A99C-12D7AD9BC715}" type="pres">
      <dgm:prSet presAssocID="{292949A4-AA05-4E18-B3F5-1798B9517995}" presName="hierChild5" presStyleCnt="0"/>
      <dgm:spPr/>
    </dgm:pt>
    <dgm:pt modelId="{49F27310-186D-41EB-B0D9-B311379F2447}" type="pres">
      <dgm:prSet presAssocID="{A9367425-E34E-4C76-9930-ADFAEE130305}" presName="Name37" presStyleLbl="parChTrans1D2" presStyleIdx="1" presStyleCnt="5"/>
      <dgm:spPr/>
    </dgm:pt>
    <dgm:pt modelId="{DD37C9DD-498D-4BBC-B3E4-1EA4D5759522}" type="pres">
      <dgm:prSet presAssocID="{28A0B37A-BED0-495D-9DE0-5C3EB254BD9C}" presName="hierRoot2" presStyleCnt="0">
        <dgm:presLayoutVars>
          <dgm:hierBranch val="init"/>
        </dgm:presLayoutVars>
      </dgm:prSet>
      <dgm:spPr/>
    </dgm:pt>
    <dgm:pt modelId="{5D52FA1C-A3E5-4CA3-8F7A-23BAFF63DCA7}" type="pres">
      <dgm:prSet presAssocID="{28A0B37A-BED0-495D-9DE0-5C3EB254BD9C}" presName="rootComposite" presStyleCnt="0"/>
      <dgm:spPr/>
    </dgm:pt>
    <dgm:pt modelId="{08335018-97AA-460E-A117-81DBA3DD3BA6}" type="pres">
      <dgm:prSet presAssocID="{28A0B37A-BED0-495D-9DE0-5C3EB254BD9C}" presName="rootText" presStyleLbl="node2" presStyleIdx="1" presStyleCnt="4">
        <dgm:presLayoutVars>
          <dgm:chPref val="3"/>
        </dgm:presLayoutVars>
      </dgm:prSet>
      <dgm:spPr/>
    </dgm:pt>
    <dgm:pt modelId="{65D0D12C-4679-4F26-9710-FD8E514589D1}" type="pres">
      <dgm:prSet presAssocID="{28A0B37A-BED0-495D-9DE0-5C3EB254BD9C}" presName="rootConnector" presStyleLbl="node2" presStyleIdx="1" presStyleCnt="4"/>
      <dgm:spPr/>
    </dgm:pt>
    <dgm:pt modelId="{8EB97B11-FBCA-4B4E-B19F-53DF3AFDD2F3}" type="pres">
      <dgm:prSet presAssocID="{28A0B37A-BED0-495D-9DE0-5C3EB254BD9C}" presName="hierChild4" presStyleCnt="0"/>
      <dgm:spPr/>
    </dgm:pt>
    <dgm:pt modelId="{02C81350-F8A1-4EAC-834A-37E8A0F9D7A0}" type="pres">
      <dgm:prSet presAssocID="{28A0B37A-BED0-495D-9DE0-5C3EB254BD9C}" presName="hierChild5" presStyleCnt="0"/>
      <dgm:spPr/>
    </dgm:pt>
    <dgm:pt modelId="{86CB14CF-3AAB-49BF-A348-8C10128F63F4}" type="pres">
      <dgm:prSet presAssocID="{C6B0EF2E-D0FA-4A1B-8E00-868CCDF8158E}" presName="Name37" presStyleLbl="parChTrans1D2" presStyleIdx="2" presStyleCnt="5"/>
      <dgm:spPr/>
    </dgm:pt>
    <dgm:pt modelId="{77371579-F80B-48CD-B835-644D974105F2}" type="pres">
      <dgm:prSet presAssocID="{0ACBA0E5-BBCD-43D7-A3BC-FC0CF9D01C8A}" presName="hierRoot2" presStyleCnt="0">
        <dgm:presLayoutVars>
          <dgm:hierBranch val="init"/>
        </dgm:presLayoutVars>
      </dgm:prSet>
      <dgm:spPr/>
    </dgm:pt>
    <dgm:pt modelId="{C6C8DF18-AFF5-41C5-91D5-986B3912F98F}" type="pres">
      <dgm:prSet presAssocID="{0ACBA0E5-BBCD-43D7-A3BC-FC0CF9D01C8A}" presName="rootComposite" presStyleCnt="0"/>
      <dgm:spPr/>
    </dgm:pt>
    <dgm:pt modelId="{57DA3771-BFCF-450F-AC08-0C13953670E4}" type="pres">
      <dgm:prSet presAssocID="{0ACBA0E5-BBCD-43D7-A3BC-FC0CF9D01C8A}" presName="rootText" presStyleLbl="node2" presStyleIdx="2" presStyleCnt="4">
        <dgm:presLayoutVars>
          <dgm:chPref val="3"/>
        </dgm:presLayoutVars>
      </dgm:prSet>
      <dgm:spPr/>
    </dgm:pt>
    <dgm:pt modelId="{FA66423F-FACA-4DAE-89C7-B644512E5F7D}" type="pres">
      <dgm:prSet presAssocID="{0ACBA0E5-BBCD-43D7-A3BC-FC0CF9D01C8A}" presName="rootConnector" presStyleLbl="node2" presStyleIdx="2" presStyleCnt="4"/>
      <dgm:spPr/>
    </dgm:pt>
    <dgm:pt modelId="{A60090D2-BA88-4DA7-A0B0-A2449D16B861}" type="pres">
      <dgm:prSet presAssocID="{0ACBA0E5-BBCD-43D7-A3BC-FC0CF9D01C8A}" presName="hierChild4" presStyleCnt="0"/>
      <dgm:spPr/>
    </dgm:pt>
    <dgm:pt modelId="{1058A9B4-2819-474F-9B1E-FCE066EC39C9}" type="pres">
      <dgm:prSet presAssocID="{0ACBA0E5-BBCD-43D7-A3BC-FC0CF9D01C8A}" presName="hierChild5" presStyleCnt="0"/>
      <dgm:spPr/>
    </dgm:pt>
    <dgm:pt modelId="{8E0B701E-731A-4119-97E9-BE8C6970B14F}" type="pres">
      <dgm:prSet presAssocID="{03FDE31C-AA0C-4FFD-88F3-B8C60C7688B2}" presName="Name37" presStyleLbl="parChTrans1D2" presStyleIdx="3" presStyleCnt="5"/>
      <dgm:spPr/>
    </dgm:pt>
    <dgm:pt modelId="{874468E2-0EC1-4B30-BFBA-2E7D789367BD}" type="pres">
      <dgm:prSet presAssocID="{5FDCA85D-1C67-44A6-9071-13A348508795}" presName="hierRoot2" presStyleCnt="0">
        <dgm:presLayoutVars>
          <dgm:hierBranch val="init"/>
        </dgm:presLayoutVars>
      </dgm:prSet>
      <dgm:spPr/>
    </dgm:pt>
    <dgm:pt modelId="{EBD67921-28BF-4E49-9555-F1C1BBCF3162}" type="pres">
      <dgm:prSet presAssocID="{5FDCA85D-1C67-44A6-9071-13A348508795}" presName="rootComposite" presStyleCnt="0"/>
      <dgm:spPr/>
    </dgm:pt>
    <dgm:pt modelId="{95F76DE9-F993-4C08-8EB9-2BBE7C2B73FA}" type="pres">
      <dgm:prSet presAssocID="{5FDCA85D-1C67-44A6-9071-13A348508795}" presName="rootText" presStyleLbl="node2" presStyleIdx="3" presStyleCnt="4">
        <dgm:presLayoutVars>
          <dgm:chPref val="3"/>
        </dgm:presLayoutVars>
      </dgm:prSet>
      <dgm:spPr/>
    </dgm:pt>
    <dgm:pt modelId="{A76F18EF-98B9-479F-AD3D-B0E4FFB0B47A}" type="pres">
      <dgm:prSet presAssocID="{5FDCA85D-1C67-44A6-9071-13A348508795}" presName="rootConnector" presStyleLbl="node2" presStyleIdx="3" presStyleCnt="4"/>
      <dgm:spPr/>
    </dgm:pt>
    <dgm:pt modelId="{D5C426A1-EAF3-4CC8-9D70-F9EBFDECC12B}" type="pres">
      <dgm:prSet presAssocID="{5FDCA85D-1C67-44A6-9071-13A348508795}" presName="hierChild4" presStyleCnt="0"/>
      <dgm:spPr/>
    </dgm:pt>
    <dgm:pt modelId="{FAC07446-5EA7-473F-8A6A-3F435781B06F}" type="pres">
      <dgm:prSet presAssocID="{5FDCA85D-1C67-44A6-9071-13A348508795}" presName="hierChild5" presStyleCnt="0"/>
      <dgm:spPr/>
    </dgm:pt>
    <dgm:pt modelId="{53425F9F-A766-4F4F-BE7E-8967A57E25F5}" type="pres">
      <dgm:prSet presAssocID="{1AE76108-91FB-44D8-8A89-B8E208F7E5CA}" presName="hierChild3" presStyleCnt="0"/>
      <dgm:spPr/>
    </dgm:pt>
    <dgm:pt modelId="{68C4EFF2-445F-4267-8276-3476572E2322}" type="pres">
      <dgm:prSet presAssocID="{1D68A030-C6F3-413B-8622-5590D9ED1D15}" presName="Name111" presStyleLbl="parChTrans1D2" presStyleIdx="4" presStyleCnt="5"/>
      <dgm:spPr/>
    </dgm:pt>
    <dgm:pt modelId="{AF728B47-EBAB-4EC6-904A-07F266E4DACA}" type="pres">
      <dgm:prSet presAssocID="{5F5A6335-6630-4D71-8A8D-82747DBEDD02}" presName="hierRoot3" presStyleCnt="0">
        <dgm:presLayoutVars>
          <dgm:hierBranch val="init"/>
        </dgm:presLayoutVars>
      </dgm:prSet>
      <dgm:spPr/>
    </dgm:pt>
    <dgm:pt modelId="{DD5351A4-1354-47FA-ABA6-EE4079D952E3}" type="pres">
      <dgm:prSet presAssocID="{5F5A6335-6630-4D71-8A8D-82747DBEDD02}" presName="rootComposite3" presStyleCnt="0"/>
      <dgm:spPr/>
    </dgm:pt>
    <dgm:pt modelId="{940E95D1-7142-4E02-A0BE-B91C30369A64}" type="pres">
      <dgm:prSet presAssocID="{5F5A6335-6630-4D71-8A8D-82747DBEDD02}" presName="rootText3" presStyleLbl="asst1" presStyleIdx="0" presStyleCnt="1">
        <dgm:presLayoutVars>
          <dgm:chPref val="3"/>
        </dgm:presLayoutVars>
      </dgm:prSet>
      <dgm:spPr/>
    </dgm:pt>
    <dgm:pt modelId="{8F9A1E52-B498-4A1B-BE2F-B7CEA92EF782}" type="pres">
      <dgm:prSet presAssocID="{5F5A6335-6630-4D71-8A8D-82747DBEDD02}" presName="rootConnector3" presStyleLbl="asst1" presStyleIdx="0" presStyleCnt="1"/>
      <dgm:spPr/>
    </dgm:pt>
    <dgm:pt modelId="{CE1341E2-B64C-4A42-99B7-9AEFFD1FC2CF}" type="pres">
      <dgm:prSet presAssocID="{5F5A6335-6630-4D71-8A8D-82747DBEDD02}" presName="hierChild6" presStyleCnt="0"/>
      <dgm:spPr/>
    </dgm:pt>
    <dgm:pt modelId="{7E8C11CE-7313-4CE8-8C3E-C45393A9B8EC}" type="pres">
      <dgm:prSet presAssocID="{5F5A6335-6630-4D71-8A8D-82747DBEDD02}" presName="hierChild7" presStyleCnt="0"/>
      <dgm:spPr/>
    </dgm:pt>
  </dgm:ptLst>
  <dgm:cxnLst>
    <dgm:cxn modelId="{D9315502-9429-4195-A4A9-CF2CAF046280}" srcId="{1AE76108-91FB-44D8-8A89-B8E208F7E5CA}" destId="{5F5A6335-6630-4D71-8A8D-82747DBEDD02}" srcOrd="0" destOrd="0" parTransId="{1D68A030-C6F3-413B-8622-5590D9ED1D15}" sibTransId="{A1EBADD5-FED1-449B-BA17-8D2135A730AD}"/>
    <dgm:cxn modelId="{D4227410-D37B-4A47-9F7A-F56101224193}" type="presOf" srcId="{78502359-E29E-4A2D-ACAC-4DCAC351BAD4}" destId="{24932D62-51B8-4D71-A5FA-4BD57552139C}" srcOrd="0" destOrd="0" presId="urn:microsoft.com/office/officeart/2005/8/layout/orgChart1"/>
    <dgm:cxn modelId="{DA2D3617-4757-43C5-8E16-0AEBF835FECB}" type="presOf" srcId="{C6B0EF2E-D0FA-4A1B-8E00-868CCDF8158E}" destId="{86CB14CF-3AAB-49BF-A348-8C10128F63F4}" srcOrd="0" destOrd="0" presId="urn:microsoft.com/office/officeart/2005/8/layout/orgChart1"/>
    <dgm:cxn modelId="{488E951A-F9CE-408A-84DD-D42C556ACD3E}" type="presOf" srcId="{03FDE31C-AA0C-4FFD-88F3-B8C60C7688B2}" destId="{8E0B701E-731A-4119-97E9-BE8C6970B14F}" srcOrd="0" destOrd="0" presId="urn:microsoft.com/office/officeart/2005/8/layout/orgChart1"/>
    <dgm:cxn modelId="{90362127-9F46-4D15-940D-6F2B0B56BC5E}" type="presOf" srcId="{5FDCA85D-1C67-44A6-9071-13A348508795}" destId="{A76F18EF-98B9-479F-AD3D-B0E4FFB0B47A}" srcOrd="1" destOrd="0" presId="urn:microsoft.com/office/officeart/2005/8/layout/orgChart1"/>
    <dgm:cxn modelId="{39AAF332-8A91-4EAA-A4FA-6C9C69988279}" type="presOf" srcId="{0ACBA0E5-BBCD-43D7-A3BC-FC0CF9D01C8A}" destId="{57DA3771-BFCF-450F-AC08-0C13953670E4}" srcOrd="0" destOrd="0" presId="urn:microsoft.com/office/officeart/2005/8/layout/orgChart1"/>
    <dgm:cxn modelId="{31205137-F20C-45C3-A5AD-DCF762BE98ED}" type="presOf" srcId="{1AE76108-91FB-44D8-8A89-B8E208F7E5CA}" destId="{B4EA89FA-F4C3-4343-B0EA-03CE8E80571B}" srcOrd="1" destOrd="0" presId="urn:microsoft.com/office/officeart/2005/8/layout/orgChart1"/>
    <dgm:cxn modelId="{8AB5A839-2EFC-4189-B42A-B729FAF8A55B}" srcId="{1AE76108-91FB-44D8-8A89-B8E208F7E5CA}" destId="{28A0B37A-BED0-495D-9DE0-5C3EB254BD9C}" srcOrd="2" destOrd="0" parTransId="{A9367425-E34E-4C76-9930-ADFAEE130305}" sibTransId="{E517DD1E-2D47-4B97-AEE7-47F17CA57721}"/>
    <dgm:cxn modelId="{1A6ACE3B-6238-4439-B092-9F5AC8146FC3}" type="presOf" srcId="{480A263B-CD14-423A-A0E1-102EAB428708}" destId="{ED86A04F-8E18-4C09-847D-FF6943170D74}" srcOrd="0" destOrd="0" presId="urn:microsoft.com/office/officeart/2005/8/layout/orgChart1"/>
    <dgm:cxn modelId="{2BFF0765-1FC3-47D7-97FF-CBA8BE012CF8}" type="presOf" srcId="{A9367425-E34E-4C76-9930-ADFAEE130305}" destId="{49F27310-186D-41EB-B0D9-B311379F2447}" srcOrd="0" destOrd="0" presId="urn:microsoft.com/office/officeart/2005/8/layout/orgChart1"/>
    <dgm:cxn modelId="{271D1B83-8B39-409B-9021-75223A00D6D6}" srcId="{1AE76108-91FB-44D8-8A89-B8E208F7E5CA}" destId="{5FDCA85D-1C67-44A6-9071-13A348508795}" srcOrd="4" destOrd="0" parTransId="{03FDE31C-AA0C-4FFD-88F3-B8C60C7688B2}" sibTransId="{FE1A6629-9F0A-4947-827E-686E8B12F027}"/>
    <dgm:cxn modelId="{15820587-E4AB-475C-A66A-10871F5C1BFE}" type="presOf" srcId="{1AE76108-91FB-44D8-8A89-B8E208F7E5CA}" destId="{B4F9536A-212F-4EE6-8E36-1F7330E5587D}" srcOrd="0" destOrd="0" presId="urn:microsoft.com/office/officeart/2005/8/layout/orgChart1"/>
    <dgm:cxn modelId="{0306A68A-4BDD-4181-97B2-BCDFAE5689A3}" type="presOf" srcId="{292949A4-AA05-4E18-B3F5-1798B9517995}" destId="{D164376A-6279-4F34-8FAC-9C7E5143D544}" srcOrd="1" destOrd="0" presId="urn:microsoft.com/office/officeart/2005/8/layout/orgChart1"/>
    <dgm:cxn modelId="{00BA3F9C-FAC0-42B5-BF54-9B8608FEAEF1}" type="presOf" srcId="{5F5A6335-6630-4D71-8A8D-82747DBEDD02}" destId="{940E95D1-7142-4E02-A0BE-B91C30369A64}" srcOrd="0" destOrd="0" presId="urn:microsoft.com/office/officeart/2005/8/layout/orgChart1"/>
    <dgm:cxn modelId="{96B205B4-5F7B-470F-9F70-6B6E2AA23B87}" srcId="{1AE76108-91FB-44D8-8A89-B8E208F7E5CA}" destId="{292949A4-AA05-4E18-B3F5-1798B9517995}" srcOrd="1" destOrd="0" parTransId="{480A263B-CD14-423A-A0E1-102EAB428708}" sibTransId="{95DB1844-9FB2-42CD-B947-48E4C21612F4}"/>
    <dgm:cxn modelId="{14EE8AC3-0110-4526-90CC-06B68394D9E2}" srcId="{78502359-E29E-4A2D-ACAC-4DCAC351BAD4}" destId="{1AE76108-91FB-44D8-8A89-B8E208F7E5CA}" srcOrd="0" destOrd="0" parTransId="{FB6FE0FF-6322-4547-93AB-8311BC623C08}" sibTransId="{0D0D4CAD-4648-4F86-96D2-249E348C9951}"/>
    <dgm:cxn modelId="{8340AFC6-B760-41F1-8A78-7E3A7EF27062}" type="presOf" srcId="{5FDCA85D-1C67-44A6-9071-13A348508795}" destId="{95F76DE9-F993-4C08-8EB9-2BBE7C2B73FA}" srcOrd="0" destOrd="0" presId="urn:microsoft.com/office/officeart/2005/8/layout/orgChart1"/>
    <dgm:cxn modelId="{A16615C8-7C00-4539-9F8C-1B6D2A53EF25}" type="presOf" srcId="{292949A4-AA05-4E18-B3F5-1798B9517995}" destId="{7174A553-29A2-4360-80CF-40A80BE1E5E1}" srcOrd="0" destOrd="0" presId="urn:microsoft.com/office/officeart/2005/8/layout/orgChart1"/>
    <dgm:cxn modelId="{54C286CA-6126-4564-A8CF-40C9009A0925}" type="presOf" srcId="{0ACBA0E5-BBCD-43D7-A3BC-FC0CF9D01C8A}" destId="{FA66423F-FACA-4DAE-89C7-B644512E5F7D}" srcOrd="1" destOrd="0" presId="urn:microsoft.com/office/officeart/2005/8/layout/orgChart1"/>
    <dgm:cxn modelId="{D6A4BBDB-6A74-406E-9542-3907D85307E8}" type="presOf" srcId="{1D68A030-C6F3-413B-8622-5590D9ED1D15}" destId="{68C4EFF2-445F-4267-8276-3476572E2322}" srcOrd="0" destOrd="0" presId="urn:microsoft.com/office/officeart/2005/8/layout/orgChart1"/>
    <dgm:cxn modelId="{5E9DEAE1-7A76-414C-ADCB-7B7B6E5A860F}" type="presOf" srcId="{28A0B37A-BED0-495D-9DE0-5C3EB254BD9C}" destId="{08335018-97AA-460E-A117-81DBA3DD3BA6}" srcOrd="0" destOrd="0" presId="urn:microsoft.com/office/officeart/2005/8/layout/orgChart1"/>
    <dgm:cxn modelId="{E43536E3-16A1-4F3C-A5AE-07CFDD132335}" type="presOf" srcId="{5F5A6335-6630-4D71-8A8D-82747DBEDD02}" destId="{8F9A1E52-B498-4A1B-BE2F-B7CEA92EF782}" srcOrd="1" destOrd="0" presId="urn:microsoft.com/office/officeart/2005/8/layout/orgChart1"/>
    <dgm:cxn modelId="{730CC3ED-95C5-4FD1-AE0F-BA1B02F47132}" type="presOf" srcId="{28A0B37A-BED0-495D-9DE0-5C3EB254BD9C}" destId="{65D0D12C-4679-4F26-9710-FD8E514589D1}" srcOrd="1" destOrd="0" presId="urn:microsoft.com/office/officeart/2005/8/layout/orgChart1"/>
    <dgm:cxn modelId="{6581C4F9-789D-48A7-9428-0E021B2DC4A2}" srcId="{1AE76108-91FB-44D8-8A89-B8E208F7E5CA}" destId="{0ACBA0E5-BBCD-43D7-A3BC-FC0CF9D01C8A}" srcOrd="3" destOrd="0" parTransId="{C6B0EF2E-D0FA-4A1B-8E00-868CCDF8158E}" sibTransId="{D230325B-7A0E-4212-8386-DF558C1F2B2A}"/>
    <dgm:cxn modelId="{D2A08F11-716A-426F-A4AC-947F485B7CB4}" type="presParOf" srcId="{24932D62-51B8-4D71-A5FA-4BD57552139C}" destId="{63487077-536E-4911-8464-54721A48DE05}" srcOrd="0" destOrd="0" presId="urn:microsoft.com/office/officeart/2005/8/layout/orgChart1"/>
    <dgm:cxn modelId="{58ADE787-10B5-4FE6-A123-CA32AB4B7DB6}" type="presParOf" srcId="{63487077-536E-4911-8464-54721A48DE05}" destId="{342D541C-5030-4F91-A070-844941CA9444}" srcOrd="0" destOrd="0" presId="urn:microsoft.com/office/officeart/2005/8/layout/orgChart1"/>
    <dgm:cxn modelId="{8295980C-6602-4BAC-AC27-F11A17F0BB84}" type="presParOf" srcId="{342D541C-5030-4F91-A070-844941CA9444}" destId="{B4F9536A-212F-4EE6-8E36-1F7330E5587D}" srcOrd="0" destOrd="0" presId="urn:microsoft.com/office/officeart/2005/8/layout/orgChart1"/>
    <dgm:cxn modelId="{A33FE358-A662-4440-9CE0-C22297BB64B6}" type="presParOf" srcId="{342D541C-5030-4F91-A070-844941CA9444}" destId="{B4EA89FA-F4C3-4343-B0EA-03CE8E80571B}" srcOrd="1" destOrd="0" presId="urn:microsoft.com/office/officeart/2005/8/layout/orgChart1"/>
    <dgm:cxn modelId="{051B5B5E-64E2-4C12-AE4E-C522D246A1BE}" type="presParOf" srcId="{63487077-536E-4911-8464-54721A48DE05}" destId="{D1F0577B-7768-4685-A52C-86010901C5D7}" srcOrd="1" destOrd="0" presId="urn:microsoft.com/office/officeart/2005/8/layout/orgChart1"/>
    <dgm:cxn modelId="{D9E6CE17-A632-4CAC-902B-C2F788B4274D}" type="presParOf" srcId="{D1F0577B-7768-4685-A52C-86010901C5D7}" destId="{ED86A04F-8E18-4C09-847D-FF6943170D74}" srcOrd="0" destOrd="0" presId="urn:microsoft.com/office/officeart/2005/8/layout/orgChart1"/>
    <dgm:cxn modelId="{49022225-3E24-4FC1-96B6-61E36E351798}" type="presParOf" srcId="{D1F0577B-7768-4685-A52C-86010901C5D7}" destId="{EFB687C1-0A36-4EE0-869B-BE082DC4B4F5}" srcOrd="1" destOrd="0" presId="urn:microsoft.com/office/officeart/2005/8/layout/orgChart1"/>
    <dgm:cxn modelId="{8089E914-17D5-494F-A9FD-2A502236FC44}" type="presParOf" srcId="{EFB687C1-0A36-4EE0-869B-BE082DC4B4F5}" destId="{B3B2FC3E-37B1-4887-B44A-51C1D04E725F}" srcOrd="0" destOrd="0" presId="urn:microsoft.com/office/officeart/2005/8/layout/orgChart1"/>
    <dgm:cxn modelId="{A03091E1-0C50-43A0-86E3-980CFB334456}" type="presParOf" srcId="{B3B2FC3E-37B1-4887-B44A-51C1D04E725F}" destId="{7174A553-29A2-4360-80CF-40A80BE1E5E1}" srcOrd="0" destOrd="0" presId="urn:microsoft.com/office/officeart/2005/8/layout/orgChart1"/>
    <dgm:cxn modelId="{0E700ADA-33B1-456F-A69C-E9CE57C194C3}" type="presParOf" srcId="{B3B2FC3E-37B1-4887-B44A-51C1D04E725F}" destId="{D164376A-6279-4F34-8FAC-9C7E5143D544}" srcOrd="1" destOrd="0" presId="urn:microsoft.com/office/officeart/2005/8/layout/orgChart1"/>
    <dgm:cxn modelId="{0BC275BB-76F6-43EE-83A5-7314FF2ECA1C}" type="presParOf" srcId="{EFB687C1-0A36-4EE0-869B-BE082DC4B4F5}" destId="{8C825E58-14E8-483E-9F7B-AA1792C01D88}" srcOrd="1" destOrd="0" presId="urn:microsoft.com/office/officeart/2005/8/layout/orgChart1"/>
    <dgm:cxn modelId="{ED199052-CD5D-4454-AC64-1F8835369243}" type="presParOf" srcId="{EFB687C1-0A36-4EE0-869B-BE082DC4B4F5}" destId="{DE7C342C-0614-40D9-A99C-12D7AD9BC715}" srcOrd="2" destOrd="0" presId="urn:microsoft.com/office/officeart/2005/8/layout/orgChart1"/>
    <dgm:cxn modelId="{D70194FA-421F-418C-9C15-35679B5B0180}" type="presParOf" srcId="{D1F0577B-7768-4685-A52C-86010901C5D7}" destId="{49F27310-186D-41EB-B0D9-B311379F2447}" srcOrd="2" destOrd="0" presId="urn:microsoft.com/office/officeart/2005/8/layout/orgChart1"/>
    <dgm:cxn modelId="{CFE80256-9487-444E-AA4F-049E6C3D3F9E}" type="presParOf" srcId="{D1F0577B-7768-4685-A52C-86010901C5D7}" destId="{DD37C9DD-498D-4BBC-B3E4-1EA4D5759522}" srcOrd="3" destOrd="0" presId="urn:microsoft.com/office/officeart/2005/8/layout/orgChart1"/>
    <dgm:cxn modelId="{69AD211E-4BE3-4F8C-8657-0F042A592750}" type="presParOf" srcId="{DD37C9DD-498D-4BBC-B3E4-1EA4D5759522}" destId="{5D52FA1C-A3E5-4CA3-8F7A-23BAFF63DCA7}" srcOrd="0" destOrd="0" presId="urn:microsoft.com/office/officeart/2005/8/layout/orgChart1"/>
    <dgm:cxn modelId="{9987A09E-CD39-473B-874F-BF5F581488FA}" type="presParOf" srcId="{5D52FA1C-A3E5-4CA3-8F7A-23BAFF63DCA7}" destId="{08335018-97AA-460E-A117-81DBA3DD3BA6}" srcOrd="0" destOrd="0" presId="urn:microsoft.com/office/officeart/2005/8/layout/orgChart1"/>
    <dgm:cxn modelId="{C9CE734C-6A86-4821-8F03-FB13AFDA1608}" type="presParOf" srcId="{5D52FA1C-A3E5-4CA3-8F7A-23BAFF63DCA7}" destId="{65D0D12C-4679-4F26-9710-FD8E514589D1}" srcOrd="1" destOrd="0" presId="urn:microsoft.com/office/officeart/2005/8/layout/orgChart1"/>
    <dgm:cxn modelId="{CBD543F8-CB07-4E86-886D-457E3F0C4A37}" type="presParOf" srcId="{DD37C9DD-498D-4BBC-B3E4-1EA4D5759522}" destId="{8EB97B11-FBCA-4B4E-B19F-53DF3AFDD2F3}" srcOrd="1" destOrd="0" presId="urn:microsoft.com/office/officeart/2005/8/layout/orgChart1"/>
    <dgm:cxn modelId="{79CEB477-3712-4CDE-AB01-AFBEE75A2D1A}" type="presParOf" srcId="{DD37C9DD-498D-4BBC-B3E4-1EA4D5759522}" destId="{02C81350-F8A1-4EAC-834A-37E8A0F9D7A0}" srcOrd="2" destOrd="0" presId="urn:microsoft.com/office/officeart/2005/8/layout/orgChart1"/>
    <dgm:cxn modelId="{F4CB1036-6B56-432D-9D8E-98B97A5C5927}" type="presParOf" srcId="{D1F0577B-7768-4685-A52C-86010901C5D7}" destId="{86CB14CF-3AAB-49BF-A348-8C10128F63F4}" srcOrd="4" destOrd="0" presId="urn:microsoft.com/office/officeart/2005/8/layout/orgChart1"/>
    <dgm:cxn modelId="{3B7CEDEC-9548-458C-82B3-5EE0E88344BC}" type="presParOf" srcId="{D1F0577B-7768-4685-A52C-86010901C5D7}" destId="{77371579-F80B-48CD-B835-644D974105F2}" srcOrd="5" destOrd="0" presId="urn:microsoft.com/office/officeart/2005/8/layout/orgChart1"/>
    <dgm:cxn modelId="{63E170D9-B57A-4FBE-A944-BD170DB4188A}" type="presParOf" srcId="{77371579-F80B-48CD-B835-644D974105F2}" destId="{C6C8DF18-AFF5-41C5-91D5-986B3912F98F}" srcOrd="0" destOrd="0" presId="urn:microsoft.com/office/officeart/2005/8/layout/orgChart1"/>
    <dgm:cxn modelId="{8BF4FCA3-C6B6-4BB4-B599-63A93287DCA7}" type="presParOf" srcId="{C6C8DF18-AFF5-41C5-91D5-986B3912F98F}" destId="{57DA3771-BFCF-450F-AC08-0C13953670E4}" srcOrd="0" destOrd="0" presId="urn:microsoft.com/office/officeart/2005/8/layout/orgChart1"/>
    <dgm:cxn modelId="{1E36F06C-A9CF-4374-8057-7A337A81B1DE}" type="presParOf" srcId="{C6C8DF18-AFF5-41C5-91D5-986B3912F98F}" destId="{FA66423F-FACA-4DAE-89C7-B644512E5F7D}" srcOrd="1" destOrd="0" presId="urn:microsoft.com/office/officeart/2005/8/layout/orgChart1"/>
    <dgm:cxn modelId="{E222494A-87B4-4B6F-82F1-9F3026811B90}" type="presParOf" srcId="{77371579-F80B-48CD-B835-644D974105F2}" destId="{A60090D2-BA88-4DA7-A0B0-A2449D16B861}" srcOrd="1" destOrd="0" presId="urn:microsoft.com/office/officeart/2005/8/layout/orgChart1"/>
    <dgm:cxn modelId="{D0DF321A-283D-459A-B985-DCABCF121104}" type="presParOf" srcId="{77371579-F80B-48CD-B835-644D974105F2}" destId="{1058A9B4-2819-474F-9B1E-FCE066EC39C9}" srcOrd="2" destOrd="0" presId="urn:microsoft.com/office/officeart/2005/8/layout/orgChart1"/>
    <dgm:cxn modelId="{5D928C12-BB44-4760-B570-AE1E5E1ADA5A}" type="presParOf" srcId="{D1F0577B-7768-4685-A52C-86010901C5D7}" destId="{8E0B701E-731A-4119-97E9-BE8C6970B14F}" srcOrd="6" destOrd="0" presId="urn:microsoft.com/office/officeart/2005/8/layout/orgChart1"/>
    <dgm:cxn modelId="{35521202-2DA4-4BC3-BC34-A8D75E01AA83}" type="presParOf" srcId="{D1F0577B-7768-4685-A52C-86010901C5D7}" destId="{874468E2-0EC1-4B30-BFBA-2E7D789367BD}" srcOrd="7" destOrd="0" presId="urn:microsoft.com/office/officeart/2005/8/layout/orgChart1"/>
    <dgm:cxn modelId="{3D84CC47-B6C6-47CA-87F9-332D1AAA7C67}" type="presParOf" srcId="{874468E2-0EC1-4B30-BFBA-2E7D789367BD}" destId="{EBD67921-28BF-4E49-9555-F1C1BBCF3162}" srcOrd="0" destOrd="0" presId="urn:microsoft.com/office/officeart/2005/8/layout/orgChart1"/>
    <dgm:cxn modelId="{2F01323C-73B0-419A-9F4D-45201936B670}" type="presParOf" srcId="{EBD67921-28BF-4E49-9555-F1C1BBCF3162}" destId="{95F76DE9-F993-4C08-8EB9-2BBE7C2B73FA}" srcOrd="0" destOrd="0" presId="urn:microsoft.com/office/officeart/2005/8/layout/orgChart1"/>
    <dgm:cxn modelId="{6BCAA82F-3CBB-45B0-92E8-5378AA029049}" type="presParOf" srcId="{EBD67921-28BF-4E49-9555-F1C1BBCF3162}" destId="{A76F18EF-98B9-479F-AD3D-B0E4FFB0B47A}" srcOrd="1" destOrd="0" presId="urn:microsoft.com/office/officeart/2005/8/layout/orgChart1"/>
    <dgm:cxn modelId="{5E9539D4-C1D2-4A25-B4F0-BC934AFD94E4}" type="presParOf" srcId="{874468E2-0EC1-4B30-BFBA-2E7D789367BD}" destId="{D5C426A1-EAF3-4CC8-9D70-F9EBFDECC12B}" srcOrd="1" destOrd="0" presId="urn:microsoft.com/office/officeart/2005/8/layout/orgChart1"/>
    <dgm:cxn modelId="{755798BC-AA1E-4B6B-99C5-75263FC107D3}" type="presParOf" srcId="{874468E2-0EC1-4B30-BFBA-2E7D789367BD}" destId="{FAC07446-5EA7-473F-8A6A-3F435781B06F}" srcOrd="2" destOrd="0" presId="urn:microsoft.com/office/officeart/2005/8/layout/orgChart1"/>
    <dgm:cxn modelId="{91A647A0-4921-4632-BE4B-CAF9D10D2C20}" type="presParOf" srcId="{63487077-536E-4911-8464-54721A48DE05}" destId="{53425F9F-A766-4F4F-BE7E-8967A57E25F5}" srcOrd="2" destOrd="0" presId="urn:microsoft.com/office/officeart/2005/8/layout/orgChart1"/>
    <dgm:cxn modelId="{08920DE3-5868-4F93-A78F-EC3538476B08}" type="presParOf" srcId="{53425F9F-A766-4F4F-BE7E-8967A57E25F5}" destId="{68C4EFF2-445F-4267-8276-3476572E2322}" srcOrd="0" destOrd="0" presId="urn:microsoft.com/office/officeart/2005/8/layout/orgChart1"/>
    <dgm:cxn modelId="{087339DE-6D55-429F-B91E-B08B1EB415CD}" type="presParOf" srcId="{53425F9F-A766-4F4F-BE7E-8967A57E25F5}" destId="{AF728B47-EBAB-4EC6-904A-07F266E4DACA}" srcOrd="1" destOrd="0" presId="urn:microsoft.com/office/officeart/2005/8/layout/orgChart1"/>
    <dgm:cxn modelId="{61421F0A-E088-48A6-AFE0-0F86E44EF503}" type="presParOf" srcId="{AF728B47-EBAB-4EC6-904A-07F266E4DACA}" destId="{DD5351A4-1354-47FA-ABA6-EE4079D952E3}" srcOrd="0" destOrd="0" presId="urn:microsoft.com/office/officeart/2005/8/layout/orgChart1"/>
    <dgm:cxn modelId="{55619234-10A5-4A8B-83FD-BA2244BC16BB}" type="presParOf" srcId="{DD5351A4-1354-47FA-ABA6-EE4079D952E3}" destId="{940E95D1-7142-4E02-A0BE-B91C30369A64}" srcOrd="0" destOrd="0" presId="urn:microsoft.com/office/officeart/2005/8/layout/orgChart1"/>
    <dgm:cxn modelId="{B7B02C47-F28B-4E9D-AA9F-AC24F85F008C}" type="presParOf" srcId="{DD5351A4-1354-47FA-ABA6-EE4079D952E3}" destId="{8F9A1E52-B498-4A1B-BE2F-B7CEA92EF782}" srcOrd="1" destOrd="0" presId="urn:microsoft.com/office/officeart/2005/8/layout/orgChart1"/>
    <dgm:cxn modelId="{DB0B0DF6-19FA-469D-9E11-DEF39BD3B0B5}" type="presParOf" srcId="{AF728B47-EBAB-4EC6-904A-07F266E4DACA}" destId="{CE1341E2-B64C-4A42-99B7-9AEFFD1FC2CF}" srcOrd="1" destOrd="0" presId="urn:microsoft.com/office/officeart/2005/8/layout/orgChart1"/>
    <dgm:cxn modelId="{719503E2-7CBC-434C-BE50-E24A8C4B7833}" type="presParOf" srcId="{AF728B47-EBAB-4EC6-904A-07F266E4DACA}" destId="{7E8C11CE-7313-4CE8-8C3E-C45393A9B8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4EFF2-445F-4267-8276-3476572E2322}">
      <dsp:nvSpPr>
        <dsp:cNvPr id="0" name=""/>
        <dsp:cNvSpPr/>
      </dsp:nvSpPr>
      <dsp:spPr>
        <a:xfrm>
          <a:off x="4539135" y="1119976"/>
          <a:ext cx="215426" cy="943773"/>
        </a:xfrm>
        <a:custGeom>
          <a:avLst/>
          <a:gdLst/>
          <a:ahLst/>
          <a:cxnLst/>
          <a:rect l="0" t="0" r="0" b="0"/>
          <a:pathLst>
            <a:path>
              <a:moveTo>
                <a:pt x="215426" y="0"/>
              </a:moveTo>
              <a:lnTo>
                <a:pt x="215426" y="943773"/>
              </a:lnTo>
              <a:lnTo>
                <a:pt x="0" y="943773"/>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0B701E-731A-4119-97E9-BE8C6970B14F}">
      <dsp:nvSpPr>
        <dsp:cNvPr id="0" name=""/>
        <dsp:cNvSpPr/>
      </dsp:nvSpPr>
      <dsp:spPr>
        <a:xfrm>
          <a:off x="4754562" y="1119976"/>
          <a:ext cx="3723802" cy="1887547"/>
        </a:xfrm>
        <a:custGeom>
          <a:avLst/>
          <a:gdLst/>
          <a:ahLst/>
          <a:cxnLst/>
          <a:rect l="0" t="0" r="0" b="0"/>
          <a:pathLst>
            <a:path>
              <a:moveTo>
                <a:pt x="0" y="0"/>
              </a:moveTo>
              <a:lnTo>
                <a:pt x="0" y="1672120"/>
              </a:lnTo>
              <a:lnTo>
                <a:pt x="3723802" y="1672120"/>
              </a:lnTo>
              <a:lnTo>
                <a:pt x="3723802"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CB14CF-3AAB-49BF-A348-8C10128F63F4}">
      <dsp:nvSpPr>
        <dsp:cNvPr id="0" name=""/>
        <dsp:cNvSpPr/>
      </dsp:nvSpPr>
      <dsp:spPr>
        <a:xfrm>
          <a:off x="4754562" y="1119976"/>
          <a:ext cx="1241267" cy="1887547"/>
        </a:xfrm>
        <a:custGeom>
          <a:avLst/>
          <a:gdLst/>
          <a:ahLst/>
          <a:cxnLst/>
          <a:rect l="0" t="0" r="0" b="0"/>
          <a:pathLst>
            <a:path>
              <a:moveTo>
                <a:pt x="0" y="0"/>
              </a:moveTo>
              <a:lnTo>
                <a:pt x="0" y="1672120"/>
              </a:lnTo>
              <a:lnTo>
                <a:pt x="1241267" y="1672120"/>
              </a:lnTo>
              <a:lnTo>
                <a:pt x="1241267"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F27310-186D-41EB-B0D9-B311379F2447}">
      <dsp:nvSpPr>
        <dsp:cNvPr id="0" name=""/>
        <dsp:cNvSpPr/>
      </dsp:nvSpPr>
      <dsp:spPr>
        <a:xfrm>
          <a:off x="3513294" y="1119976"/>
          <a:ext cx="1241267" cy="1887547"/>
        </a:xfrm>
        <a:custGeom>
          <a:avLst/>
          <a:gdLst/>
          <a:ahLst/>
          <a:cxnLst/>
          <a:rect l="0" t="0" r="0" b="0"/>
          <a:pathLst>
            <a:path>
              <a:moveTo>
                <a:pt x="1241267" y="0"/>
              </a:moveTo>
              <a:lnTo>
                <a:pt x="1241267" y="1672120"/>
              </a:lnTo>
              <a:lnTo>
                <a:pt x="0" y="1672120"/>
              </a:lnTo>
              <a:lnTo>
                <a:pt x="0"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86A04F-8E18-4C09-847D-FF6943170D74}">
      <dsp:nvSpPr>
        <dsp:cNvPr id="0" name=""/>
        <dsp:cNvSpPr/>
      </dsp:nvSpPr>
      <dsp:spPr>
        <a:xfrm>
          <a:off x="1030759" y="1119976"/>
          <a:ext cx="3723802" cy="1887547"/>
        </a:xfrm>
        <a:custGeom>
          <a:avLst/>
          <a:gdLst/>
          <a:ahLst/>
          <a:cxnLst/>
          <a:rect l="0" t="0" r="0" b="0"/>
          <a:pathLst>
            <a:path>
              <a:moveTo>
                <a:pt x="3723802" y="0"/>
              </a:moveTo>
              <a:lnTo>
                <a:pt x="3723802" y="1672120"/>
              </a:lnTo>
              <a:lnTo>
                <a:pt x="0" y="1672120"/>
              </a:lnTo>
              <a:lnTo>
                <a:pt x="0"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9536A-212F-4EE6-8E36-1F7330E5587D}">
      <dsp:nvSpPr>
        <dsp:cNvPr id="0" name=""/>
        <dsp:cNvSpPr/>
      </dsp:nvSpPr>
      <dsp:spPr>
        <a:xfrm>
          <a:off x="3728721" y="94135"/>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 Project Manager</a:t>
          </a:r>
        </a:p>
      </dsp:txBody>
      <dsp:txXfrm>
        <a:off x="3728721" y="94135"/>
        <a:ext cx="2051681" cy="1025840"/>
      </dsp:txXfrm>
    </dsp:sp>
    <dsp:sp modelId="{7174A553-29A2-4360-80CF-40A80BE1E5E1}">
      <dsp:nvSpPr>
        <dsp:cNvPr id="0" name=""/>
        <dsp:cNvSpPr/>
      </dsp:nvSpPr>
      <dsp:spPr>
        <a:xfrm>
          <a:off x="4918"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 Developer UX</a:t>
          </a:r>
        </a:p>
      </dsp:txBody>
      <dsp:txXfrm>
        <a:off x="4918" y="3007523"/>
        <a:ext cx="2051681" cy="1025840"/>
      </dsp:txXfrm>
    </dsp:sp>
    <dsp:sp modelId="{08335018-97AA-460E-A117-81DBA3DD3BA6}">
      <dsp:nvSpPr>
        <dsp:cNvPr id="0" name=""/>
        <dsp:cNvSpPr/>
      </dsp:nvSpPr>
      <dsp:spPr>
        <a:xfrm>
          <a:off x="2487453"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 Developer DB/API</a:t>
          </a:r>
        </a:p>
      </dsp:txBody>
      <dsp:txXfrm>
        <a:off x="2487453" y="3007523"/>
        <a:ext cx="2051681" cy="1025840"/>
      </dsp:txXfrm>
    </dsp:sp>
    <dsp:sp modelId="{57DA3771-BFCF-450F-AC08-0C13953670E4}">
      <dsp:nvSpPr>
        <dsp:cNvPr id="0" name=""/>
        <dsp:cNvSpPr/>
      </dsp:nvSpPr>
      <dsp:spPr>
        <a:xfrm>
          <a:off x="4969989"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 Developer Reporting</a:t>
          </a:r>
        </a:p>
      </dsp:txBody>
      <dsp:txXfrm>
        <a:off x="4969989" y="3007523"/>
        <a:ext cx="2051681" cy="1025840"/>
      </dsp:txXfrm>
    </dsp:sp>
    <dsp:sp modelId="{95F76DE9-F993-4C08-8EB9-2BBE7C2B73FA}">
      <dsp:nvSpPr>
        <dsp:cNvPr id="0" name=""/>
        <dsp:cNvSpPr/>
      </dsp:nvSpPr>
      <dsp:spPr>
        <a:xfrm>
          <a:off x="7452524"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a:t>
          </a:r>
          <a:r>
            <a:rPr lang="en-US" sz="2200" kern="1200"/>
            <a:t>] Tester QA/UAT</a:t>
          </a:r>
          <a:endParaRPr lang="en-US" sz="2200" kern="1200" dirty="0"/>
        </a:p>
      </dsp:txBody>
      <dsp:txXfrm>
        <a:off x="7452524" y="3007523"/>
        <a:ext cx="2051681" cy="1025840"/>
      </dsp:txXfrm>
    </dsp:sp>
    <dsp:sp modelId="{940E95D1-7142-4E02-A0BE-B91C30369A64}">
      <dsp:nvSpPr>
        <dsp:cNvPr id="0" name=""/>
        <dsp:cNvSpPr/>
      </dsp:nvSpPr>
      <dsp:spPr>
        <a:xfrm>
          <a:off x="2487453" y="1550829"/>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[Full Name]  Product Owner</a:t>
          </a:r>
        </a:p>
      </dsp:txBody>
      <dsp:txXfrm>
        <a:off x="2487453" y="1550829"/>
        <a:ext cx="2051681" cy="102584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2/1/2019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2/1/2019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1"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FB667E1-E601-4AAF-B95C-B25720D70A60}" type="slidenum">
              <a:rPr lang="en-US" smtClean="0"/>
              <a:t>1</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4265826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require more than one slide</a:t>
            </a:r>
          </a:p>
        </p:txBody>
      </p:sp>
      <p:sp>
        <p:nvSpPr>
          <p:cNvPr id="4" name="Slide Number Placeholder 3"/>
          <p:cNvSpPr>
            <a:spLocks noGrp="1"/>
          </p:cNvSpPr>
          <p:nvPr>
            <p:ph type="sldNum" sz="quarter" idx="10"/>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2015115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B667E1-E601-4AAF-B95C-B25720D70A60}" type="slidenum">
              <a:rPr lang="en-US" smtClean="0"/>
              <a:t>7</a:t>
            </a:fld>
            <a:endParaRPr lang="en-US"/>
          </a:p>
        </p:txBody>
      </p:sp>
    </p:spTree>
    <p:extLst>
      <p:ext uri="{BB962C8B-B14F-4D97-AF65-F5344CB8AC3E}">
        <p14:creationId xmlns:p14="http://schemas.microsoft.com/office/powerpoint/2010/main" val="5784147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Sun rising over grassy h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Rectangle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6" name="Rectangle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3999" y="4800600"/>
            <a:ext cx="9144002" cy="1143000"/>
          </a:xfrm>
        </p:spPr>
        <p:txBody>
          <a:bodyPr anchor="b">
            <a:normAutofit/>
          </a:bodyPr>
          <a:lstStyle>
            <a:lvl1pPr algn="ctr">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522413" y="5943600"/>
            <a:ext cx="9144002" cy="762000"/>
          </a:xfrm>
        </p:spPr>
        <p:txBody>
          <a:bodyPr>
            <a:normAutofit/>
          </a:bodyPr>
          <a:lstStyle>
            <a:lvl1pPr marL="0" indent="0" algn="ctr">
              <a:spcBef>
                <a:spcPts val="0"/>
              </a:spcBef>
              <a:buNone/>
              <a:defRPr sz="2000" cap="none" baseline="0">
                <a:solidFill>
                  <a:schemeClr val="bg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E583DDF-CA54-461A-A486-592D2374C532}" type="datetimeFigureOut">
              <a:rPr lang="en-US"/>
              <a:t>2/1/2019</a:t>
            </a:fld>
            <a:endParaRPr dirty="0"/>
          </a:p>
        </p:txBody>
      </p:sp>
      <p:sp>
        <p:nvSpPr>
          <p:cNvPr id="6" name="Slide Number Placeholder 5"/>
          <p:cNvSpPr>
            <a:spLocks noGrp="1"/>
          </p:cNvSpPr>
          <p:nvPr>
            <p:ph type="sldNum" sz="quarter" idx="12"/>
          </p:nvPr>
        </p:nvSpPr>
        <p:spPr/>
        <p:txBody>
          <a:bodyPr/>
          <a:lstStyle/>
          <a:p>
            <a:fld id="{CA8D9AD5-F248-4919-864A-CFD76CC027D6}" type="slidenum">
              <a:rPr/>
              <a:t>‹#›</a:t>
            </a:fld>
            <a:endParaRPr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4000" y="1143000"/>
            <a:ext cx="9144000" cy="2667000"/>
          </a:xfrm>
        </p:spPr>
        <p:txBody>
          <a:bodyPr anchor="b">
            <a:normAutofit/>
          </a:bodyPr>
          <a:lstStyle>
            <a:lvl1pPr algn="ctr">
              <a:defRPr sz="5200" b="0"/>
            </a:lvl1pPr>
          </a:lstStyle>
          <a:p>
            <a:r>
              <a:rPr lang="en-US"/>
              <a:t>Click to edit Master title style</a:t>
            </a:r>
            <a:endParaRPr/>
          </a:p>
        </p:txBody>
      </p:sp>
      <p:sp>
        <p:nvSpPr>
          <p:cNvPr id="3" name="Text Placeholder 2"/>
          <p:cNvSpPr>
            <a:spLocks noGrp="1"/>
          </p:cNvSpPr>
          <p:nvPr>
            <p:ph type="body" idx="1"/>
          </p:nvPr>
        </p:nvSpPr>
        <p:spPr>
          <a:xfrm>
            <a:off x="1524000" y="3810000"/>
            <a:ext cx="9144000" cy="1143000"/>
          </a:xfrm>
        </p:spPr>
        <p:txBody>
          <a:bodyPr anchor="t">
            <a:normAutofit/>
          </a:bodyPr>
          <a:lstStyle>
            <a:lvl1pPr marL="0" indent="0" algn="ctr">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2/1/2019</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lternate 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43000"/>
            <a:ext cx="9144000" cy="2667000"/>
          </a:xfrm>
        </p:spPr>
        <p:txBody>
          <a:bodyPr anchor="b">
            <a:normAutofit/>
          </a:bodyPr>
          <a:lstStyle>
            <a:lvl1pPr algn="ctr">
              <a:defRPr sz="5200" b="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3" y="3810000"/>
            <a:ext cx="9144000" cy="1143000"/>
          </a:xfrm>
        </p:spPr>
        <p:txBody>
          <a:bodyPr anchor="t">
            <a:normAutofit/>
          </a:bodyPr>
          <a:lstStyle>
            <a:lvl1pPr marL="0" indent="0" algn="ctr">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a:p>
        </p:txBody>
      </p:sp>
      <p:sp>
        <p:nvSpPr>
          <p:cNvPr id="4" name="Date Placeholder 3"/>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2/1/2019</a:t>
            </a:fld>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4112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78880" y="1901952"/>
            <a:ext cx="4572000" cy="4123944"/>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DD7D43D-6574-4C7B-808D-C6C12215A4D4}" type="datetimeFigureOut">
              <a:rPr lang="en-US"/>
              <a:t>2/1/2019</a:t>
            </a:fld>
            <a:endParaRPr/>
          </a:p>
        </p:txBody>
      </p:sp>
      <p:sp>
        <p:nvSpPr>
          <p:cNvPr id="7" name="Slide Number Placeholder 6"/>
          <p:cNvSpPr>
            <a:spLocks noGrp="1"/>
          </p:cNvSpPr>
          <p:nvPr>
            <p:ph type="sldNum" sz="quarter" idx="12"/>
          </p:nvPr>
        </p:nvSpPr>
        <p:spPr/>
        <p:txBody>
          <a:bodyPr/>
          <a:lstStyle/>
          <a:p>
            <a:fld id="{A0ECE5F2-81AA-4605-B028-6FBA391056AF}" type="slidenum">
              <a:rPr/>
              <a:t>‹#›</a:t>
            </a:fld>
            <a:endParaRPr/>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41120" y="466344"/>
            <a:ext cx="9509760" cy="1234440"/>
          </a:xfrm>
        </p:spPr>
        <p:txBody>
          <a:bodyPr/>
          <a:lstStyle/>
          <a:p>
            <a:r>
              <a:rPr lang="en-US"/>
              <a:t>Click to edit Master title style</a:t>
            </a:r>
            <a:endParaRPr/>
          </a:p>
        </p:txBody>
      </p:sp>
      <p:sp>
        <p:nvSpPr>
          <p:cNvPr id="3" name="Text Placeholder 2"/>
          <p:cNvSpPr>
            <a:spLocks noGrp="1"/>
          </p:cNvSpPr>
          <p:nvPr>
            <p:ph type="body" idx="1"/>
          </p:nvPr>
        </p:nvSpPr>
        <p:spPr>
          <a:xfrm>
            <a:off x="134112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4112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837464"/>
            <a:ext cx="4572000" cy="766588"/>
          </a:xfrm>
        </p:spPr>
        <p:txBody>
          <a:bodyPr anchor="ctr">
            <a:normAutofit/>
          </a:bodyPr>
          <a:lstStyle>
            <a:lvl1pPr marL="0" indent="0">
              <a:spcBef>
                <a:spcPts val="0"/>
              </a:spcBef>
              <a:buNone/>
              <a:defRPr sz="22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740732"/>
            <a:ext cx="4572000" cy="3288847"/>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E583DDF-CA54-461A-A486-592D2374C532}" type="datetimeFigureOut">
              <a:rPr lang="en-US"/>
              <a:t>2/1/2019</a:t>
            </a:fld>
            <a:endParaRPr/>
          </a:p>
        </p:txBody>
      </p:sp>
      <p:sp>
        <p:nvSpPr>
          <p:cNvPr id="9" name="Slide Number Placeholder 8"/>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E583DDF-CA54-461A-A486-592D2374C532}" type="datetimeFigureOut">
              <a:rPr lang="en-US"/>
              <a:t>2/1/2019</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endParaRPr/>
          </a:p>
        </p:txBody>
      </p:sp>
      <p:sp>
        <p:nvSpPr>
          <p:cNvPr id="2" name="Date Placeholder 1"/>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2/1/2019</a:t>
            </a:fld>
            <a:endParaRP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0"/>
            <a:ext cx="3200400" cy="1990725"/>
          </a:xfrm>
        </p:spPr>
        <p:txBody>
          <a:bodyPr anchor="b">
            <a:normAutofit/>
          </a:bodyPr>
          <a:lstStyle>
            <a:lvl1pPr>
              <a:defRPr sz="340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494212" y="685800"/>
            <a:ext cx="7239001"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2/1/2019</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Alternate Content with Caption">
    <p:spTree>
      <p:nvGrpSpPr>
        <p:cNvPr id="1" name=""/>
        <p:cNvGrpSpPr/>
        <p:nvPr/>
      </p:nvGrpSpPr>
      <p:grpSpPr>
        <a:xfrm>
          <a:off x="0" y="0"/>
          <a:ext cx="0" cy="0"/>
          <a:chOff x="0" y="0"/>
          <a:chExt cx="0" cy="0"/>
        </a:xfrm>
      </p:grpSpPr>
      <p:sp>
        <p:nvSpPr>
          <p:cNvPr id="8" name="Rectangle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60412" y="2362200"/>
            <a:ext cx="3200400" cy="1990725"/>
          </a:xfrm>
        </p:spPr>
        <p:txBody>
          <a:bodyPr anchor="b">
            <a:normAutofit/>
          </a:bodyPr>
          <a:lstStyle>
            <a:lvl1pPr>
              <a:defRPr sz="34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5362892" y="685800"/>
            <a:ext cx="637032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tx2"/>
                </a:solidFill>
              </a:defRPr>
            </a:lvl1pPr>
          </a:lstStyle>
          <a:p>
            <a:fld id="{9E583DDF-CA54-461A-A486-592D2374C532}" type="datetimeFigureOut">
              <a:rPr lang="en-US"/>
              <a:pPr/>
              <a:t>2/1/2019</a:t>
            </a:fld>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8D9AD5-F248-4919-864A-CFD76CC027D6}" type="slidenum">
              <a:rPr/>
              <a:pPr/>
              <a:t>‹#›</a:t>
            </a:fld>
            <a:endParaRPr/>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731520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a:ln>
                <a:noFill/>
              </a:ln>
              <a:solidFill>
                <a:prstClr val="white"/>
              </a:solidFill>
              <a:effectLst/>
              <a:uLnTx/>
              <a:uFillTx/>
              <a:latin typeface="Euphemia"/>
              <a:ea typeface="+mn-ea"/>
              <a:cs typeface="+mn-cs"/>
            </a:endParaRPr>
          </a:p>
        </p:txBody>
      </p:sp>
      <p:sp>
        <p:nvSpPr>
          <p:cNvPr id="2" name="Title 1"/>
          <p:cNvSpPr>
            <a:spLocks noGrp="1"/>
          </p:cNvSpPr>
          <p:nvPr>
            <p:ph type="title"/>
          </p:nvPr>
        </p:nvSpPr>
        <p:spPr>
          <a:xfrm>
            <a:off x="7923214" y="2362200"/>
            <a:ext cx="3200400" cy="1993392"/>
          </a:xfrm>
        </p:spPr>
        <p:txBody>
          <a:bodyPr anchor="b">
            <a:normAutofit/>
          </a:bodyPr>
          <a:lstStyle>
            <a:lvl1pPr>
              <a:defRPr sz="3400" b="0">
                <a:solidFill>
                  <a:schemeClr val="bg1"/>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0" y="0"/>
            <a:ext cx="7315200" cy="6858000"/>
          </a:xfrm>
          <a:solidFill>
            <a:schemeClr val="bg2">
              <a:lumMod val="90000"/>
            </a:schemeClr>
          </a:solidFill>
        </p:spPr>
        <p:txBody>
          <a:bodyPr/>
          <a:lstStyle>
            <a:lvl1pPr marL="0" indent="0" algn="ctr">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923214" y="4355592"/>
            <a:ext cx="3200400" cy="1644614"/>
          </a:xfrm>
        </p:spPr>
        <p:txBody>
          <a:bodyPr>
            <a:normAutofit/>
          </a:bodyPr>
          <a:lstStyle>
            <a:lvl1pPr marL="0" indent="0">
              <a:spcBef>
                <a:spcPts val="12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E583DDF-CA54-461A-A486-592D2374C532}" type="datetimeFigureOut">
              <a:rPr lang="en-US"/>
              <a:t>2/1/2019</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2/1/2019</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274638"/>
            <a:ext cx="2628900" cy="58975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274638"/>
            <a:ext cx="7734300"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E583DDF-CA54-461A-A486-592D2374C532}" type="datetimeFigureOut">
              <a:rPr lang="en-US"/>
              <a:t>2/1/2019</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b="0" i="0" u="none" strike="noStrike" kern="0" cap="none" spc="0" normalizeH="0" baseline="0">
              <a:ln>
                <a:noFill/>
              </a:ln>
              <a:solidFill>
                <a:prstClr val="white"/>
              </a:solidFill>
              <a:effectLst/>
              <a:uLnTx/>
              <a:uFillTx/>
              <a:latin typeface="Euphemia"/>
            </a:endParaRPr>
          </a:p>
        </p:txBody>
      </p:sp>
      <p:sp>
        <p:nvSpPr>
          <p:cNvPr id="8" name="Rectangle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901952"/>
            <a:ext cx="9509760" cy="41276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bg2"/>
                </a:solidFill>
              </a:defRPr>
            </a:lvl1pPr>
          </a:lstStyle>
          <a:p>
            <a:endParaRPr lang="en-US" dirty="0"/>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bg2"/>
                </a:solidFill>
              </a:defRPr>
            </a:lvl1pPr>
          </a:lstStyle>
          <a:p>
            <a:fld id="{9E583DDF-CA54-461A-A486-592D2374C532}" type="datetimeFigureOut">
              <a:rPr lang="en-US" smtClean="0"/>
              <a:pPr/>
              <a:t>2/1/2019</a:t>
            </a:fld>
            <a:endParaRPr lang="en-US" dirty="0"/>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a:solidFill>
                  <a:schemeClr val="bg2"/>
                </a:solidFill>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2">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mn-lt"/>
          <a:ea typeface="+mn-ea"/>
          <a:cs typeface="+mn-cs"/>
        </a:defRPr>
      </a:lvl1pPr>
      <a:lvl2pPr marL="594360" indent="-228600"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mn-lt"/>
          <a:ea typeface="+mn-ea"/>
          <a:cs typeface="+mn-cs"/>
        </a:defRPr>
      </a:lvl2pPr>
      <a:lvl3pPr marL="914400" indent="-228600"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mn-lt"/>
          <a:ea typeface="+mn-ea"/>
          <a:cs typeface="+mn-cs"/>
        </a:defRPr>
      </a:lvl3pPr>
      <a:lvl4pPr marL="123444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4pPr>
      <a:lvl5pPr marL="1554480" indent="-228600"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Kickoff</a:t>
            </a:r>
          </a:p>
        </p:txBody>
      </p:sp>
      <p:sp>
        <p:nvSpPr>
          <p:cNvPr id="3" name="Content Placeholder 2"/>
          <p:cNvSpPr>
            <a:spLocks noGrp="1"/>
          </p:cNvSpPr>
          <p:nvPr>
            <p:ph type="body" idx="1"/>
          </p:nvPr>
        </p:nvSpPr>
        <p:spPr/>
        <p:txBody>
          <a:bodyPr/>
          <a:lstStyle/>
          <a:p>
            <a:pPr lvl="0"/>
            <a:r>
              <a:rPr lang="en-US" dirty="0"/>
              <a:t>Customer Service Phone App</a:t>
            </a:r>
          </a:p>
        </p:txBody>
      </p:sp>
    </p:spTree>
    <p:extLst>
      <p:ext uri="{BB962C8B-B14F-4D97-AF65-F5344CB8AC3E}">
        <p14:creationId xmlns:p14="http://schemas.microsoft.com/office/powerpoint/2010/main" val="333281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and Objectives</a:t>
            </a:r>
          </a:p>
        </p:txBody>
      </p:sp>
      <p:sp>
        <p:nvSpPr>
          <p:cNvPr id="3" name="Content Placeholder 2"/>
          <p:cNvSpPr>
            <a:spLocks noGrp="1"/>
          </p:cNvSpPr>
          <p:nvPr>
            <p:ph idx="1"/>
          </p:nvPr>
        </p:nvSpPr>
        <p:spPr/>
        <p:txBody>
          <a:bodyPr/>
          <a:lstStyle/>
          <a:p>
            <a:endParaRPr lang="en-US" dirty="0"/>
          </a:p>
          <a:p>
            <a:r>
              <a:rPr lang="en-US" dirty="0"/>
              <a:t>Provide convenient/on-the-go customer service</a:t>
            </a:r>
          </a:p>
          <a:p>
            <a:pPr lvl="1"/>
            <a:r>
              <a:rPr lang="en-US" dirty="0"/>
              <a:t>Phone app will allow customer to:</a:t>
            </a:r>
          </a:p>
          <a:p>
            <a:pPr lvl="2"/>
            <a:r>
              <a:rPr lang="en-US" dirty="0"/>
              <a:t>Schedule service call</a:t>
            </a:r>
          </a:p>
          <a:p>
            <a:pPr lvl="2"/>
            <a:r>
              <a:rPr lang="en-US" dirty="0"/>
              <a:t>Online chat with service agent</a:t>
            </a:r>
          </a:p>
          <a:p>
            <a:pPr lvl="2"/>
            <a:r>
              <a:rPr lang="en-US" dirty="0"/>
              <a:t>Leave text message</a:t>
            </a:r>
          </a:p>
          <a:p>
            <a:pPr lvl="2"/>
            <a:r>
              <a:rPr lang="en-US" dirty="0"/>
              <a:t>Get customer status</a:t>
            </a:r>
          </a:p>
          <a:p>
            <a:pPr marL="45720" indent="0">
              <a:buNone/>
            </a:pPr>
            <a:endParaRPr lang="en-US" dirty="0"/>
          </a:p>
        </p:txBody>
      </p:sp>
    </p:spTree>
    <p:extLst>
      <p:ext uri="{BB962C8B-B14F-4D97-AF65-F5344CB8AC3E}">
        <p14:creationId xmlns:p14="http://schemas.microsoft.com/office/powerpoint/2010/main" val="37658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Scope</a:t>
            </a:r>
          </a:p>
        </p:txBody>
      </p:sp>
      <p:sp>
        <p:nvSpPr>
          <p:cNvPr id="3" name="Content Placeholder 2"/>
          <p:cNvSpPr>
            <a:spLocks noGrp="1"/>
          </p:cNvSpPr>
          <p:nvPr>
            <p:ph idx="1"/>
          </p:nvPr>
        </p:nvSpPr>
        <p:spPr/>
        <p:txBody>
          <a:bodyPr>
            <a:normAutofit/>
          </a:bodyPr>
          <a:lstStyle/>
          <a:p>
            <a:r>
              <a:rPr lang="en-US" dirty="0"/>
              <a:t>In Scope:</a:t>
            </a:r>
          </a:p>
          <a:p>
            <a:pPr lvl="1"/>
            <a:r>
              <a:rPr lang="en-US" dirty="0"/>
              <a:t>Support for Android and iOS</a:t>
            </a:r>
          </a:p>
          <a:p>
            <a:pPr lvl="1"/>
            <a:r>
              <a:rPr lang="en-US" dirty="0"/>
              <a:t>Features:</a:t>
            </a:r>
          </a:p>
          <a:p>
            <a:pPr lvl="2"/>
            <a:r>
              <a:rPr lang="en-US" dirty="0"/>
              <a:t>Chat</a:t>
            </a:r>
          </a:p>
          <a:p>
            <a:pPr lvl="2"/>
            <a:r>
              <a:rPr lang="en-US" dirty="0"/>
              <a:t>Text</a:t>
            </a:r>
          </a:p>
          <a:p>
            <a:pPr lvl="2"/>
            <a:r>
              <a:rPr lang="en-US" dirty="0"/>
              <a:t>Customer status</a:t>
            </a:r>
          </a:p>
          <a:p>
            <a:r>
              <a:rPr lang="en-US" dirty="0"/>
              <a:t>Out of Scope:</a:t>
            </a:r>
          </a:p>
          <a:p>
            <a:pPr lvl="1"/>
            <a:r>
              <a:rPr lang="en-US" dirty="0"/>
              <a:t>Support for Windows and Blackberry</a:t>
            </a:r>
          </a:p>
          <a:p>
            <a:pPr lvl="1"/>
            <a:r>
              <a:rPr lang="en-US" dirty="0"/>
              <a:t>Features:</a:t>
            </a:r>
          </a:p>
          <a:p>
            <a:pPr lvl="2"/>
            <a:r>
              <a:rPr lang="en-US" dirty="0"/>
              <a:t>Integration with website (future)</a:t>
            </a:r>
          </a:p>
          <a:p>
            <a:pPr lvl="2"/>
            <a:endParaRPr lang="en-US" dirty="0"/>
          </a:p>
        </p:txBody>
      </p:sp>
    </p:spTree>
    <p:extLst>
      <p:ext uri="{BB962C8B-B14F-4D97-AF65-F5344CB8AC3E}">
        <p14:creationId xmlns:p14="http://schemas.microsoft.com/office/powerpoint/2010/main" val="5766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 Sponsor</a:t>
            </a:r>
          </a:p>
        </p:txBody>
      </p:sp>
      <p:sp>
        <p:nvSpPr>
          <p:cNvPr id="3" name="Content Placeholder 2"/>
          <p:cNvSpPr>
            <a:spLocks noGrp="1"/>
          </p:cNvSpPr>
          <p:nvPr>
            <p:ph idx="1"/>
          </p:nvPr>
        </p:nvSpPr>
        <p:spPr/>
        <p:txBody>
          <a:bodyPr/>
          <a:lstStyle/>
          <a:p>
            <a:endParaRPr lang="en-US" dirty="0"/>
          </a:p>
          <a:p>
            <a:r>
              <a:rPr lang="en-US" dirty="0"/>
              <a:t>Approximate Cost – $200,000</a:t>
            </a:r>
          </a:p>
          <a:p>
            <a:r>
              <a:rPr lang="en-US" dirty="0"/>
              <a:t>Sponsor – Customer Service Area </a:t>
            </a:r>
          </a:p>
        </p:txBody>
      </p:sp>
    </p:spTree>
    <p:extLst>
      <p:ext uri="{BB962C8B-B14F-4D97-AF65-F5344CB8AC3E}">
        <p14:creationId xmlns:p14="http://schemas.microsoft.com/office/powerpoint/2010/main" val="219345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Timeline</a:t>
            </a:r>
          </a:p>
        </p:txBody>
      </p:sp>
      <p:sp>
        <p:nvSpPr>
          <p:cNvPr id="3" name="Content Placeholder 2"/>
          <p:cNvSpPr>
            <a:spLocks noGrp="1"/>
          </p:cNvSpPr>
          <p:nvPr>
            <p:ph idx="1"/>
          </p:nvPr>
        </p:nvSpPr>
        <p:spPr>
          <a:xfrm>
            <a:off x="1341120" y="1901952"/>
            <a:ext cx="9509760" cy="4346448"/>
          </a:xfrm>
        </p:spPr>
        <p:txBody>
          <a:bodyPr>
            <a:noAutofit/>
          </a:bodyPr>
          <a:lstStyle/>
          <a:p>
            <a:r>
              <a:rPr lang="en-US" dirty="0"/>
              <a:t>Design – week of 5/7/18</a:t>
            </a:r>
          </a:p>
          <a:p>
            <a:pPr lvl="1"/>
            <a:r>
              <a:rPr lang="en-US" dirty="0"/>
              <a:t>Features</a:t>
            </a:r>
          </a:p>
          <a:p>
            <a:pPr lvl="2"/>
            <a:r>
              <a:rPr lang="en-US" dirty="0"/>
              <a:t>User Stories</a:t>
            </a:r>
          </a:p>
          <a:p>
            <a:pPr lvl="3"/>
            <a:r>
              <a:rPr lang="en-US" dirty="0"/>
              <a:t>Scenarios</a:t>
            </a:r>
          </a:p>
          <a:p>
            <a:pPr lvl="3"/>
            <a:r>
              <a:rPr lang="en-US" dirty="0"/>
              <a:t>Acceptance Criteria/Conditions of Satisfaction</a:t>
            </a:r>
          </a:p>
          <a:p>
            <a:r>
              <a:rPr lang="en-US" dirty="0"/>
              <a:t>Sprints – 6 weeks  (5/14 – 6/22)</a:t>
            </a:r>
          </a:p>
          <a:p>
            <a:pPr lvl="1"/>
            <a:r>
              <a:rPr lang="en-US" dirty="0"/>
              <a:t>UX</a:t>
            </a:r>
          </a:p>
          <a:p>
            <a:pPr lvl="1"/>
            <a:r>
              <a:rPr lang="en-US" dirty="0"/>
              <a:t>Back end</a:t>
            </a:r>
          </a:p>
          <a:p>
            <a:pPr lvl="1"/>
            <a:r>
              <a:rPr lang="en-US" dirty="0"/>
              <a:t>Reporting</a:t>
            </a:r>
          </a:p>
          <a:p>
            <a:r>
              <a:rPr lang="en-US" dirty="0"/>
              <a:t>UAT – User Acceptance – 2 weeks ( 6/25 – 7/13)</a:t>
            </a:r>
          </a:p>
          <a:p>
            <a:r>
              <a:rPr lang="en-US" dirty="0"/>
              <a:t>Release – 2 weeks (7/16 -7/27)</a:t>
            </a:r>
          </a:p>
          <a:p>
            <a:endParaRPr lang="en-US" dirty="0"/>
          </a:p>
          <a:p>
            <a:endParaRPr lang="en-US" dirty="0"/>
          </a:p>
        </p:txBody>
      </p:sp>
    </p:spTree>
    <p:extLst>
      <p:ext uri="{BB962C8B-B14F-4D97-AF65-F5344CB8AC3E}">
        <p14:creationId xmlns:p14="http://schemas.microsoft.com/office/powerpoint/2010/main" val="367679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Factors</a:t>
            </a:r>
          </a:p>
        </p:txBody>
      </p:sp>
      <p:sp>
        <p:nvSpPr>
          <p:cNvPr id="3" name="Content Placeholder 2"/>
          <p:cNvSpPr>
            <a:spLocks noGrp="1"/>
          </p:cNvSpPr>
          <p:nvPr>
            <p:ph idx="1"/>
          </p:nvPr>
        </p:nvSpPr>
        <p:spPr/>
        <p:txBody>
          <a:bodyPr/>
          <a:lstStyle/>
          <a:p>
            <a:r>
              <a:rPr lang="en-US" dirty="0"/>
              <a:t>Availability of resources:</a:t>
            </a:r>
          </a:p>
          <a:p>
            <a:pPr lvl="1"/>
            <a:r>
              <a:rPr lang="en-US" dirty="0"/>
              <a:t>PM assigned to multiple projects</a:t>
            </a:r>
          </a:p>
          <a:p>
            <a:pPr lvl="1"/>
            <a:r>
              <a:rPr lang="en-US" dirty="0"/>
              <a:t>Product owner availability (still has “day job”)</a:t>
            </a:r>
          </a:p>
          <a:p>
            <a:pPr lvl="1"/>
            <a:r>
              <a:rPr lang="en-US" dirty="0"/>
              <a:t>Developers still have to support existing apps </a:t>
            </a:r>
          </a:p>
          <a:p>
            <a:r>
              <a:rPr lang="en-US" dirty="0"/>
              <a:t>New technology</a:t>
            </a:r>
          </a:p>
          <a:p>
            <a:pPr lvl="1"/>
            <a:r>
              <a:rPr lang="en-US" dirty="0"/>
              <a:t>Chat feature</a:t>
            </a:r>
          </a:p>
          <a:p>
            <a:pPr lvl="1"/>
            <a:r>
              <a:rPr lang="en-US" dirty="0"/>
              <a:t>Text interface</a:t>
            </a:r>
          </a:p>
        </p:txBody>
      </p:sp>
    </p:spTree>
    <p:extLst>
      <p:ext uri="{BB962C8B-B14F-4D97-AF65-F5344CB8AC3E}">
        <p14:creationId xmlns:p14="http://schemas.microsoft.com/office/powerpoint/2010/main" val="151114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Team Roles and Responsibilities</a:t>
            </a:r>
          </a:p>
        </p:txBody>
      </p:sp>
      <p:graphicFrame>
        <p:nvGraphicFramePr>
          <p:cNvPr id="6" name="Content Placeholder 5" descr="Organization chart showing one Project Manager box at the top, one Administrative Assistant box on the second level below the first and four Member Role boxes on the third bottom level"/>
          <p:cNvGraphicFramePr>
            <a:graphicFrameLocks noGrp="1"/>
          </p:cNvGraphicFramePr>
          <p:nvPr>
            <p:ph idx="1"/>
            <p:extLst>
              <p:ext uri="{D42A27DB-BD31-4B8C-83A1-F6EECF244321}">
                <p14:modId xmlns:p14="http://schemas.microsoft.com/office/powerpoint/2010/main" val="1697254884"/>
              </p:ext>
            </p:extLst>
          </p:nvPr>
        </p:nvGraphicFramePr>
        <p:xfrm>
          <a:off x="1341438" y="1901825"/>
          <a:ext cx="9509125"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931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Team/Stakeholder Communications</a:t>
            </a:r>
          </a:p>
        </p:txBody>
      </p:sp>
      <p:sp>
        <p:nvSpPr>
          <p:cNvPr id="4" name="Content Placeholder 3">
            <a:extLst>
              <a:ext uri="{FF2B5EF4-FFF2-40B4-BE49-F238E27FC236}">
                <a16:creationId xmlns:a16="http://schemas.microsoft.com/office/drawing/2014/main" id="{41FF62FD-1CAC-4F6C-A7C6-8F70E2D99B5A}"/>
              </a:ext>
            </a:extLst>
          </p:cNvPr>
          <p:cNvSpPr>
            <a:spLocks noGrp="1"/>
          </p:cNvSpPr>
          <p:nvPr>
            <p:ph idx="1"/>
          </p:nvPr>
        </p:nvSpPr>
        <p:spPr/>
        <p:txBody>
          <a:bodyPr>
            <a:normAutofit/>
          </a:bodyPr>
          <a:lstStyle/>
          <a:p>
            <a:endParaRPr lang="en-US" sz="2400" dirty="0"/>
          </a:p>
          <a:p>
            <a:r>
              <a:rPr lang="en-US" sz="2400" dirty="0"/>
              <a:t>Team meetings</a:t>
            </a:r>
          </a:p>
          <a:p>
            <a:r>
              <a:rPr lang="en-US" sz="2400" dirty="0"/>
              <a:t>Status reports</a:t>
            </a:r>
          </a:p>
          <a:p>
            <a:r>
              <a:rPr lang="en-US" sz="2400" dirty="0"/>
              <a:t>E-mail updates</a:t>
            </a:r>
          </a:p>
          <a:p>
            <a:r>
              <a:rPr lang="en-US" sz="2400" dirty="0"/>
              <a:t>Shared project folder</a:t>
            </a:r>
          </a:p>
        </p:txBody>
      </p:sp>
    </p:spTree>
    <p:extLst>
      <p:ext uri="{BB962C8B-B14F-4D97-AF65-F5344CB8AC3E}">
        <p14:creationId xmlns:p14="http://schemas.microsoft.com/office/powerpoint/2010/main" val="409184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nded Design Blue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F03417271.potx" id="{FAD70E18-2F21-4BAE-983F-13051C6D1C17}" vid="{4B4DF9DC-15EC-4671-A52A-56A08B977F11}"/>
    </a:ext>
  </a:ext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98F2D86927094FB725CCED44C41431" ma:contentTypeVersion="8" ma:contentTypeDescription="Create a new document." ma:contentTypeScope="" ma:versionID="a4cefa14619da7472de0c22d010932f3">
  <xsd:schema xmlns:xsd="http://www.w3.org/2001/XMLSchema" xmlns:xs="http://www.w3.org/2001/XMLSchema" xmlns:p="http://schemas.microsoft.com/office/2006/metadata/properties" xmlns:ns2="c3da832f-3ecf-443d-91e7-99457f1877f8" xmlns:ns3="b06b1bca-4aad-41ab-bd2f-6e8d6f0c1215" targetNamespace="http://schemas.microsoft.com/office/2006/metadata/properties" ma:root="true" ma:fieldsID="85aecc42acd83cddc6c6cc8ebe400f88" ns2:_="" ns3:_="">
    <xsd:import namespace="c3da832f-3ecf-443d-91e7-99457f1877f8"/>
    <xsd:import namespace="b06b1bca-4aad-41ab-bd2f-6e8d6f0c12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Comments"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a832f-3ecf-443d-91e7-99457f187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Comments" ma:index="13" nillable="true" ma:displayName="Comments" ma:description="5/3 Please map objectives, add notes, and provide suggested times" ma:internalName="Comments">
      <xsd:simpleType>
        <xsd:restriction base="dms:Note">
          <xsd:maxLength value="255"/>
        </xsd:restriction>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6b1bca-4aad-41ab-bd2f-6e8d6f0c12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s xmlns="c3da832f-3ecf-443d-91e7-99457f1877f8" xsi:nil="true"/>
  </documentManagement>
</p:properties>
</file>

<file path=customXml/itemProps1.xml><?xml version="1.0" encoding="utf-8"?>
<ds:datastoreItem xmlns:ds="http://schemas.openxmlformats.org/officeDocument/2006/customXml" ds:itemID="{05AFA2A9-AAE9-4DF9-9044-2B21F574FB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a832f-3ecf-443d-91e7-99457f1877f8"/>
    <ds:schemaRef ds:uri="b06b1bca-4aad-41ab-bd2f-6e8d6f0c1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6DFF1C-4B95-4C96-A0FD-DC963982CC46}">
  <ds:schemaRefs>
    <ds:schemaRef ds:uri="http://schemas.microsoft.com/sharepoint/v3/contenttype/forms"/>
  </ds:schemaRefs>
</ds:datastoreItem>
</file>

<file path=customXml/itemProps3.xml><?xml version="1.0" encoding="utf-8"?>
<ds:datastoreItem xmlns:ds="http://schemas.openxmlformats.org/officeDocument/2006/customXml" ds:itemID="{04951E25-9F56-4A52-91B3-D77634E080C3}">
  <ds:schemaRefs>
    <ds:schemaRef ds:uri="http://schemas.microsoft.com/office/2006/metadata/properties"/>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b06b1bca-4aad-41ab-bd2f-6e8d6f0c1215"/>
    <ds:schemaRef ds:uri="c3da832f-3ecf-443d-91e7-99457f1877f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Business project plan presentation (widescreen)</Template>
  <TotalTime>336</TotalTime>
  <Words>241</Words>
  <Application>Microsoft Office PowerPoint</Application>
  <PresentationFormat>Widescreen</PresentationFormat>
  <Paragraphs>64</Paragraphs>
  <Slides>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Corbel</vt:lpstr>
      <vt:lpstr>Euphemia</vt:lpstr>
      <vt:lpstr>Wingdings</vt:lpstr>
      <vt:lpstr>Banded Design Blue 16x9</vt:lpstr>
      <vt:lpstr>Project Kickoff</vt:lpstr>
      <vt:lpstr>Goals and Objectives</vt:lpstr>
      <vt:lpstr>Project Scope</vt:lpstr>
      <vt:lpstr>Budget / Sponsor</vt:lpstr>
      <vt:lpstr>Implementation Timeline</vt:lpstr>
      <vt:lpstr>Risk Factors</vt:lpstr>
      <vt:lpstr>Project Team Roles and Responsibilities</vt:lpstr>
      <vt:lpstr>Team/Stakeholder Communications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Project Plan</dc:title>
  <dc:creator>James O'Brien</dc:creator>
  <cp:lastModifiedBy>joel muradyan</cp:lastModifiedBy>
  <cp:revision>21</cp:revision>
  <dcterms:created xsi:type="dcterms:W3CDTF">2018-05-02T15:57:08Z</dcterms:created>
  <dcterms:modified xsi:type="dcterms:W3CDTF">2019-02-02T03:25:30Z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0x0101007398F2D86927094FB725CCED44C41431</vt:lpwstr>
  </property>
</Properties>
</file>