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7.xml" ContentType="application/vnd.openxmlformats-officedocument.theme+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theme/theme8.xml" ContentType="application/vnd.openxmlformats-officedocument.theme+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theme/theme9.xml" ContentType="application/vnd.openxmlformats-officedocument.theme+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theme/theme10.xml" ContentType="application/vnd.openxmlformats-officedocument.theme+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1"/>
    <p:sldMasterId id="2147483682" r:id="rId2"/>
    <p:sldMasterId id="2147483694" r:id="rId3"/>
    <p:sldMasterId id="2147483707" r:id="rId4"/>
    <p:sldMasterId id="2147483719" r:id="rId5"/>
    <p:sldMasterId id="2147483734" r:id="rId6"/>
    <p:sldMasterId id="2147483747" r:id="rId7"/>
    <p:sldMasterId id="2147483759" r:id="rId8"/>
    <p:sldMasterId id="2147483771" r:id="rId9"/>
    <p:sldMasterId id="2147483784" r:id="rId10"/>
    <p:sldMasterId id="2147483795" r:id="rId11"/>
  </p:sldMasterIdLst>
  <p:notesMasterIdLst>
    <p:notesMasterId r:id="rId36"/>
  </p:notesMasterIdLst>
  <p:handoutMasterIdLst>
    <p:handoutMasterId r:id="rId37"/>
  </p:handoutMasterIdLst>
  <p:sldIdLst>
    <p:sldId id="256" r:id="rId12"/>
    <p:sldId id="257" r:id="rId13"/>
    <p:sldId id="258" r:id="rId14"/>
    <p:sldId id="266" r:id="rId15"/>
    <p:sldId id="268" r:id="rId16"/>
    <p:sldId id="259" r:id="rId17"/>
    <p:sldId id="260" r:id="rId18"/>
    <p:sldId id="265" r:id="rId19"/>
    <p:sldId id="261" r:id="rId20"/>
    <p:sldId id="270" r:id="rId21"/>
    <p:sldId id="272" r:id="rId22"/>
    <p:sldId id="273" r:id="rId23"/>
    <p:sldId id="274" r:id="rId24"/>
    <p:sldId id="275" r:id="rId25"/>
    <p:sldId id="276" r:id="rId26"/>
    <p:sldId id="267" r:id="rId27"/>
    <p:sldId id="277" r:id="rId28"/>
    <p:sldId id="278" r:id="rId29"/>
    <p:sldId id="269" r:id="rId30"/>
    <p:sldId id="279" r:id="rId31"/>
    <p:sldId id="280" r:id="rId32"/>
    <p:sldId id="281" r:id="rId33"/>
    <p:sldId id="262" r:id="rId34"/>
    <p:sldId id="271" r:id="rId35"/>
  </p:sldIdLst>
  <p:sldSz cx="9144000" cy="6858000" type="screen4x3"/>
  <p:notesSz cx="6858000" cy="9144000"/>
  <p:custDataLst>
    <p:tags r:id="rId38"/>
  </p:custDataLst>
  <p:defaultTextStyle>
    <a:defPPr>
      <a:defRPr lang="en-US"/>
    </a:defPPr>
    <a:lvl1pPr algn="l" rtl="0" fontAlgn="base">
      <a:spcBef>
        <a:spcPct val="0"/>
      </a:spcBef>
      <a:spcAft>
        <a:spcPct val="0"/>
      </a:spcAft>
      <a:defRPr sz="2400" kern="1200">
        <a:solidFill>
          <a:schemeClr val="tx1"/>
        </a:solidFill>
        <a:latin typeface="Times New Roman" pitchFamily="64" charset="0"/>
        <a:ea typeface="ＭＳ Ｐゴシック" pitchFamily="64" charset="-128"/>
        <a:cs typeface="+mn-cs"/>
      </a:defRPr>
    </a:lvl1pPr>
    <a:lvl2pPr marL="457200" algn="l" rtl="0" fontAlgn="base">
      <a:spcBef>
        <a:spcPct val="0"/>
      </a:spcBef>
      <a:spcAft>
        <a:spcPct val="0"/>
      </a:spcAft>
      <a:defRPr sz="2400" kern="1200">
        <a:solidFill>
          <a:schemeClr val="tx1"/>
        </a:solidFill>
        <a:latin typeface="Times New Roman" pitchFamily="64" charset="0"/>
        <a:ea typeface="ＭＳ Ｐゴシック" pitchFamily="64" charset="-128"/>
        <a:cs typeface="+mn-cs"/>
      </a:defRPr>
    </a:lvl2pPr>
    <a:lvl3pPr marL="914400" algn="l" rtl="0" fontAlgn="base">
      <a:spcBef>
        <a:spcPct val="0"/>
      </a:spcBef>
      <a:spcAft>
        <a:spcPct val="0"/>
      </a:spcAft>
      <a:defRPr sz="2400" kern="1200">
        <a:solidFill>
          <a:schemeClr val="tx1"/>
        </a:solidFill>
        <a:latin typeface="Times New Roman" pitchFamily="64" charset="0"/>
        <a:ea typeface="ＭＳ Ｐゴシック" pitchFamily="64" charset="-128"/>
        <a:cs typeface="+mn-cs"/>
      </a:defRPr>
    </a:lvl3pPr>
    <a:lvl4pPr marL="1371600" algn="l" rtl="0" fontAlgn="base">
      <a:spcBef>
        <a:spcPct val="0"/>
      </a:spcBef>
      <a:spcAft>
        <a:spcPct val="0"/>
      </a:spcAft>
      <a:defRPr sz="2400" kern="1200">
        <a:solidFill>
          <a:schemeClr val="tx1"/>
        </a:solidFill>
        <a:latin typeface="Times New Roman" pitchFamily="64" charset="0"/>
        <a:ea typeface="ＭＳ Ｐゴシック" pitchFamily="64" charset="-128"/>
        <a:cs typeface="+mn-cs"/>
      </a:defRPr>
    </a:lvl4pPr>
    <a:lvl5pPr marL="1828800" algn="l" rtl="0" fontAlgn="base">
      <a:spcBef>
        <a:spcPct val="0"/>
      </a:spcBef>
      <a:spcAft>
        <a:spcPct val="0"/>
      </a:spcAft>
      <a:defRPr sz="2400" kern="1200">
        <a:solidFill>
          <a:schemeClr val="tx1"/>
        </a:solidFill>
        <a:latin typeface="Times New Roman" pitchFamily="64" charset="0"/>
        <a:ea typeface="ＭＳ Ｐゴシック" pitchFamily="64" charset="-128"/>
        <a:cs typeface="+mn-cs"/>
      </a:defRPr>
    </a:lvl5pPr>
    <a:lvl6pPr marL="2286000" algn="l" defTabSz="914400" rtl="0" eaLnBrk="1" latinLnBrk="0" hangingPunct="1">
      <a:defRPr sz="2400" kern="1200">
        <a:solidFill>
          <a:schemeClr val="tx1"/>
        </a:solidFill>
        <a:latin typeface="Times New Roman" pitchFamily="64" charset="0"/>
        <a:ea typeface="ＭＳ Ｐゴシック" pitchFamily="64" charset="-128"/>
        <a:cs typeface="+mn-cs"/>
      </a:defRPr>
    </a:lvl6pPr>
    <a:lvl7pPr marL="2743200" algn="l" defTabSz="914400" rtl="0" eaLnBrk="1" latinLnBrk="0" hangingPunct="1">
      <a:defRPr sz="2400" kern="1200">
        <a:solidFill>
          <a:schemeClr val="tx1"/>
        </a:solidFill>
        <a:latin typeface="Times New Roman" pitchFamily="64" charset="0"/>
        <a:ea typeface="ＭＳ Ｐゴシック" pitchFamily="64" charset="-128"/>
        <a:cs typeface="+mn-cs"/>
      </a:defRPr>
    </a:lvl7pPr>
    <a:lvl8pPr marL="3200400" algn="l" defTabSz="914400" rtl="0" eaLnBrk="1" latinLnBrk="0" hangingPunct="1">
      <a:defRPr sz="2400" kern="1200">
        <a:solidFill>
          <a:schemeClr val="tx1"/>
        </a:solidFill>
        <a:latin typeface="Times New Roman" pitchFamily="64" charset="0"/>
        <a:ea typeface="ＭＳ Ｐゴシック" pitchFamily="64" charset="-128"/>
        <a:cs typeface="+mn-cs"/>
      </a:defRPr>
    </a:lvl8pPr>
    <a:lvl9pPr marL="3657600" algn="l" defTabSz="914400" rtl="0" eaLnBrk="1" latinLnBrk="0" hangingPunct="1">
      <a:defRPr sz="2400" kern="1200">
        <a:solidFill>
          <a:schemeClr val="tx1"/>
        </a:solidFill>
        <a:latin typeface="Times New Roman" pitchFamily="64" charset="0"/>
        <a:ea typeface="ＭＳ Ｐゴシック" pitchFamily="6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08" autoAdjust="0"/>
    <p:restoredTop sz="79359" autoAdjust="0"/>
  </p:normalViewPr>
  <p:slideViewPr>
    <p:cSldViewPr>
      <p:cViewPr varScale="1">
        <p:scale>
          <a:sx n="79" d="100"/>
          <a:sy n="79" d="100"/>
        </p:scale>
        <p:origin x="1714"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slide" Target="slides/slide1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 Target="slides/slide8.xml"/><Relationship Id="rId31" Type="http://schemas.openxmlformats.org/officeDocument/2006/relationships/slide" Target="slides/slide2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0B2295FB-26F1-4039-89DB-3330E7ABAB3C}" type="datetime1">
              <a:rPr lang="en-US"/>
              <a:pPr>
                <a:defRPr/>
              </a:pPr>
              <a:t>8/17/2020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8F6E5981-4910-4787-AE82-28EAD7CCD26C}" type="slidenum">
              <a:rPr lang="en-US"/>
              <a:pPr>
                <a:defRPr/>
              </a:pPr>
              <a:t>‹#›</a:t>
            </a:fld>
            <a:endParaRPr lang="en-US"/>
          </a:p>
        </p:txBody>
      </p:sp>
    </p:spTree>
    <p:extLst>
      <p:ext uri="{BB962C8B-B14F-4D97-AF65-F5344CB8AC3E}">
        <p14:creationId xmlns:p14="http://schemas.microsoft.com/office/powerpoint/2010/main" val="39026552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485DCFC-AB3B-42BF-9ED2-AF176E663526}" type="slidenum">
              <a:rPr lang="en-US"/>
              <a:pPr>
                <a:defRPr/>
              </a:pPr>
              <a:t>‹#›</a:t>
            </a:fld>
            <a:endParaRPr lang="en-US"/>
          </a:p>
        </p:txBody>
      </p:sp>
    </p:spTree>
    <p:extLst>
      <p:ext uri="{BB962C8B-B14F-4D97-AF65-F5344CB8AC3E}">
        <p14:creationId xmlns:p14="http://schemas.microsoft.com/office/powerpoint/2010/main" val="189992160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pitchFamily="64"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Quality is about these two attributes in any industry, not just in healthcare. Starbucks can be used an example of each attribute; ask students how</a:t>
            </a:r>
            <a:r>
              <a:rPr lang="en-US" baseline="0" dirty="0"/>
              <a:t> Starbucks does these two things. Or ask students what company they think successfully does these things and </a:t>
            </a:r>
            <a:r>
              <a:rPr lang="en-US" baseline="0"/>
              <a:t>discuss their example</a:t>
            </a:r>
            <a:r>
              <a:rPr lang="en-US" baseline="0" dirty="0"/>
              <a:t>. </a:t>
            </a:r>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2</a:t>
            </a:fld>
            <a:endParaRPr lang="en-US"/>
          </a:p>
        </p:txBody>
      </p:sp>
    </p:spTree>
    <p:extLst>
      <p:ext uri="{BB962C8B-B14F-4D97-AF65-F5344CB8AC3E}">
        <p14:creationId xmlns:p14="http://schemas.microsoft.com/office/powerpoint/2010/main" val="23975240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health care achieving this goal requires eliminating overuse, underuse, and misuse of healthcare services as well as creating more reliable processes. </a:t>
            </a:r>
          </a:p>
          <a:p>
            <a:endParaRPr lang="en-US" dirty="0"/>
          </a:p>
        </p:txBody>
      </p:sp>
      <p:sp>
        <p:nvSpPr>
          <p:cNvPr id="4" name="Slide Number Placeholder 3"/>
          <p:cNvSpPr>
            <a:spLocks noGrp="1"/>
          </p:cNvSpPr>
          <p:nvPr>
            <p:ph type="sldNum" sz="quarter" idx="10"/>
          </p:nvPr>
        </p:nvSpPr>
        <p:spPr/>
        <p:txBody>
          <a:bodyPr/>
          <a:lstStyle/>
          <a:p>
            <a:pPr>
              <a:defRPr/>
            </a:pPr>
            <a:fld id="{F69759DB-5065-4388-BF86-7A164C411249}" type="slidenum">
              <a:rPr lang="en-US" smtClean="0"/>
              <a:pPr>
                <a:defRPr/>
              </a:pPr>
              <a:t>12</a:t>
            </a:fld>
            <a:endParaRPr lang="en-US"/>
          </a:p>
        </p:txBody>
      </p:sp>
    </p:spTree>
    <p:extLst>
      <p:ext uri="{BB962C8B-B14F-4D97-AF65-F5344CB8AC3E}">
        <p14:creationId xmlns:p14="http://schemas.microsoft.com/office/powerpoint/2010/main" val="2600763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Measurement: collect data for the purpose of understanding</a:t>
            </a:r>
            <a:r>
              <a:rPr lang="en-US" baseline="0" dirty="0"/>
              <a:t> current performance and seeing how performance changes or improves over time</a:t>
            </a:r>
          </a:p>
          <a:p>
            <a:r>
              <a:rPr lang="en-US" baseline="0" dirty="0"/>
              <a:t>Assessment: use performance data to determine whether an acceptable level of quality has been achieved</a:t>
            </a:r>
          </a:p>
          <a:p>
            <a:r>
              <a:rPr lang="en-US" baseline="0" dirty="0"/>
              <a:t>Improvement: plan and make changes to current practices to achieve better performance</a:t>
            </a:r>
          </a:p>
          <a:p>
            <a:endParaRPr lang="en-US" baseline="0" dirty="0"/>
          </a:p>
          <a:p>
            <a:r>
              <a:rPr lang="en-US" baseline="0" dirty="0"/>
              <a:t>Continuous improvement requires this never ending cycle of measurement, assessment and improvement</a:t>
            </a:r>
          </a:p>
          <a:p>
            <a:endParaRPr lang="en-US" dirty="0"/>
          </a:p>
        </p:txBody>
      </p:sp>
      <p:sp>
        <p:nvSpPr>
          <p:cNvPr id="4" name="Slide Number Placeholder 3"/>
          <p:cNvSpPr>
            <a:spLocks noGrp="1"/>
          </p:cNvSpPr>
          <p:nvPr>
            <p:ph type="sldNum" sz="quarter" idx="10"/>
          </p:nvPr>
        </p:nvSpPr>
        <p:spPr/>
        <p:txBody>
          <a:bodyPr/>
          <a:lstStyle/>
          <a:p>
            <a:pPr>
              <a:defRPr/>
            </a:pPr>
            <a:fld id="{F69759DB-5065-4388-BF86-7A164C411249}" type="slidenum">
              <a:rPr lang="en-US" smtClean="0"/>
              <a:pPr>
                <a:defRPr/>
              </a:pPr>
              <a:t>13</a:t>
            </a:fld>
            <a:endParaRPr lang="en-US"/>
          </a:p>
        </p:txBody>
      </p:sp>
    </p:spTree>
    <p:extLst>
      <p:ext uri="{BB962C8B-B14F-4D97-AF65-F5344CB8AC3E}">
        <p14:creationId xmlns:p14="http://schemas.microsoft.com/office/powerpoint/2010/main" val="1007714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F176315D-98A8-415F-B995-C2D10BAD663A}" type="slidenum">
              <a:rPr lang="en-US" sz="1200" smtClean="0">
                <a:latin typeface="Arial" charset="0"/>
              </a:rPr>
              <a:pPr eaLnBrk="1" hangingPunct="1"/>
              <a:t>16</a:t>
            </a:fld>
            <a:endParaRPr lang="en-US" sz="1200">
              <a:latin typeface="Arial" charset="0"/>
            </a:endParaRPr>
          </a:p>
        </p:txBody>
      </p:sp>
      <p:sp>
        <p:nvSpPr>
          <p:cNvPr id="14339" name="Rectangle 2"/>
          <p:cNvSpPr>
            <a:spLocks noGrp="1" noRot="1" noChangeAspect="1" noChangeArrowheads="1" noTextEdit="1"/>
          </p:cNvSpPr>
          <p:nvPr>
            <p:ph type="sldImg"/>
          </p:nvPr>
        </p:nvSpPr>
        <p:spPr>
          <a:xfrm>
            <a:off x="838200" y="685800"/>
            <a:ext cx="5181600" cy="3886200"/>
          </a:xfrm>
          <a:ln/>
        </p:spPr>
      </p:sp>
      <p:sp>
        <p:nvSpPr>
          <p:cNvPr id="14340"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F85B660E-C48A-406B-87D7-743C79CC2F95}" type="slidenum">
              <a:rPr lang="en-US" sz="1200" smtClean="0">
                <a:latin typeface="Arial" charset="0"/>
              </a:rPr>
              <a:pPr eaLnBrk="1" hangingPunct="1"/>
              <a:t>17</a:t>
            </a:fld>
            <a:endParaRPr lang="en-US" sz="1200">
              <a:latin typeface="Arial" charset="0"/>
            </a:endParaRPr>
          </a:p>
        </p:txBody>
      </p:sp>
      <p:sp>
        <p:nvSpPr>
          <p:cNvPr id="15363" name="Rectangle 2"/>
          <p:cNvSpPr>
            <a:spLocks noGrp="1" noRot="1" noChangeAspect="1" noChangeArrowheads="1" noTextEdit="1"/>
          </p:cNvSpPr>
          <p:nvPr>
            <p:ph type="sldImg"/>
          </p:nvPr>
        </p:nvSpPr>
        <p:spPr>
          <a:xfrm>
            <a:off x="838200" y="685800"/>
            <a:ext cx="5181600" cy="3886200"/>
          </a:xfrm>
          <a:ln/>
        </p:spPr>
      </p:sp>
      <p:sp>
        <p:nvSpPr>
          <p:cNvPr id="15364" name="Notes Placeholder 3"/>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175C257E-45E7-4221-B47D-05FEE138C700}" type="slidenum">
              <a:rPr lang="en-US" sz="1200" smtClean="0">
                <a:latin typeface="Arial" charset="0"/>
              </a:rPr>
              <a:pPr eaLnBrk="1" hangingPunct="1"/>
              <a:t>18</a:t>
            </a:fld>
            <a:endParaRPr lang="en-US" sz="120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175C257E-45E7-4221-B47D-05FEE138C700}" type="slidenum">
              <a:rPr lang="en-US" sz="1200" smtClean="0">
                <a:latin typeface="Arial" charset="0"/>
              </a:rPr>
              <a:pPr eaLnBrk="1" hangingPunct="1"/>
              <a:t>19</a:t>
            </a:fld>
            <a:endParaRPr lang="en-US" sz="120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74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CD30F6FF-F726-4A45-8B2F-35375D7E8BEB}" type="slidenum">
              <a:rPr lang="en-US" sz="1200" smtClean="0">
                <a:latin typeface="Arial" charset="0"/>
              </a:rPr>
              <a:pPr eaLnBrk="1" hangingPunct="1"/>
              <a:t>21</a:t>
            </a:fld>
            <a:endParaRPr lang="en-US" sz="1200">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69759DB-5065-4388-BF86-7A164C411249}" type="slidenum">
              <a:rPr lang="en-US" smtClean="0"/>
              <a:pPr>
                <a:defRPr/>
              </a:pPr>
              <a:t>22</a:t>
            </a:fld>
            <a:endParaRPr lang="en-US"/>
          </a:p>
        </p:txBody>
      </p:sp>
    </p:spTree>
    <p:extLst>
      <p:ext uri="{BB962C8B-B14F-4D97-AF65-F5344CB8AC3E}">
        <p14:creationId xmlns:p14="http://schemas.microsoft.com/office/powerpoint/2010/main" val="401500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84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3BED0620-805C-4B0D-9093-4EB4EFA3C61F}" type="slidenum">
              <a:rPr lang="en-US" sz="1200" smtClean="0">
                <a:latin typeface="Arial" charset="0"/>
              </a:rPr>
              <a:pPr eaLnBrk="1" hangingPunct="1"/>
              <a:t>23</a:t>
            </a:fld>
            <a:endParaRPr lang="en-US" sz="1200">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a:t>
            </a:r>
            <a:r>
              <a:rPr lang="en-US" baseline="0" dirty="0"/>
              <a:t> will learn what is meant by a “planned and systematic approach” throughout the reminder of this course. </a:t>
            </a:r>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24</a:t>
            </a:fld>
            <a:endParaRPr lang="en-US"/>
          </a:p>
        </p:txBody>
      </p:sp>
    </p:spTree>
    <p:extLst>
      <p:ext uri="{BB962C8B-B14F-4D97-AF65-F5344CB8AC3E}">
        <p14:creationId xmlns:p14="http://schemas.microsoft.com/office/powerpoint/2010/main" val="3399840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Before any company</a:t>
            </a:r>
            <a:r>
              <a:rPr lang="en-US" baseline="0" dirty="0"/>
              <a:t> can manage quality, they must first decide what is meant by “quality”—and this definition is largely based on the perceived excellence of the product or service by its consumers. The higher the perceived quality, the more people are willing to pay. </a:t>
            </a:r>
          </a:p>
          <a:p>
            <a:endParaRPr lang="en-US" baseline="0" dirty="0"/>
          </a:p>
          <a:p>
            <a:r>
              <a:rPr lang="en-US" baseline="0" dirty="0"/>
              <a:t>Ask students to describe a product or service they are willing to pay more for because they perceive it to be high quality, and ask why they have that perception. A good example is brand name food products versus store brand products. </a:t>
            </a:r>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3</a:t>
            </a:fld>
            <a:endParaRPr lang="en-US"/>
          </a:p>
        </p:txBody>
      </p:sp>
    </p:spTree>
    <p:extLst>
      <p:ext uri="{BB962C8B-B14F-4D97-AF65-F5344CB8AC3E}">
        <p14:creationId xmlns:p14="http://schemas.microsoft.com/office/powerpoint/2010/main" val="3792333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be viewed</a:t>
            </a:r>
            <a:r>
              <a:rPr lang="en-US" baseline="0" dirty="0"/>
              <a:t> as a quality product or service, consumers expect it to be reliable—meaning that whenever they buy the product or service they will receive the same level of quality. From the standpoint of the company producing the product or service, reliability means that the systems creating the output will perform the same way each time. </a:t>
            </a:r>
          </a:p>
          <a:p>
            <a:endParaRPr lang="en-US" baseline="0" dirty="0"/>
          </a:p>
          <a:p>
            <a:r>
              <a:rPr lang="en-US" baseline="0" dirty="0"/>
              <a:t>Healthcare processes are known to be unreliable. This </a:t>
            </a:r>
            <a:r>
              <a:rPr lang="en-US" sz="1200" b="0" i="0" u="none" strike="noStrike" kern="1200" baseline="0" dirty="0">
                <a:solidFill>
                  <a:schemeClr val="tx1"/>
                </a:solidFill>
                <a:latin typeface="Arial" charset="0"/>
                <a:ea typeface="ＭＳ Ｐゴシック" pitchFamily="64" charset="-128"/>
                <a:cs typeface="+mn-cs"/>
              </a:rPr>
              <a:t>results in medical errors that cause an estimated 400,000 deaths in the US each year. </a:t>
            </a:r>
            <a:r>
              <a:rPr lang="en-US" baseline="0" dirty="0"/>
              <a:t>Thus, an important aspect of managing quality in healthcare is not just improving processes; the improved processes must also consistently produce good outcomes (e.g., no errors, or the errors can be caught and corrected before reaching the patient). </a:t>
            </a:r>
          </a:p>
          <a:p>
            <a:endParaRPr lang="en-US" baseline="0" dirty="0"/>
          </a:p>
          <a:p>
            <a:r>
              <a:rPr lang="en-US" baseline="0" dirty="0"/>
              <a:t>   </a:t>
            </a:r>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4</a:t>
            </a:fld>
            <a:endParaRPr lang="en-US"/>
          </a:p>
        </p:txBody>
      </p:sp>
    </p:spTree>
    <p:extLst>
      <p:ext uri="{BB962C8B-B14F-4D97-AF65-F5344CB8AC3E}">
        <p14:creationId xmlns:p14="http://schemas.microsoft.com/office/powerpoint/2010/main" val="279646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Unlike in</a:t>
            </a:r>
            <a:r>
              <a:rPr lang="en-US" baseline="0" dirty="0"/>
              <a:t> </a:t>
            </a:r>
            <a:r>
              <a:rPr lang="en-US" dirty="0"/>
              <a:t>most consumer–producer</a:t>
            </a:r>
            <a:r>
              <a:rPr lang="en-US" baseline="0" dirty="0"/>
              <a:t> relationships, in healthcare it is difficult for the average consumer to judge whether they are receiving a quality product that is worth the price being charged. Thus, consumers make healthcare choices based on other factors, such as amenities offered and physician–patient relationships.</a:t>
            </a:r>
          </a:p>
          <a:p>
            <a:endParaRPr lang="en-US" baseline="0" dirty="0"/>
          </a:p>
          <a:p>
            <a:r>
              <a:rPr lang="en-US" baseline="0" dirty="0"/>
              <a:t>Often, the healthcare bills are paid by an insurer (e.g. Medicare, Medicaid, Blue Cross), which further distorts the ability of consumers to make value choices. </a:t>
            </a:r>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5</a:t>
            </a:fld>
            <a:endParaRPr lang="en-US"/>
          </a:p>
        </p:txBody>
      </p:sp>
    </p:spTree>
    <p:extLst>
      <p:ext uri="{BB962C8B-B14F-4D97-AF65-F5344CB8AC3E}">
        <p14:creationId xmlns:p14="http://schemas.microsoft.com/office/powerpoint/2010/main" val="4417620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a:t>
            </a:r>
            <a:r>
              <a:rPr lang="en-US" baseline="0" dirty="0"/>
              <a:t> you can see, the usual relationship between a consumer and a producer of a product or service is distorted in healthcare. Further distortion of this relationship is caused by the varied stakeholders in health care quality. Each has a slightly different perspective as to what quality healthcare means, and each has a differing level of influence. T</a:t>
            </a:r>
            <a:r>
              <a:rPr lang="en-US" dirty="0"/>
              <a:t>he relationship</a:t>
            </a:r>
            <a:r>
              <a:rPr lang="en-US" baseline="0" dirty="0"/>
              <a:t> between consumers of products such as automobiles and packaged foods is different than the relationship between patients and their healthcare provider.</a:t>
            </a:r>
          </a:p>
          <a:p>
            <a:endParaRPr lang="en-US" baseline="0" dirty="0"/>
          </a:p>
          <a:p>
            <a:r>
              <a:rPr lang="en-US" baseline="0" dirty="0"/>
              <a:t>The quality attributes important to each stakeholder group are similar, with some additional issues of importance to purchasers and providers. All of these quality expectations must be taken into consideration when designing a quality management program in a healthcare organization.</a:t>
            </a:r>
          </a:p>
          <a:p>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6</a:t>
            </a:fld>
            <a:endParaRPr lang="en-US"/>
          </a:p>
        </p:txBody>
      </p:sp>
    </p:spTree>
    <p:extLst>
      <p:ext uri="{BB962C8B-B14F-4D97-AF65-F5344CB8AC3E}">
        <p14:creationId xmlns:p14="http://schemas.microsoft.com/office/powerpoint/2010/main" val="2941729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This definition holds true today. All stakeholders</a:t>
            </a:r>
            <a:r>
              <a:rPr lang="en-US" baseline="0" dirty="0"/>
              <a:t> are interested in patients achieving desired health outcomes with treatments consistent with current professional knowledge. </a:t>
            </a:r>
          </a:p>
          <a:p>
            <a:endParaRPr lang="en-US" baseline="0" dirty="0"/>
          </a:p>
          <a:p>
            <a:r>
              <a:rPr lang="en-US" baseline="0" dirty="0"/>
              <a:t>The Institute of Medicine is now called </a:t>
            </a:r>
            <a:r>
              <a:rPr lang="en-US" sz="1200" b="0" i="0" u="none" strike="noStrike" kern="1200" baseline="0" dirty="0">
                <a:solidFill>
                  <a:schemeClr val="tx1"/>
                </a:solidFill>
                <a:latin typeface="Arial" charset="0"/>
                <a:ea typeface="ＭＳ Ｐゴシック" pitchFamily="64" charset="-128"/>
                <a:cs typeface="+mn-cs"/>
              </a:rPr>
              <a:t>the National Academy of Medicine.</a:t>
            </a:r>
            <a:endParaRPr lang="en-US" b="0" dirty="0"/>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244072B1-7A02-4B55-86B9-43C0F905D9AB}" type="slidenum">
              <a:rPr lang="en-US" sz="1200" smtClean="0">
                <a:latin typeface="Arial" charset="0"/>
              </a:rPr>
              <a:pPr eaLnBrk="1" hangingPunct="1"/>
              <a:t>7</a:t>
            </a:fld>
            <a:endParaRPr lang="en-US" sz="120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IOM identified</a:t>
            </a:r>
            <a:r>
              <a:rPr lang="en-US" baseline="0" dirty="0"/>
              <a:t> the key quality dimensions that need improving in the US healthcare system. </a:t>
            </a:r>
          </a:p>
          <a:p>
            <a:endParaRPr lang="en-US" sz="1200" kern="1200" baseline="0" dirty="0">
              <a:solidFill>
                <a:schemeClr val="tx1"/>
              </a:solidFill>
              <a:effectLst/>
              <a:latin typeface="Arial" charset="0"/>
              <a:ea typeface="ＭＳ Ｐゴシック" pitchFamily="64" charset="-128"/>
              <a:cs typeface="+mn-cs"/>
            </a:endParaRPr>
          </a:p>
          <a:p>
            <a:r>
              <a:rPr lang="en-US" sz="1200" kern="1200" dirty="0">
                <a:solidFill>
                  <a:schemeClr val="tx1"/>
                </a:solidFill>
                <a:effectLst/>
                <a:latin typeface="Arial" charset="0"/>
                <a:ea typeface="ＭＳ Ｐゴシック" pitchFamily="64" charset="-128"/>
                <a:cs typeface="+mn-cs"/>
              </a:rPr>
              <a:t>Safe—Care intended to help patients should not harm them.</a:t>
            </a:r>
          </a:p>
          <a:p>
            <a:r>
              <a:rPr lang="en-US" sz="1200" kern="1200" dirty="0">
                <a:solidFill>
                  <a:schemeClr val="tx1"/>
                </a:solidFill>
                <a:effectLst/>
                <a:latin typeface="Arial" charset="0"/>
                <a:ea typeface="ＭＳ Ｐゴシック" pitchFamily="64" charset="-128"/>
                <a:cs typeface="+mn-cs"/>
              </a:rPr>
              <a:t>Effective—Care should be based on scientific knowledge and provided to patients who could benefit. Care should not be provided to patients unlikely to benefit from it. In other words, underuse and overuse should be avoided.</a:t>
            </a:r>
          </a:p>
          <a:p>
            <a:r>
              <a:rPr lang="en-US" sz="1200" kern="1200" dirty="0">
                <a:solidFill>
                  <a:schemeClr val="tx1"/>
                </a:solidFill>
                <a:effectLst/>
                <a:latin typeface="Arial" charset="0"/>
                <a:ea typeface="ＭＳ Ｐゴシック" pitchFamily="64" charset="-128"/>
                <a:cs typeface="+mn-cs"/>
              </a:rPr>
              <a:t>Patient centered—Care should be respectful of and responsive to individual patient preferences, needs, and values, and patient values should guide all clinical decisions.</a:t>
            </a:r>
          </a:p>
          <a:p>
            <a:r>
              <a:rPr lang="en-US" sz="1200" kern="1200" dirty="0">
                <a:solidFill>
                  <a:schemeClr val="tx1"/>
                </a:solidFill>
                <a:effectLst/>
                <a:latin typeface="Arial" charset="0"/>
                <a:ea typeface="ＭＳ Ｐゴシック" pitchFamily="64" charset="-128"/>
                <a:cs typeface="+mn-cs"/>
              </a:rPr>
              <a:t>Timely—Care should be provided promptly when the patient needs it. </a:t>
            </a:r>
          </a:p>
          <a:p>
            <a:r>
              <a:rPr lang="en-US" sz="1200" kern="1200" dirty="0">
                <a:solidFill>
                  <a:schemeClr val="tx1"/>
                </a:solidFill>
                <a:effectLst/>
                <a:latin typeface="Arial" charset="0"/>
                <a:ea typeface="ＭＳ Ｐゴシック" pitchFamily="64" charset="-128"/>
                <a:cs typeface="+mn-cs"/>
              </a:rPr>
              <a:t>Efficient—Waste (including waste of</a:t>
            </a:r>
            <a:r>
              <a:rPr lang="en-US" sz="1200" kern="1200" baseline="0" dirty="0">
                <a:solidFill>
                  <a:schemeClr val="tx1"/>
                </a:solidFill>
                <a:effectLst/>
                <a:latin typeface="Arial" charset="0"/>
                <a:ea typeface="ＭＳ Ｐゴシック" pitchFamily="64" charset="-128"/>
                <a:cs typeface="+mn-cs"/>
              </a:rPr>
              <a:t> </a:t>
            </a:r>
            <a:r>
              <a:rPr lang="en-US" sz="1200" kern="1200" dirty="0">
                <a:solidFill>
                  <a:schemeClr val="tx1"/>
                </a:solidFill>
                <a:effectLst/>
                <a:latin typeface="Arial" charset="0"/>
                <a:ea typeface="ＭＳ Ｐゴシック" pitchFamily="64" charset="-128"/>
                <a:cs typeface="+mn-cs"/>
              </a:rPr>
              <a:t>equipment, supplies, ideas, and energy) should be avoided.</a:t>
            </a:r>
          </a:p>
          <a:p>
            <a:r>
              <a:rPr lang="en-US" sz="1200" kern="1200" dirty="0">
                <a:solidFill>
                  <a:schemeClr val="tx1"/>
                </a:solidFill>
                <a:effectLst/>
                <a:latin typeface="Arial" charset="0"/>
                <a:ea typeface="ＭＳ Ｐゴシック" pitchFamily="64" charset="-128"/>
                <a:cs typeface="+mn-cs"/>
              </a:rPr>
              <a:t>Equitable—The best possible care should be provided to everyone, regardless of age, sex, race, financial status, or any other demographic variable.</a:t>
            </a:r>
          </a:p>
          <a:p>
            <a:endParaRPr lang="en-US"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8</a:t>
            </a:fld>
            <a:endParaRPr lang="en-US"/>
          </a:p>
        </p:txBody>
      </p:sp>
    </p:spTree>
    <p:extLst>
      <p:ext uri="{BB962C8B-B14F-4D97-AF65-F5344CB8AC3E}">
        <p14:creationId xmlns:p14="http://schemas.microsoft.com/office/powerpoint/2010/main" val="1342649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Dr. Berwick,</a:t>
            </a:r>
            <a:r>
              <a:rPr lang="en-US" baseline="0" dirty="0"/>
              <a:t> previous president of the Institute for Healthcare Improvement and director of HHS for a while during President Obama’s first term, condensed these key quality dimensions into what patients want. Ask students: Which are most important to you? Is one more important than another? Why? </a:t>
            </a:r>
            <a:endParaRPr lang="en-US" dirty="0"/>
          </a:p>
        </p:txBody>
      </p:sp>
      <p:sp>
        <p:nvSpPr>
          <p:cNvPr id="12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eaLnBrk="1" hangingPunct="1"/>
            <a:fld id="{779D09AF-F380-46E8-B8CE-2B7D391E2CAF}" type="slidenum">
              <a:rPr lang="en-US" sz="1200" smtClean="0">
                <a:latin typeface="Arial" charset="0"/>
              </a:rPr>
              <a:pPr eaLnBrk="1" hangingPunct="1"/>
              <a:t>9</a:t>
            </a:fld>
            <a:endParaRPr lang="en-US" sz="120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priorities influence all healthcare</a:t>
            </a:r>
            <a:r>
              <a:rPr lang="en-US" baseline="0" dirty="0"/>
              <a:t> improvement initiatives funded by the federal government. The most current reports and priorities are available on the HHS website. </a:t>
            </a:r>
            <a:r>
              <a:rPr lang="en-US" i="1" baseline="0" dirty="0"/>
              <a:t>Update this slide as needed to reflect current priorities. </a:t>
            </a:r>
            <a:endParaRPr lang="en-US" i="1" dirty="0"/>
          </a:p>
        </p:txBody>
      </p:sp>
      <p:sp>
        <p:nvSpPr>
          <p:cNvPr id="4" name="Slide Number Placeholder 3"/>
          <p:cNvSpPr>
            <a:spLocks noGrp="1"/>
          </p:cNvSpPr>
          <p:nvPr>
            <p:ph type="sldNum" sz="quarter" idx="10"/>
          </p:nvPr>
        </p:nvSpPr>
        <p:spPr/>
        <p:txBody>
          <a:bodyPr/>
          <a:lstStyle/>
          <a:p>
            <a:pPr>
              <a:defRPr/>
            </a:pPr>
            <a:fld id="{8485DCFC-AB3B-42BF-9ED2-AF176E663526}" type="slidenum">
              <a:rPr lang="en-US" smtClean="0"/>
              <a:pPr>
                <a:defRPr/>
              </a:pPr>
              <a:t>10</a:t>
            </a:fld>
            <a:endParaRPr lang="en-US"/>
          </a:p>
        </p:txBody>
      </p:sp>
    </p:spTree>
    <p:extLst>
      <p:ext uri="{BB962C8B-B14F-4D97-AF65-F5344CB8AC3E}">
        <p14:creationId xmlns:p14="http://schemas.microsoft.com/office/powerpoint/2010/main" val="1291863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atin typeface="Tahoma" panose="020B060403050404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b="1">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3200400" y="6324600"/>
            <a:ext cx="2895600" cy="365125"/>
          </a:xfrm>
        </p:spPr>
        <p:txBody>
          <a:bodyPr/>
          <a:lstStyle>
            <a:lvl1pPr>
              <a:defRPr/>
            </a:lvl1pPr>
          </a:lstStyle>
          <a:p>
            <a:pPr>
              <a:defRPr/>
            </a:pPr>
            <a:r>
              <a:rPr lang="en-US" dirty="0"/>
              <a:t>Copyright 2009 Health Administration Press</a:t>
            </a:r>
          </a:p>
        </p:txBody>
      </p:sp>
      <p:sp>
        <p:nvSpPr>
          <p:cNvPr id="6" name="Slide Number Placeholder 5"/>
          <p:cNvSpPr>
            <a:spLocks noGrp="1"/>
          </p:cNvSpPr>
          <p:nvPr>
            <p:ph type="sldNum" sz="quarter" idx="12"/>
          </p:nvPr>
        </p:nvSpPr>
        <p:spPr/>
        <p:txBody>
          <a:bodyPr/>
          <a:lstStyle>
            <a:lvl1pPr>
              <a:defRPr/>
            </a:lvl1pPr>
          </a:lstStyle>
          <a:p>
            <a:pPr>
              <a:defRPr/>
            </a:pPr>
            <a:fld id="{25BF7202-5AE0-4304-9C14-AE657E2BCA04}" type="slidenum">
              <a:rPr lang="en-US" smtClean="0"/>
              <a:pPr>
                <a:defRPr/>
              </a:pPr>
              <a:t>‹#›</a:t>
            </a:fld>
            <a:endParaRPr lang="en-US"/>
          </a:p>
        </p:txBody>
      </p:sp>
    </p:spTree>
    <p:extLst>
      <p:ext uri="{BB962C8B-B14F-4D97-AF65-F5344CB8AC3E}">
        <p14:creationId xmlns:p14="http://schemas.microsoft.com/office/powerpoint/2010/main" val="28001587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6" name="Slide Number Placeholder 5"/>
          <p:cNvSpPr>
            <a:spLocks noGrp="1"/>
          </p:cNvSpPr>
          <p:nvPr>
            <p:ph type="sldNum" sz="quarter" idx="12"/>
          </p:nvPr>
        </p:nvSpPr>
        <p:spPr/>
        <p:txBody>
          <a:bodyPr/>
          <a:lstStyle>
            <a:lvl1pPr>
              <a:defRPr/>
            </a:lvl1pPr>
          </a:lstStyle>
          <a:p>
            <a:pPr>
              <a:defRPr/>
            </a:pPr>
            <a:fld id="{8EBCB9D3-59F5-452F-BD5D-DFB03BABEA22}" type="slidenum">
              <a:rPr lang="en-US" smtClean="0"/>
              <a:pPr>
                <a:defRPr/>
              </a:pPr>
              <a:t>‹#›</a:t>
            </a:fld>
            <a:endParaRPr lang="en-US"/>
          </a:p>
        </p:txBody>
      </p:sp>
    </p:spTree>
    <p:extLst>
      <p:ext uri="{BB962C8B-B14F-4D97-AF65-F5344CB8AC3E}">
        <p14:creationId xmlns:p14="http://schemas.microsoft.com/office/powerpoint/2010/main" val="78230192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8/3/2012</a:t>
            </a:r>
          </a:p>
        </p:txBody>
      </p:sp>
      <p:sp>
        <p:nvSpPr>
          <p:cNvPr id="3"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4" name="Slide Number Placeholder 5"/>
          <p:cNvSpPr>
            <a:spLocks noGrp="1"/>
          </p:cNvSpPr>
          <p:nvPr>
            <p:ph type="sldNum" sz="quarter" idx="12"/>
          </p:nvPr>
        </p:nvSpPr>
        <p:spPr/>
        <p:txBody>
          <a:bodyPr/>
          <a:lstStyle>
            <a:lvl1pPr>
              <a:defRPr/>
            </a:lvl1pPr>
          </a:lstStyle>
          <a:p>
            <a:fld id="{823C2916-3A65-4E4E-993F-9015EDA56BFE}" type="slidenum">
              <a:rPr lang="en-US"/>
              <a:pPr/>
              <a:t>‹#›</a:t>
            </a:fld>
            <a:endParaRPr lang="en-US" dirty="0"/>
          </a:p>
        </p:txBody>
      </p:sp>
    </p:spTree>
    <p:extLst>
      <p:ext uri="{BB962C8B-B14F-4D97-AF65-F5344CB8AC3E}">
        <p14:creationId xmlns:p14="http://schemas.microsoft.com/office/powerpoint/2010/main" val="11092790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0F389B45-F691-449F-9F26-9E687334C054}" type="slidenum">
              <a:rPr lang="en-US"/>
              <a:pPr/>
              <a:t>‹#›</a:t>
            </a:fld>
            <a:endParaRPr lang="en-US" dirty="0"/>
          </a:p>
        </p:txBody>
      </p:sp>
    </p:spTree>
    <p:extLst>
      <p:ext uri="{BB962C8B-B14F-4D97-AF65-F5344CB8AC3E}">
        <p14:creationId xmlns:p14="http://schemas.microsoft.com/office/powerpoint/2010/main" val="38606447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904FF6BB-0CF2-410A-B70E-AE98F93C3AF9}" type="slidenum">
              <a:rPr lang="en-US"/>
              <a:pPr/>
              <a:t>‹#›</a:t>
            </a:fld>
            <a:endParaRPr lang="en-US" dirty="0"/>
          </a:p>
        </p:txBody>
      </p:sp>
    </p:spTree>
    <p:extLst>
      <p:ext uri="{BB962C8B-B14F-4D97-AF65-F5344CB8AC3E}">
        <p14:creationId xmlns:p14="http://schemas.microsoft.com/office/powerpoint/2010/main" val="263477728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010D9879-DB43-4301-A036-963CCA866F81}" type="slidenum">
              <a:rPr lang="en-US"/>
              <a:pPr/>
              <a:t>‹#›</a:t>
            </a:fld>
            <a:endParaRPr lang="en-US" dirty="0"/>
          </a:p>
        </p:txBody>
      </p:sp>
    </p:spTree>
    <p:extLst>
      <p:ext uri="{BB962C8B-B14F-4D97-AF65-F5344CB8AC3E}">
        <p14:creationId xmlns:p14="http://schemas.microsoft.com/office/powerpoint/2010/main" val="26581021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523ADA29-05B2-4933-B80E-23B8C9706175}" type="slidenum">
              <a:rPr lang="en-US"/>
              <a:pPr/>
              <a:t>‹#›</a:t>
            </a:fld>
            <a:endParaRPr lang="en-US" dirty="0"/>
          </a:p>
        </p:txBody>
      </p:sp>
    </p:spTree>
    <p:extLst>
      <p:ext uri="{BB962C8B-B14F-4D97-AF65-F5344CB8AC3E}">
        <p14:creationId xmlns:p14="http://schemas.microsoft.com/office/powerpoint/2010/main" val="153878620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p:txBody>
          <a:bodyPr/>
          <a:lstStyle>
            <a:lvl1pPr>
              <a:defRPr/>
            </a:lvl1pPr>
          </a:lstStyle>
          <a:p>
            <a:fld id="{B0AD07A1-B27C-47E4-8C93-5FF726D8A27A}" type="slidenum">
              <a:rPr lang="en-US"/>
              <a:pPr/>
              <a:t>‹#›</a:t>
            </a:fld>
            <a:endParaRPr lang="en-US" dirty="0"/>
          </a:p>
        </p:txBody>
      </p:sp>
    </p:spTree>
    <p:extLst>
      <p:ext uri="{BB962C8B-B14F-4D97-AF65-F5344CB8AC3E}">
        <p14:creationId xmlns:p14="http://schemas.microsoft.com/office/powerpoint/2010/main" val="42107203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098B106D-64C5-9B4F-8960-E4C1702E0A05}"/>
              </a:ext>
            </a:extLst>
          </p:cNvPr>
          <p:cNvSpPr txBox="1">
            <a:spLocks/>
          </p:cNvSpPr>
          <p:nvPr/>
        </p:nvSpPr>
        <p:spPr bwMode="auto">
          <a:xfrm>
            <a:off x="3019425" y="6267450"/>
            <a:ext cx="321945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en-US"/>
            </a:defPPr>
            <a:lvl1pPr algn="ctr" defTabSz="457200" rtl="0" eaLnBrk="1" fontAlgn="auto" hangingPunct="1">
              <a:spcBef>
                <a:spcPct val="20000"/>
              </a:spcBef>
              <a:spcAft>
                <a:spcPts val="0"/>
              </a:spcAft>
              <a:buFont typeface="Arial" panose="020B0604020202020204" pitchFamily="34" charset="0"/>
              <a:buChar char="•"/>
              <a:defRPr sz="3200" b="1" kern="1200">
                <a:solidFill>
                  <a:schemeClr val="tx1"/>
                </a:solidFill>
                <a:latin typeface="Times New Roman" charset="0"/>
                <a:ea typeface="MS PGothic" panose="020B0600070205080204" pitchFamily="34" charset="-128"/>
                <a:cs typeface="Times New Roman"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Times New Roman" charset="0"/>
                <a:ea typeface="MS PGothic" panose="020B0600070205080204" pitchFamily="34" charset="-128"/>
                <a:cs typeface="Times New Roman"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Times New Roman" charset="0"/>
                <a:ea typeface="MS PGothic" panose="020B0600070205080204" pitchFamily="34" charset="-128"/>
                <a:cs typeface="Times New Roman"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5pPr>
            <a:lvl6pPr marL="25146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6pPr>
            <a:lvl7pPr marL="29718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7pPr>
            <a:lvl8pPr marL="34290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8pPr>
            <a:lvl9pPr marL="38862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9pPr>
          </a:lstStyle>
          <a:p>
            <a:pPr fontAlgn="base">
              <a:spcBef>
                <a:spcPct val="0"/>
              </a:spcBef>
              <a:spcAft>
                <a:spcPct val="0"/>
              </a:spcAft>
              <a:buFontTx/>
              <a:buNone/>
              <a:defRPr/>
            </a:pPr>
            <a:r>
              <a:rPr lang="en-US" altLang="en-US" sz="1200" b="0" dirty="0">
                <a:latin typeface="Franklin Gothic Medium" panose="020B0603020102020204" pitchFamily="34" charset="0"/>
              </a:rPr>
              <a:t>This files has not yet been edited.</a:t>
            </a:r>
          </a:p>
          <a:p>
            <a:pPr fontAlgn="base">
              <a:spcBef>
                <a:spcPct val="0"/>
              </a:spcBef>
              <a:spcAft>
                <a:spcPct val="0"/>
              </a:spcAft>
              <a:buFontTx/>
              <a:buNone/>
              <a:defRPr/>
            </a:pPr>
            <a:r>
              <a:rPr lang="en-US" altLang="en-US" sz="1200" b="0" dirty="0">
                <a:latin typeface="Franklin Gothic Medium" panose="020B0603020102020204" pitchFamily="34" charset="0"/>
              </a:rPr>
              <a:t>Copyright © 2018 Foundation of the American College of Healthcare Executives. Not for sale.</a:t>
            </a:r>
          </a:p>
        </p:txBody>
      </p:sp>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Date Placeholder 3">
            <a:extLst>
              <a:ext uri="{FF2B5EF4-FFF2-40B4-BE49-F238E27FC236}">
                <a16:creationId xmlns:a16="http://schemas.microsoft.com/office/drawing/2014/main" id="{3034B9B3-803F-8440-BB54-3D1AFC0A8AC1}"/>
              </a:ext>
            </a:extLst>
          </p:cNvPr>
          <p:cNvSpPr>
            <a:spLocks noGrp="1"/>
          </p:cNvSpPr>
          <p:nvPr>
            <p:ph type="dt" sz="half" idx="10"/>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AE1BD16-EE9B-924D-A23E-3130A429C67E}"/>
              </a:ext>
            </a:extLst>
          </p:cNvPr>
          <p:cNvSpPr>
            <a:spLocks noGrp="1"/>
          </p:cNvSpPr>
          <p:nvPr>
            <p:ph type="sldNum" sz="quarter" idx="11"/>
          </p:nvPr>
        </p:nvSpPr>
        <p:spPr/>
        <p:txBody>
          <a:bodyPr/>
          <a:lstStyle>
            <a:lvl1pPr>
              <a:defRPr/>
            </a:lvl1pPr>
          </a:lstStyle>
          <a:p>
            <a:pPr>
              <a:defRPr/>
            </a:pPr>
            <a:fld id="{25BF7202-5AE0-4304-9C14-AE657E2BCA04}" type="slidenum">
              <a:rPr lang="en-US" smtClean="0"/>
              <a:pPr>
                <a:defRPr/>
              </a:pPr>
              <a:t>‹#›</a:t>
            </a:fld>
            <a:endParaRPr lang="en-US"/>
          </a:p>
        </p:txBody>
      </p:sp>
    </p:spTree>
    <p:extLst>
      <p:ext uri="{BB962C8B-B14F-4D97-AF65-F5344CB8AC3E}">
        <p14:creationId xmlns:p14="http://schemas.microsoft.com/office/powerpoint/2010/main" val="33842959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A47DCE41-568E-4BDD-98F7-63B9A20FA688}" type="slidenum">
              <a:rPr lang="en-US" smtClean="0"/>
              <a:pPr>
                <a:defRPr/>
              </a:pPr>
              <a:t>‹#›</a:t>
            </a:fld>
            <a:endParaRPr lang="en-US"/>
          </a:p>
        </p:txBody>
      </p:sp>
    </p:spTree>
    <p:extLst>
      <p:ext uri="{BB962C8B-B14F-4D97-AF65-F5344CB8AC3E}">
        <p14:creationId xmlns:p14="http://schemas.microsoft.com/office/powerpoint/2010/main" val="35580426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2B496BEC-614B-4E45-AAD5-BFACEB258201}" type="slidenum">
              <a:rPr lang="en-US" smtClean="0"/>
              <a:pPr>
                <a:defRPr/>
              </a:pPr>
              <a:t>‹#›</a:t>
            </a:fld>
            <a:endParaRPr lang="en-US"/>
          </a:p>
        </p:txBody>
      </p:sp>
    </p:spTree>
    <p:extLst>
      <p:ext uri="{BB962C8B-B14F-4D97-AF65-F5344CB8AC3E}">
        <p14:creationId xmlns:p14="http://schemas.microsoft.com/office/powerpoint/2010/main" val="2428335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AE63AE63-7E90-4D00-AB30-01FD85893666}" type="slidenum">
              <a:rPr lang="en-US" smtClean="0"/>
              <a:pPr>
                <a:defRPr/>
              </a:pPr>
              <a:t>‹#›</a:t>
            </a:fld>
            <a:endParaRPr lang="en-US"/>
          </a:p>
        </p:txBody>
      </p:sp>
    </p:spTree>
    <p:extLst>
      <p:ext uri="{BB962C8B-B14F-4D97-AF65-F5344CB8AC3E}">
        <p14:creationId xmlns:p14="http://schemas.microsoft.com/office/powerpoint/2010/main" val="286129444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6" name="Slide Number Placeholder 5"/>
          <p:cNvSpPr>
            <a:spLocks noGrp="1"/>
          </p:cNvSpPr>
          <p:nvPr>
            <p:ph type="sldNum" sz="quarter" idx="12"/>
          </p:nvPr>
        </p:nvSpPr>
        <p:spPr/>
        <p:txBody>
          <a:bodyPr/>
          <a:lstStyle>
            <a:lvl1pPr>
              <a:defRPr/>
            </a:lvl1pPr>
          </a:lstStyle>
          <a:p>
            <a:pPr>
              <a:defRPr/>
            </a:pPr>
            <a:fld id="{8E6FEF09-BB1A-4305-9BE7-9E1F663787E0}" type="slidenum">
              <a:rPr lang="en-US" smtClean="0"/>
              <a:pPr>
                <a:defRPr/>
              </a:pPr>
              <a:t>‹#›</a:t>
            </a:fld>
            <a:endParaRPr lang="en-US"/>
          </a:p>
        </p:txBody>
      </p:sp>
    </p:spTree>
    <p:extLst>
      <p:ext uri="{BB962C8B-B14F-4D97-AF65-F5344CB8AC3E}">
        <p14:creationId xmlns:p14="http://schemas.microsoft.com/office/powerpoint/2010/main" val="12757008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2D60B3CA-BA38-4758-80C3-465750DD9C75}" type="slidenum">
              <a:rPr lang="en-US" smtClean="0"/>
              <a:pPr>
                <a:defRPr/>
              </a:pPr>
              <a:t>‹#›</a:t>
            </a:fld>
            <a:endParaRPr lang="en-US"/>
          </a:p>
        </p:txBody>
      </p:sp>
    </p:spTree>
    <p:extLst>
      <p:ext uri="{BB962C8B-B14F-4D97-AF65-F5344CB8AC3E}">
        <p14:creationId xmlns:p14="http://schemas.microsoft.com/office/powerpoint/2010/main" val="35249082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B53B9EF9-F570-4D3B-AECF-05D63EA658AC}" type="slidenum">
              <a:rPr lang="en-US" smtClean="0"/>
              <a:pPr>
                <a:defRPr/>
              </a:pPr>
              <a:t>‹#›</a:t>
            </a:fld>
            <a:endParaRPr lang="en-US"/>
          </a:p>
        </p:txBody>
      </p:sp>
    </p:spTree>
    <p:extLst>
      <p:ext uri="{BB962C8B-B14F-4D97-AF65-F5344CB8AC3E}">
        <p14:creationId xmlns:p14="http://schemas.microsoft.com/office/powerpoint/2010/main" val="20205091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3"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52A9CF20-5672-499E-984B-0140BE03809E}" type="slidenum">
              <a:rPr lang="en-US" smtClean="0"/>
              <a:pPr>
                <a:defRPr/>
              </a:pPr>
              <a:t>‹#›</a:t>
            </a:fld>
            <a:endParaRPr lang="en-US"/>
          </a:p>
        </p:txBody>
      </p:sp>
    </p:spTree>
    <p:extLst>
      <p:ext uri="{BB962C8B-B14F-4D97-AF65-F5344CB8AC3E}">
        <p14:creationId xmlns:p14="http://schemas.microsoft.com/office/powerpoint/2010/main" val="3098031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3A035445-9C61-44DD-A062-00FBA07D4854}" type="slidenum">
              <a:rPr lang="en-US" smtClean="0"/>
              <a:pPr>
                <a:defRPr/>
              </a:pPr>
              <a:t>‹#›</a:t>
            </a:fld>
            <a:endParaRPr lang="en-US"/>
          </a:p>
        </p:txBody>
      </p:sp>
    </p:spTree>
    <p:extLst>
      <p:ext uri="{BB962C8B-B14F-4D97-AF65-F5344CB8AC3E}">
        <p14:creationId xmlns:p14="http://schemas.microsoft.com/office/powerpoint/2010/main" val="38993816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11AD591E-D591-4525-B197-9E710C3CF033}" type="slidenum">
              <a:rPr lang="en-US" smtClean="0"/>
              <a:pPr>
                <a:defRPr/>
              </a:pPr>
              <a:t>‹#›</a:t>
            </a:fld>
            <a:endParaRPr lang="en-US"/>
          </a:p>
        </p:txBody>
      </p:sp>
    </p:spTree>
    <p:extLst>
      <p:ext uri="{BB962C8B-B14F-4D97-AF65-F5344CB8AC3E}">
        <p14:creationId xmlns:p14="http://schemas.microsoft.com/office/powerpoint/2010/main" val="23980861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613F54-6B92-6642-80F7-B3B674680234}"/>
              </a:ext>
            </a:extLst>
          </p:cNvPr>
          <p:cNvSpPr>
            <a:spLocks noGrp="1"/>
          </p:cNvSpPr>
          <p:nvPr>
            <p:ph type="dt" sz="half" idx="10"/>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7C9BCBB-D884-734E-A3F2-74EDD8A040DC}"/>
              </a:ext>
            </a:extLst>
          </p:cNvPr>
          <p:cNvSpPr>
            <a:spLocks noGrp="1"/>
          </p:cNvSpPr>
          <p:nvPr>
            <p:ph type="sldNum" sz="quarter" idx="11"/>
          </p:nvPr>
        </p:nvSpPr>
        <p:spPr/>
        <p:txBody>
          <a:bodyPr/>
          <a:lstStyle>
            <a:lvl1pPr>
              <a:defRPr/>
            </a:lvl1pPr>
          </a:lstStyle>
          <a:p>
            <a:pPr>
              <a:defRPr/>
            </a:pPr>
            <a:fld id="{8EBCB9D3-59F5-452F-BD5D-DFB03BABEA22}" type="slidenum">
              <a:rPr lang="en-US" smtClean="0"/>
              <a:pPr>
                <a:defRPr/>
              </a:pPr>
              <a:t>‹#›</a:t>
            </a:fld>
            <a:endParaRPr lang="en-US"/>
          </a:p>
        </p:txBody>
      </p:sp>
    </p:spTree>
    <p:extLst>
      <p:ext uri="{BB962C8B-B14F-4D97-AF65-F5344CB8AC3E}">
        <p14:creationId xmlns:p14="http://schemas.microsoft.com/office/powerpoint/2010/main" val="4519003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1">
                <a:solidFill>
                  <a:schemeClr val="accent3">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smtClean="0"/>
            </a:lvl1pPr>
          </a:lstStyle>
          <a:p>
            <a:pPr>
              <a:defRPr/>
            </a:pPr>
            <a:fld id="{25BF7202-5AE0-4304-9C14-AE657E2BCA04}" type="slidenum">
              <a:rPr lang="en-US" smtClean="0"/>
              <a:pPr>
                <a:defRPr/>
              </a:pPr>
              <a:t>‹#›</a:t>
            </a:fld>
            <a:endParaRPr lang="en-US"/>
          </a:p>
        </p:txBody>
      </p:sp>
    </p:spTree>
    <p:extLst>
      <p:ext uri="{BB962C8B-B14F-4D97-AF65-F5344CB8AC3E}">
        <p14:creationId xmlns:p14="http://schemas.microsoft.com/office/powerpoint/2010/main" val="11775185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A47DCE41-568E-4BDD-98F7-63B9A20FA688}" type="slidenum">
              <a:rPr lang="en-US" smtClean="0"/>
              <a:pPr>
                <a:defRPr/>
              </a:pPr>
              <a:t>‹#›</a:t>
            </a:fld>
            <a:endParaRPr lang="en-US"/>
          </a:p>
        </p:txBody>
      </p:sp>
    </p:spTree>
    <p:extLst>
      <p:ext uri="{BB962C8B-B14F-4D97-AF65-F5344CB8AC3E}">
        <p14:creationId xmlns:p14="http://schemas.microsoft.com/office/powerpoint/2010/main" val="19583022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2B496BEC-614B-4E45-AAD5-BFACEB258201}" type="slidenum">
              <a:rPr lang="en-US" smtClean="0"/>
              <a:pPr>
                <a:defRPr/>
              </a:pPr>
              <a:t>‹#›</a:t>
            </a:fld>
            <a:endParaRPr lang="en-US"/>
          </a:p>
        </p:txBody>
      </p:sp>
    </p:spTree>
    <p:extLst>
      <p:ext uri="{BB962C8B-B14F-4D97-AF65-F5344CB8AC3E}">
        <p14:creationId xmlns:p14="http://schemas.microsoft.com/office/powerpoint/2010/main" val="11382423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AE63AE63-7E90-4D00-AB30-01FD85893666}" type="slidenum">
              <a:rPr lang="en-US" smtClean="0"/>
              <a:pPr>
                <a:defRPr/>
              </a:pPr>
              <a:t>‹#›</a:t>
            </a:fld>
            <a:endParaRPr lang="en-US"/>
          </a:p>
        </p:txBody>
      </p:sp>
    </p:spTree>
    <p:extLst>
      <p:ext uri="{BB962C8B-B14F-4D97-AF65-F5344CB8AC3E}">
        <p14:creationId xmlns:p14="http://schemas.microsoft.com/office/powerpoint/2010/main" val="28579566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4146" name="Rectangle 2"/>
          <p:cNvSpPr>
            <a:spLocks noGrp="1" noChangeArrowheads="1"/>
          </p:cNvSpPr>
          <p:nvPr>
            <p:ph type="ctrTitle"/>
          </p:nvPr>
        </p:nvSpPr>
        <p:spPr>
          <a:xfrm>
            <a:off x="685800" y="2130425"/>
            <a:ext cx="7772400" cy="1470025"/>
          </a:xfrm>
        </p:spPr>
        <p:txBody>
          <a:bodyPr/>
          <a:lstStyle>
            <a:lvl1pPr>
              <a:defRPr>
                <a:latin typeface="Palatino Linotype" pitchFamily="18" charset="0"/>
              </a:defRPr>
            </a:lvl1pPr>
          </a:lstStyle>
          <a:p>
            <a:pPr lvl="0"/>
            <a:r>
              <a:rPr lang="en-US" noProof="0"/>
              <a:t>Click to edit Master title style</a:t>
            </a:r>
          </a:p>
        </p:txBody>
      </p:sp>
      <p:sp>
        <p:nvSpPr>
          <p:cNvPr id="134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ftr" sz="quarter" idx="10"/>
          </p:nvPr>
        </p:nvSpPr>
        <p:spPr>
          <a:xfrm>
            <a:off x="914400" y="6245225"/>
            <a:ext cx="5105400" cy="476250"/>
          </a:xfrm>
        </p:spPr>
        <p:txBody>
          <a:bodyPr/>
          <a:lstStyle>
            <a:lvl1pPr>
              <a:defRPr/>
            </a:lvl1pPr>
          </a:lstStyle>
          <a:p>
            <a:pPr>
              <a:defRPr/>
            </a:pPr>
            <a:r>
              <a:rPr lang="en-US" dirty="0"/>
              <a:t>Copyright 2012 Health Administration Press</a:t>
            </a:r>
          </a:p>
        </p:txBody>
      </p:sp>
      <p:sp>
        <p:nvSpPr>
          <p:cNvPr id="5" name="Rectangle 5"/>
          <p:cNvSpPr>
            <a:spLocks noGrp="1" noChangeArrowheads="1"/>
          </p:cNvSpPr>
          <p:nvPr>
            <p:ph type="sldNum" sz="quarter" idx="11"/>
          </p:nvPr>
        </p:nvSpPr>
        <p:spPr/>
        <p:txBody>
          <a:bodyPr/>
          <a:lstStyle>
            <a:lvl1pPr>
              <a:defRPr/>
            </a:lvl1pPr>
          </a:lstStyle>
          <a:p>
            <a:fld id="{E1FF19C5-DAC3-44D0-923F-014898ACCBC3}" type="slidenum">
              <a:rPr lang="en-US"/>
              <a:pPr/>
              <a:t>‹#›</a:t>
            </a:fld>
            <a:endParaRPr lang="en-US" dirty="0"/>
          </a:p>
        </p:txBody>
      </p:sp>
    </p:spTree>
    <p:extLst>
      <p:ext uri="{BB962C8B-B14F-4D97-AF65-F5344CB8AC3E}">
        <p14:creationId xmlns:p14="http://schemas.microsoft.com/office/powerpoint/2010/main" val="4925732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Slide Number Placeholder 5"/>
          <p:cNvSpPr>
            <a:spLocks noGrp="1"/>
          </p:cNvSpPr>
          <p:nvPr>
            <p:ph type="sldNum" sz="quarter" idx="11"/>
          </p:nvPr>
        </p:nvSpPr>
        <p:spPr/>
        <p:txBody>
          <a:bodyPr/>
          <a:lstStyle>
            <a:lvl1pPr>
              <a:defRPr/>
            </a:lvl1pPr>
          </a:lstStyle>
          <a:p>
            <a:pPr>
              <a:defRPr/>
            </a:pPr>
            <a:fld id="{2D60B3CA-BA38-4758-80C3-465750DD9C75}" type="slidenum">
              <a:rPr lang="en-US" smtClean="0"/>
              <a:pPr>
                <a:defRPr/>
              </a:pPr>
              <a:t>‹#›</a:t>
            </a:fld>
            <a:endParaRPr lang="en-US"/>
          </a:p>
        </p:txBody>
      </p:sp>
    </p:spTree>
    <p:extLst>
      <p:ext uri="{BB962C8B-B14F-4D97-AF65-F5344CB8AC3E}">
        <p14:creationId xmlns:p14="http://schemas.microsoft.com/office/powerpoint/2010/main" val="18774867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Slide Number Placeholder 5"/>
          <p:cNvSpPr>
            <a:spLocks noGrp="1"/>
          </p:cNvSpPr>
          <p:nvPr>
            <p:ph type="sldNum" sz="quarter" idx="11"/>
          </p:nvPr>
        </p:nvSpPr>
        <p:spPr/>
        <p:txBody>
          <a:bodyPr/>
          <a:lstStyle>
            <a:lvl1pPr>
              <a:defRPr/>
            </a:lvl1pPr>
          </a:lstStyle>
          <a:p>
            <a:pPr>
              <a:defRPr/>
            </a:pPr>
            <a:fld id="{B53B9EF9-F570-4D3B-AECF-05D63EA658AC}" type="slidenum">
              <a:rPr lang="en-US" smtClean="0"/>
              <a:pPr>
                <a:defRPr/>
              </a:pPr>
              <a:t>‹#›</a:t>
            </a:fld>
            <a:endParaRPr lang="en-US"/>
          </a:p>
        </p:txBody>
      </p:sp>
    </p:spTree>
    <p:extLst>
      <p:ext uri="{BB962C8B-B14F-4D97-AF65-F5344CB8AC3E}">
        <p14:creationId xmlns:p14="http://schemas.microsoft.com/office/powerpoint/2010/main" val="37215025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Slide Number Placeholder 5"/>
          <p:cNvSpPr>
            <a:spLocks noGrp="1"/>
          </p:cNvSpPr>
          <p:nvPr>
            <p:ph type="sldNum" sz="quarter" idx="11"/>
          </p:nvPr>
        </p:nvSpPr>
        <p:spPr/>
        <p:txBody>
          <a:bodyPr/>
          <a:lstStyle>
            <a:lvl1pPr>
              <a:defRPr/>
            </a:lvl1pPr>
          </a:lstStyle>
          <a:p>
            <a:pPr>
              <a:defRPr/>
            </a:pPr>
            <a:fld id="{52A9CF20-5672-499E-984B-0140BE03809E}" type="slidenum">
              <a:rPr lang="en-US" smtClean="0"/>
              <a:pPr>
                <a:defRPr/>
              </a:pPr>
              <a:t>‹#›</a:t>
            </a:fld>
            <a:endParaRPr lang="en-US"/>
          </a:p>
        </p:txBody>
      </p:sp>
    </p:spTree>
    <p:extLst>
      <p:ext uri="{BB962C8B-B14F-4D97-AF65-F5344CB8AC3E}">
        <p14:creationId xmlns:p14="http://schemas.microsoft.com/office/powerpoint/2010/main" val="22486423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3A035445-9C61-44DD-A062-00FBA07D4854}" type="slidenum">
              <a:rPr lang="en-US" smtClean="0"/>
              <a:pPr>
                <a:defRPr/>
              </a:pPr>
              <a:t>‹#›</a:t>
            </a:fld>
            <a:endParaRPr lang="en-US"/>
          </a:p>
        </p:txBody>
      </p:sp>
    </p:spTree>
    <p:extLst>
      <p:ext uri="{BB962C8B-B14F-4D97-AF65-F5344CB8AC3E}">
        <p14:creationId xmlns:p14="http://schemas.microsoft.com/office/powerpoint/2010/main" val="29488367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Slide Number Placeholder 5"/>
          <p:cNvSpPr>
            <a:spLocks noGrp="1"/>
          </p:cNvSpPr>
          <p:nvPr>
            <p:ph type="sldNum" sz="quarter" idx="11"/>
          </p:nvPr>
        </p:nvSpPr>
        <p:spPr/>
        <p:txBody>
          <a:bodyPr/>
          <a:lstStyle>
            <a:lvl1pPr>
              <a:defRPr/>
            </a:lvl1pPr>
          </a:lstStyle>
          <a:p>
            <a:pPr>
              <a:defRPr/>
            </a:pPr>
            <a:fld id="{11AD591E-D591-4525-B197-9E710C3CF033}" type="slidenum">
              <a:rPr lang="en-US" smtClean="0"/>
              <a:pPr>
                <a:defRPr/>
              </a:pPr>
              <a:t>‹#›</a:t>
            </a:fld>
            <a:endParaRPr lang="en-US"/>
          </a:p>
        </p:txBody>
      </p:sp>
    </p:spTree>
    <p:extLst>
      <p:ext uri="{BB962C8B-B14F-4D97-AF65-F5344CB8AC3E}">
        <p14:creationId xmlns:p14="http://schemas.microsoft.com/office/powerpoint/2010/main" val="36547257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8EBCB9D3-59F5-452F-BD5D-DFB03BABEA22}" type="slidenum">
              <a:rPr lang="en-US" smtClean="0"/>
              <a:pPr>
                <a:defRPr/>
              </a:pPr>
              <a:t>‹#›</a:t>
            </a:fld>
            <a:endParaRPr lang="en-US"/>
          </a:p>
        </p:txBody>
      </p:sp>
    </p:spTree>
    <p:extLst>
      <p:ext uri="{BB962C8B-B14F-4D97-AF65-F5344CB8AC3E}">
        <p14:creationId xmlns:p14="http://schemas.microsoft.com/office/powerpoint/2010/main" val="19087158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7279C9DE-AAD5-4F7C-AB6A-777CE5A0AA13}" type="slidenum">
              <a:rPr lang="en-US"/>
              <a:pPr/>
              <a:t>‹#›</a:t>
            </a:fld>
            <a:endParaRPr lang="en-US" dirty="0"/>
          </a:p>
        </p:txBody>
      </p:sp>
    </p:spTree>
    <p:extLst>
      <p:ext uri="{BB962C8B-B14F-4D97-AF65-F5344CB8AC3E}">
        <p14:creationId xmlns:p14="http://schemas.microsoft.com/office/powerpoint/2010/main" val="228756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01E0A605-36D6-4961-B58C-D586B583519A}" type="slidenum">
              <a:rPr lang="en-US"/>
              <a:pPr/>
              <a:t>‹#›</a:t>
            </a:fld>
            <a:endParaRPr lang="en-US" dirty="0"/>
          </a:p>
        </p:txBody>
      </p:sp>
    </p:spTree>
    <p:extLst>
      <p:ext uri="{BB962C8B-B14F-4D97-AF65-F5344CB8AC3E}">
        <p14:creationId xmlns:p14="http://schemas.microsoft.com/office/powerpoint/2010/main" val="391243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4D97FF34-47B4-43D0-ACC3-C268B6B1AD5B}" type="slidenum">
              <a:rPr lang="en-US"/>
              <a:pPr/>
              <a:t>‹#›</a:t>
            </a:fld>
            <a:endParaRPr lang="en-US" dirty="0"/>
          </a:p>
        </p:txBody>
      </p:sp>
    </p:spTree>
    <p:extLst>
      <p:ext uri="{BB962C8B-B14F-4D97-AF65-F5344CB8AC3E}">
        <p14:creationId xmlns:p14="http://schemas.microsoft.com/office/powerpoint/2010/main" val="20227435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8" name="Rectangle 6"/>
          <p:cNvSpPr>
            <a:spLocks noGrp="1" noChangeArrowheads="1"/>
          </p:cNvSpPr>
          <p:nvPr>
            <p:ph type="sldNum" sz="quarter" idx="11"/>
          </p:nvPr>
        </p:nvSpPr>
        <p:spPr>
          <a:ln/>
        </p:spPr>
        <p:txBody>
          <a:bodyPr/>
          <a:lstStyle>
            <a:lvl1pPr>
              <a:defRPr/>
            </a:lvl1pPr>
          </a:lstStyle>
          <a:p>
            <a:fld id="{BEE883ED-31A7-4C56-A1BC-4145E4272BFE}" type="slidenum">
              <a:rPr lang="en-US"/>
              <a:pPr/>
              <a:t>‹#›</a:t>
            </a:fld>
            <a:endParaRPr lang="en-US" dirty="0"/>
          </a:p>
        </p:txBody>
      </p:sp>
    </p:spTree>
    <p:extLst>
      <p:ext uri="{BB962C8B-B14F-4D97-AF65-F5344CB8AC3E}">
        <p14:creationId xmlns:p14="http://schemas.microsoft.com/office/powerpoint/2010/main" val="5608913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4" name="Rectangle 6"/>
          <p:cNvSpPr>
            <a:spLocks noGrp="1" noChangeArrowheads="1"/>
          </p:cNvSpPr>
          <p:nvPr>
            <p:ph type="sldNum" sz="quarter" idx="11"/>
          </p:nvPr>
        </p:nvSpPr>
        <p:spPr>
          <a:ln/>
        </p:spPr>
        <p:txBody>
          <a:bodyPr/>
          <a:lstStyle>
            <a:lvl1pPr>
              <a:defRPr/>
            </a:lvl1pPr>
          </a:lstStyle>
          <a:p>
            <a:fld id="{2EC319DA-12B2-4C5B-9550-4DF9FD2CEBD5}" type="slidenum">
              <a:rPr lang="en-US"/>
              <a:pPr/>
              <a:t>‹#›</a:t>
            </a:fld>
            <a:endParaRPr lang="en-US" dirty="0"/>
          </a:p>
        </p:txBody>
      </p:sp>
    </p:spTree>
    <p:extLst>
      <p:ext uri="{BB962C8B-B14F-4D97-AF65-F5344CB8AC3E}">
        <p14:creationId xmlns:p14="http://schemas.microsoft.com/office/powerpoint/2010/main" val="2467349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3" name="Rectangle 6"/>
          <p:cNvSpPr>
            <a:spLocks noGrp="1" noChangeArrowheads="1"/>
          </p:cNvSpPr>
          <p:nvPr>
            <p:ph type="sldNum" sz="quarter" idx="11"/>
          </p:nvPr>
        </p:nvSpPr>
        <p:spPr>
          <a:ln/>
        </p:spPr>
        <p:txBody>
          <a:bodyPr/>
          <a:lstStyle>
            <a:lvl1pPr>
              <a:defRPr/>
            </a:lvl1pPr>
          </a:lstStyle>
          <a:p>
            <a:fld id="{6732E107-F005-4FCB-A5EE-F1F9B7C5F64D}" type="slidenum">
              <a:rPr lang="en-US"/>
              <a:pPr/>
              <a:t>‹#›</a:t>
            </a:fld>
            <a:endParaRPr lang="en-US" dirty="0"/>
          </a:p>
        </p:txBody>
      </p:sp>
    </p:spTree>
    <p:extLst>
      <p:ext uri="{BB962C8B-B14F-4D97-AF65-F5344CB8AC3E}">
        <p14:creationId xmlns:p14="http://schemas.microsoft.com/office/powerpoint/2010/main" val="7271443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1BDC20F2-DA54-40BF-B1ED-1F10ACC4B182}" type="slidenum">
              <a:rPr lang="en-US"/>
              <a:pPr/>
              <a:t>‹#›</a:t>
            </a:fld>
            <a:endParaRPr lang="en-US" dirty="0"/>
          </a:p>
        </p:txBody>
      </p:sp>
    </p:spTree>
    <p:extLst>
      <p:ext uri="{BB962C8B-B14F-4D97-AF65-F5344CB8AC3E}">
        <p14:creationId xmlns:p14="http://schemas.microsoft.com/office/powerpoint/2010/main" val="9370609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lstStyle>
            <a:lvl1pPr>
              <a:defRPr sz="4000" b="1">
                <a:latin typeface="Tahoma" panose="020B060403050404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457200" y="2133600"/>
            <a:ext cx="8229600" cy="3992563"/>
          </a:xfrm>
        </p:spPr>
        <p:txBody>
          <a:bodyPr/>
          <a:lstStyle>
            <a:lvl1pPr marL="406400" indent="-406400">
              <a:buClr>
                <a:srgbClr val="00B050"/>
              </a:buClr>
              <a:buFont typeface="Wingdings" pitchFamily="2" charset="2"/>
              <a:buChar char="v"/>
              <a:defRPr b="1">
                <a:latin typeface="Tahoma" panose="020B0604030504040204" pitchFamily="34" charset="0"/>
                <a:ea typeface="Tahoma" panose="020B0604030504040204" pitchFamily="34" charset="0"/>
                <a:cs typeface="Tahoma" panose="020B0604030504040204" pitchFamily="34" charset="0"/>
              </a:defRPr>
            </a:lvl1pPr>
            <a:lvl2pPr marL="742950" indent="-285750">
              <a:buFont typeface="Wingdings" pitchFamily="2" charset="2"/>
              <a:buChar cha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a:xfrm>
            <a:off x="2819400" y="6096000"/>
            <a:ext cx="3505200" cy="365125"/>
          </a:xfrm>
        </p:spPr>
        <p:txBody>
          <a:bodyPr/>
          <a:lstStyle>
            <a:lvl1pPr>
              <a:defRPr b="1">
                <a:solidFill>
                  <a:schemeClr val="bg1"/>
                </a:solidFill>
                <a:latin typeface="Times New Roman" pitchFamily="18" charset="0"/>
                <a:cs typeface="Times New Roman" pitchFamily="18" charset="0"/>
              </a:defRPr>
            </a:lvl1pPr>
          </a:lstStyle>
          <a:p>
            <a:pPr>
              <a:defRPr/>
            </a:pPr>
            <a:r>
              <a:rPr lang="en-US" dirty="0"/>
              <a:t>Copyright 2018 Health Administration Press</a:t>
            </a:r>
          </a:p>
        </p:txBody>
      </p:sp>
      <p:sp>
        <p:nvSpPr>
          <p:cNvPr id="6" name="Slide Number Placeholder 5"/>
          <p:cNvSpPr>
            <a:spLocks noGrp="1"/>
          </p:cNvSpPr>
          <p:nvPr>
            <p:ph type="sldNum" sz="quarter" idx="12"/>
          </p:nvPr>
        </p:nvSpPr>
        <p:spPr/>
        <p:txBody>
          <a:bodyPr/>
          <a:lstStyle>
            <a:lvl1pPr>
              <a:defRPr/>
            </a:lvl1pPr>
          </a:lstStyle>
          <a:p>
            <a:pPr>
              <a:defRPr/>
            </a:pPr>
            <a:fld id="{A47DCE41-568E-4BDD-98F7-63B9A20FA688}" type="slidenum">
              <a:rPr lang="en-US" smtClean="0"/>
              <a:pPr>
                <a:defRPr/>
              </a:pPr>
              <a:t>‹#›</a:t>
            </a:fld>
            <a:endParaRPr lang="en-US"/>
          </a:p>
        </p:txBody>
      </p:sp>
    </p:spTree>
    <p:extLst>
      <p:ext uri="{BB962C8B-B14F-4D97-AF65-F5344CB8AC3E}">
        <p14:creationId xmlns:p14="http://schemas.microsoft.com/office/powerpoint/2010/main" val="37539258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E38BC278-017B-48CB-AD69-023554E3E958}" type="slidenum">
              <a:rPr lang="en-US"/>
              <a:pPr/>
              <a:t>‹#›</a:t>
            </a:fld>
            <a:endParaRPr lang="en-US" dirty="0"/>
          </a:p>
        </p:txBody>
      </p:sp>
    </p:spTree>
    <p:extLst>
      <p:ext uri="{BB962C8B-B14F-4D97-AF65-F5344CB8AC3E}">
        <p14:creationId xmlns:p14="http://schemas.microsoft.com/office/powerpoint/2010/main" val="14974781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E7809816-DED1-4A55-BD6F-E3222124B511}" type="slidenum">
              <a:rPr lang="en-US"/>
              <a:pPr/>
              <a:t>‹#›</a:t>
            </a:fld>
            <a:endParaRPr lang="en-US" dirty="0"/>
          </a:p>
        </p:txBody>
      </p:sp>
    </p:spTree>
    <p:extLst>
      <p:ext uri="{BB962C8B-B14F-4D97-AF65-F5344CB8AC3E}">
        <p14:creationId xmlns:p14="http://schemas.microsoft.com/office/powerpoint/2010/main" val="8441497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78C3260E-8426-4E09-BFEF-A4CFA29B0C3D}" type="slidenum">
              <a:rPr lang="en-US"/>
              <a:pPr/>
              <a:t>‹#›</a:t>
            </a:fld>
            <a:endParaRPr lang="en-US" dirty="0"/>
          </a:p>
        </p:txBody>
      </p:sp>
    </p:spTree>
    <p:extLst>
      <p:ext uri="{BB962C8B-B14F-4D97-AF65-F5344CB8AC3E}">
        <p14:creationId xmlns:p14="http://schemas.microsoft.com/office/powerpoint/2010/main" val="2641440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E897934C-7025-4BF9-BCFF-7E64400261AE}" type="slidenum">
              <a:rPr lang="en-US"/>
              <a:pPr/>
              <a:t>‹#›</a:t>
            </a:fld>
            <a:endParaRPr lang="en-US" dirty="0"/>
          </a:p>
        </p:txBody>
      </p:sp>
    </p:spTree>
    <p:extLst>
      <p:ext uri="{BB962C8B-B14F-4D97-AF65-F5344CB8AC3E}">
        <p14:creationId xmlns:p14="http://schemas.microsoft.com/office/powerpoint/2010/main" val="181200292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F057F8A0-289C-450B-969F-1FBB28D21D2F}" type="slidenum">
              <a:rPr lang="en-US"/>
              <a:pPr/>
              <a:t>‹#›</a:t>
            </a:fld>
            <a:endParaRPr lang="en-US" dirty="0"/>
          </a:p>
        </p:txBody>
      </p:sp>
    </p:spTree>
    <p:extLst>
      <p:ext uri="{BB962C8B-B14F-4D97-AF65-F5344CB8AC3E}">
        <p14:creationId xmlns:p14="http://schemas.microsoft.com/office/powerpoint/2010/main" val="515767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3DA90176-5DA6-40B3-A9E3-C3FFBA0EF916}" type="slidenum">
              <a:rPr lang="en-US"/>
              <a:pPr/>
              <a:t>‹#›</a:t>
            </a:fld>
            <a:endParaRPr lang="en-US" dirty="0"/>
          </a:p>
        </p:txBody>
      </p:sp>
    </p:spTree>
    <p:extLst>
      <p:ext uri="{BB962C8B-B14F-4D97-AF65-F5344CB8AC3E}">
        <p14:creationId xmlns:p14="http://schemas.microsoft.com/office/powerpoint/2010/main" val="13554505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3CC52FE5-F955-4A7E-9F57-D9327FED1AE8}" type="slidenum">
              <a:rPr lang="en-US"/>
              <a:pPr/>
              <a:t>‹#›</a:t>
            </a:fld>
            <a:endParaRPr lang="en-US" dirty="0"/>
          </a:p>
        </p:txBody>
      </p:sp>
    </p:spTree>
    <p:extLst>
      <p:ext uri="{BB962C8B-B14F-4D97-AF65-F5344CB8AC3E}">
        <p14:creationId xmlns:p14="http://schemas.microsoft.com/office/powerpoint/2010/main" val="19809003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8" name="Rectangle 6"/>
          <p:cNvSpPr>
            <a:spLocks noGrp="1" noChangeArrowheads="1"/>
          </p:cNvSpPr>
          <p:nvPr>
            <p:ph type="sldNum" sz="quarter" idx="11"/>
          </p:nvPr>
        </p:nvSpPr>
        <p:spPr>
          <a:ln/>
        </p:spPr>
        <p:txBody>
          <a:bodyPr/>
          <a:lstStyle>
            <a:lvl1pPr>
              <a:defRPr/>
            </a:lvl1pPr>
          </a:lstStyle>
          <a:p>
            <a:fld id="{C5626BF0-A41A-4880-8A19-3C84C4B099B1}" type="slidenum">
              <a:rPr lang="en-US"/>
              <a:pPr/>
              <a:t>‹#›</a:t>
            </a:fld>
            <a:endParaRPr lang="en-US" dirty="0"/>
          </a:p>
        </p:txBody>
      </p:sp>
    </p:spTree>
    <p:extLst>
      <p:ext uri="{BB962C8B-B14F-4D97-AF65-F5344CB8AC3E}">
        <p14:creationId xmlns:p14="http://schemas.microsoft.com/office/powerpoint/2010/main" val="11024469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4" name="Rectangle 6"/>
          <p:cNvSpPr>
            <a:spLocks noGrp="1" noChangeArrowheads="1"/>
          </p:cNvSpPr>
          <p:nvPr>
            <p:ph type="sldNum" sz="quarter" idx="11"/>
          </p:nvPr>
        </p:nvSpPr>
        <p:spPr>
          <a:ln/>
        </p:spPr>
        <p:txBody>
          <a:bodyPr/>
          <a:lstStyle>
            <a:lvl1pPr>
              <a:defRPr/>
            </a:lvl1pPr>
          </a:lstStyle>
          <a:p>
            <a:fld id="{B039CE69-0F23-4A71-B4CD-8321A69F8906}" type="slidenum">
              <a:rPr lang="en-US"/>
              <a:pPr/>
              <a:t>‹#›</a:t>
            </a:fld>
            <a:endParaRPr lang="en-US" dirty="0"/>
          </a:p>
        </p:txBody>
      </p:sp>
    </p:spTree>
    <p:extLst>
      <p:ext uri="{BB962C8B-B14F-4D97-AF65-F5344CB8AC3E}">
        <p14:creationId xmlns:p14="http://schemas.microsoft.com/office/powerpoint/2010/main" val="20692698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3" name="Rectangle 6"/>
          <p:cNvSpPr>
            <a:spLocks noGrp="1" noChangeArrowheads="1"/>
          </p:cNvSpPr>
          <p:nvPr>
            <p:ph type="sldNum" sz="quarter" idx="11"/>
          </p:nvPr>
        </p:nvSpPr>
        <p:spPr>
          <a:ln/>
        </p:spPr>
        <p:txBody>
          <a:bodyPr/>
          <a:lstStyle>
            <a:lvl1pPr>
              <a:defRPr/>
            </a:lvl1pPr>
          </a:lstStyle>
          <a:p>
            <a:fld id="{A2B01C7A-D777-4DF1-A71F-AB2648A98854}" type="slidenum">
              <a:rPr lang="en-US"/>
              <a:pPr/>
              <a:t>‹#›</a:t>
            </a:fld>
            <a:endParaRPr lang="en-US" dirty="0"/>
          </a:p>
        </p:txBody>
      </p:sp>
    </p:spTree>
    <p:extLst>
      <p:ext uri="{BB962C8B-B14F-4D97-AF65-F5344CB8AC3E}">
        <p14:creationId xmlns:p14="http://schemas.microsoft.com/office/powerpoint/2010/main" val="9493586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6" name="Slide Number Placeholder 5"/>
          <p:cNvSpPr>
            <a:spLocks noGrp="1"/>
          </p:cNvSpPr>
          <p:nvPr>
            <p:ph type="sldNum" sz="quarter" idx="12"/>
          </p:nvPr>
        </p:nvSpPr>
        <p:spPr/>
        <p:txBody>
          <a:bodyPr/>
          <a:lstStyle>
            <a:lvl1pPr>
              <a:defRPr/>
            </a:lvl1pPr>
          </a:lstStyle>
          <a:p>
            <a:pPr>
              <a:defRPr/>
            </a:pPr>
            <a:fld id="{2B496BEC-614B-4E45-AAD5-BFACEB258201}" type="slidenum">
              <a:rPr lang="en-US" smtClean="0"/>
              <a:pPr>
                <a:defRPr/>
              </a:pPr>
              <a:t>‹#›</a:t>
            </a:fld>
            <a:endParaRPr lang="en-US"/>
          </a:p>
        </p:txBody>
      </p:sp>
    </p:spTree>
    <p:extLst>
      <p:ext uri="{BB962C8B-B14F-4D97-AF65-F5344CB8AC3E}">
        <p14:creationId xmlns:p14="http://schemas.microsoft.com/office/powerpoint/2010/main" val="26409647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3389B192-04FF-477B-A2C8-0CF632C4E993}" type="slidenum">
              <a:rPr lang="en-US"/>
              <a:pPr/>
              <a:t>‹#›</a:t>
            </a:fld>
            <a:endParaRPr lang="en-US" dirty="0"/>
          </a:p>
        </p:txBody>
      </p:sp>
    </p:spTree>
    <p:extLst>
      <p:ext uri="{BB962C8B-B14F-4D97-AF65-F5344CB8AC3E}">
        <p14:creationId xmlns:p14="http://schemas.microsoft.com/office/powerpoint/2010/main" val="17915672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86E16309-0AAB-449D-99A7-4182CA3FBB5E}" type="slidenum">
              <a:rPr lang="en-US"/>
              <a:pPr/>
              <a:t>‹#›</a:t>
            </a:fld>
            <a:endParaRPr lang="en-US" dirty="0"/>
          </a:p>
        </p:txBody>
      </p:sp>
    </p:spTree>
    <p:extLst>
      <p:ext uri="{BB962C8B-B14F-4D97-AF65-F5344CB8AC3E}">
        <p14:creationId xmlns:p14="http://schemas.microsoft.com/office/powerpoint/2010/main" val="10133599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6E04C1C4-5CF3-474F-B8DA-B94E0E26403A}" type="slidenum">
              <a:rPr lang="en-US"/>
              <a:pPr/>
              <a:t>‹#›</a:t>
            </a:fld>
            <a:endParaRPr lang="en-US" dirty="0"/>
          </a:p>
        </p:txBody>
      </p:sp>
    </p:spTree>
    <p:extLst>
      <p:ext uri="{BB962C8B-B14F-4D97-AF65-F5344CB8AC3E}">
        <p14:creationId xmlns:p14="http://schemas.microsoft.com/office/powerpoint/2010/main" val="37745338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1261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0"/>
            <a:ext cx="6705600" cy="61261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5" name="Rectangle 6"/>
          <p:cNvSpPr>
            <a:spLocks noGrp="1" noChangeArrowheads="1"/>
          </p:cNvSpPr>
          <p:nvPr>
            <p:ph type="sldNum" sz="quarter" idx="11"/>
          </p:nvPr>
        </p:nvSpPr>
        <p:spPr>
          <a:ln/>
        </p:spPr>
        <p:txBody>
          <a:bodyPr/>
          <a:lstStyle>
            <a:lvl1pPr>
              <a:defRPr/>
            </a:lvl1pPr>
          </a:lstStyle>
          <a:p>
            <a:fld id="{5D14CA2D-177E-4E17-BEE7-C2BF28D485B0}" type="slidenum">
              <a:rPr lang="en-US"/>
              <a:pPr/>
              <a:t>‹#›</a:t>
            </a:fld>
            <a:endParaRPr lang="en-US" dirty="0"/>
          </a:p>
        </p:txBody>
      </p:sp>
    </p:spTree>
    <p:extLst>
      <p:ext uri="{BB962C8B-B14F-4D97-AF65-F5344CB8AC3E}">
        <p14:creationId xmlns:p14="http://schemas.microsoft.com/office/powerpoint/2010/main" val="12494829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a:ln/>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a:ln/>
        </p:spPr>
        <p:txBody>
          <a:bodyPr/>
          <a:lstStyle>
            <a:lvl1pPr>
              <a:defRPr/>
            </a:lvl1pPr>
          </a:lstStyle>
          <a:p>
            <a:fld id="{61098106-8F3D-4B3F-82B4-7F78E4468628}" type="slidenum">
              <a:rPr lang="en-US"/>
              <a:pPr/>
              <a:t>‹#›</a:t>
            </a:fld>
            <a:endParaRPr lang="en-US" dirty="0"/>
          </a:p>
        </p:txBody>
      </p:sp>
    </p:spTree>
    <p:extLst>
      <p:ext uri="{BB962C8B-B14F-4D97-AF65-F5344CB8AC3E}">
        <p14:creationId xmlns:p14="http://schemas.microsoft.com/office/powerpoint/2010/main" val="38170572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2227012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015100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6404206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720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1188064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433916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000">
                <a:latin typeface="Tahoma" panose="020B0604030504040204" pitchFamily="34" charset="0"/>
                <a:ea typeface="Tahoma" panose="020B0604030504040204" pitchFamily="34" charset="0"/>
                <a:cs typeface="Tahoma" panose="020B0604030504040204" pitchFamily="34" charset="0"/>
              </a:defRPr>
            </a:lvl3pPr>
            <a:lvl4pPr>
              <a:defRPr sz="1800">
                <a:latin typeface="Tahoma" panose="020B0604030504040204" pitchFamily="34" charset="0"/>
                <a:ea typeface="Tahoma" panose="020B0604030504040204" pitchFamily="34" charset="0"/>
                <a:cs typeface="Tahoma" panose="020B0604030504040204" pitchFamily="34" charset="0"/>
              </a:defRPr>
            </a:lvl4pPr>
            <a:lvl5pPr>
              <a:defRPr sz="1800">
                <a:latin typeface="Tahoma" panose="020B0604030504040204" pitchFamily="34" charset="0"/>
                <a:ea typeface="Tahoma" panose="020B0604030504040204" pitchFamily="34" charset="0"/>
                <a:cs typeface="Tahoma" panose="020B060403050404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atin typeface="Tahoma" panose="020B0604030504040204" pitchFamily="34" charset="0"/>
                <a:ea typeface="Tahoma" panose="020B0604030504040204" pitchFamily="34" charset="0"/>
                <a:cs typeface="Tahoma" panose="020B0604030504040204" pitchFamily="34" charset="0"/>
              </a:defRPr>
            </a:lvl1pPr>
            <a:lvl2pPr>
              <a:defRPr sz="2400">
                <a:latin typeface="Tahoma" panose="020B0604030504040204" pitchFamily="34" charset="0"/>
                <a:ea typeface="Tahoma" panose="020B0604030504040204" pitchFamily="34" charset="0"/>
                <a:cs typeface="Tahoma" panose="020B0604030504040204" pitchFamily="34" charset="0"/>
              </a:defRPr>
            </a:lvl2pPr>
            <a:lvl3pPr>
              <a:defRPr sz="2000">
                <a:latin typeface="Tahoma" panose="020B0604030504040204" pitchFamily="34" charset="0"/>
                <a:ea typeface="Tahoma" panose="020B0604030504040204" pitchFamily="34" charset="0"/>
                <a:cs typeface="Tahoma" panose="020B0604030504040204" pitchFamily="34" charset="0"/>
              </a:defRPr>
            </a:lvl3pPr>
            <a:lvl4pPr>
              <a:defRPr sz="1800">
                <a:latin typeface="Tahoma" panose="020B0604030504040204" pitchFamily="34" charset="0"/>
                <a:ea typeface="Tahoma" panose="020B0604030504040204" pitchFamily="34" charset="0"/>
                <a:cs typeface="Tahoma" panose="020B0604030504040204" pitchFamily="34" charset="0"/>
              </a:defRPr>
            </a:lvl4pPr>
            <a:lvl5pPr>
              <a:defRPr sz="1800">
                <a:latin typeface="Tahoma" panose="020B0604030504040204" pitchFamily="34" charset="0"/>
                <a:ea typeface="Tahoma" panose="020B0604030504040204" pitchFamily="34" charset="0"/>
                <a:cs typeface="Tahoma" panose="020B060403050404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7" name="Slide Number Placeholder 5"/>
          <p:cNvSpPr>
            <a:spLocks noGrp="1"/>
          </p:cNvSpPr>
          <p:nvPr>
            <p:ph type="sldNum" sz="quarter" idx="12"/>
          </p:nvPr>
        </p:nvSpPr>
        <p:spPr/>
        <p:txBody>
          <a:bodyPr/>
          <a:lstStyle>
            <a:lvl1pPr>
              <a:defRPr/>
            </a:lvl1pPr>
          </a:lstStyle>
          <a:p>
            <a:pPr>
              <a:defRPr/>
            </a:pPr>
            <a:fld id="{AE63AE63-7E90-4D00-AB30-01FD85893666}" type="slidenum">
              <a:rPr lang="en-US" smtClean="0"/>
              <a:pPr>
                <a:defRPr/>
              </a:pPr>
              <a:t>‹#›</a:t>
            </a:fld>
            <a:endParaRPr lang="en-US"/>
          </a:p>
        </p:txBody>
      </p:sp>
    </p:spTree>
    <p:extLst>
      <p:ext uri="{BB962C8B-B14F-4D97-AF65-F5344CB8AC3E}">
        <p14:creationId xmlns:p14="http://schemas.microsoft.com/office/powerpoint/2010/main" val="3769209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586483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81783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412171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230879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07049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274638"/>
            <a:ext cx="20764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274638"/>
            <a:ext cx="60769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28973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2234BF38-CB54-4ABB-970F-2A24FC41AE7E}" type="slidenum">
              <a:rPr lang="en-US"/>
              <a:pPr/>
              <a:t>‹#›</a:t>
            </a:fld>
            <a:endParaRPr lang="en-US" dirty="0"/>
          </a:p>
        </p:txBody>
      </p:sp>
    </p:spTree>
    <p:extLst>
      <p:ext uri="{BB962C8B-B14F-4D97-AF65-F5344CB8AC3E}">
        <p14:creationId xmlns:p14="http://schemas.microsoft.com/office/powerpoint/2010/main" val="9219456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314FECF0-8DDE-4DC2-A62F-E69E94A631CB}" type="slidenum">
              <a:rPr lang="en-US"/>
              <a:pPr/>
              <a:t>‹#›</a:t>
            </a:fld>
            <a:endParaRPr lang="en-US" dirty="0"/>
          </a:p>
        </p:txBody>
      </p:sp>
    </p:spTree>
    <p:extLst>
      <p:ext uri="{BB962C8B-B14F-4D97-AF65-F5344CB8AC3E}">
        <p14:creationId xmlns:p14="http://schemas.microsoft.com/office/powerpoint/2010/main" val="22480993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B16F1057-52EB-4CF2-8678-F36936A303F4}" type="slidenum">
              <a:rPr lang="en-US"/>
              <a:pPr/>
              <a:t>‹#›</a:t>
            </a:fld>
            <a:endParaRPr lang="en-US" dirty="0"/>
          </a:p>
        </p:txBody>
      </p:sp>
    </p:spTree>
    <p:extLst>
      <p:ext uri="{BB962C8B-B14F-4D97-AF65-F5344CB8AC3E}">
        <p14:creationId xmlns:p14="http://schemas.microsoft.com/office/powerpoint/2010/main" val="172392208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9969CAB9-2D5A-4AAE-B356-ACF0C568B0E1}" type="slidenum">
              <a:rPr lang="en-US"/>
              <a:pPr/>
              <a:t>‹#›</a:t>
            </a:fld>
            <a:endParaRPr lang="en-US" dirty="0"/>
          </a:p>
        </p:txBody>
      </p:sp>
    </p:spTree>
    <p:extLst>
      <p:ext uri="{BB962C8B-B14F-4D97-AF65-F5344CB8AC3E}">
        <p14:creationId xmlns:p14="http://schemas.microsoft.com/office/powerpoint/2010/main" val="35086558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9" name="Slide Number Placeholder 5"/>
          <p:cNvSpPr>
            <a:spLocks noGrp="1"/>
          </p:cNvSpPr>
          <p:nvPr>
            <p:ph type="sldNum" sz="quarter" idx="12"/>
          </p:nvPr>
        </p:nvSpPr>
        <p:spPr/>
        <p:txBody>
          <a:bodyPr/>
          <a:lstStyle>
            <a:lvl1pPr>
              <a:defRPr/>
            </a:lvl1pPr>
          </a:lstStyle>
          <a:p>
            <a:pPr>
              <a:defRPr/>
            </a:pPr>
            <a:fld id="{2D60B3CA-BA38-4758-80C3-465750DD9C75}" type="slidenum">
              <a:rPr lang="en-US" smtClean="0"/>
              <a:pPr>
                <a:defRPr/>
              </a:pPr>
              <a:t>‹#›</a:t>
            </a:fld>
            <a:endParaRPr lang="en-US"/>
          </a:p>
        </p:txBody>
      </p:sp>
    </p:spTree>
    <p:extLst>
      <p:ext uri="{BB962C8B-B14F-4D97-AF65-F5344CB8AC3E}">
        <p14:creationId xmlns:p14="http://schemas.microsoft.com/office/powerpoint/2010/main" val="410640259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8/3/2012</a:t>
            </a:r>
          </a:p>
        </p:txBody>
      </p:sp>
      <p:sp>
        <p:nvSpPr>
          <p:cNvPr id="8"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9" name="Slide Number Placeholder 5"/>
          <p:cNvSpPr>
            <a:spLocks noGrp="1"/>
          </p:cNvSpPr>
          <p:nvPr>
            <p:ph type="sldNum" sz="quarter" idx="12"/>
          </p:nvPr>
        </p:nvSpPr>
        <p:spPr/>
        <p:txBody>
          <a:bodyPr/>
          <a:lstStyle>
            <a:lvl1pPr>
              <a:defRPr/>
            </a:lvl1pPr>
          </a:lstStyle>
          <a:p>
            <a:fld id="{08982663-89BE-40D8-BD4B-0C1C65B7DC41}" type="slidenum">
              <a:rPr lang="en-US"/>
              <a:pPr/>
              <a:t>‹#›</a:t>
            </a:fld>
            <a:endParaRPr lang="en-US" dirty="0"/>
          </a:p>
        </p:txBody>
      </p:sp>
    </p:spTree>
    <p:extLst>
      <p:ext uri="{BB962C8B-B14F-4D97-AF65-F5344CB8AC3E}">
        <p14:creationId xmlns:p14="http://schemas.microsoft.com/office/powerpoint/2010/main" val="31902641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3CFA87F4-7364-45EA-861E-B34368260067}" type="slidenum">
              <a:rPr lang="en-US"/>
              <a:pPr/>
              <a:t>‹#›</a:t>
            </a:fld>
            <a:endParaRPr lang="en-US" dirty="0"/>
          </a:p>
        </p:txBody>
      </p:sp>
    </p:spTree>
    <p:extLst>
      <p:ext uri="{BB962C8B-B14F-4D97-AF65-F5344CB8AC3E}">
        <p14:creationId xmlns:p14="http://schemas.microsoft.com/office/powerpoint/2010/main" val="11929449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8/3/2012</a:t>
            </a:r>
          </a:p>
        </p:txBody>
      </p:sp>
      <p:sp>
        <p:nvSpPr>
          <p:cNvPr id="3"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4" name="Slide Number Placeholder 5"/>
          <p:cNvSpPr>
            <a:spLocks noGrp="1"/>
          </p:cNvSpPr>
          <p:nvPr>
            <p:ph type="sldNum" sz="quarter" idx="12"/>
          </p:nvPr>
        </p:nvSpPr>
        <p:spPr/>
        <p:txBody>
          <a:bodyPr/>
          <a:lstStyle>
            <a:lvl1pPr>
              <a:defRPr/>
            </a:lvl1pPr>
          </a:lstStyle>
          <a:p>
            <a:fld id="{F042D1C4-1EC2-49B0-A7D5-41CE3CB8748A}" type="slidenum">
              <a:rPr lang="en-US"/>
              <a:pPr/>
              <a:t>‹#›</a:t>
            </a:fld>
            <a:endParaRPr lang="en-US" dirty="0"/>
          </a:p>
        </p:txBody>
      </p:sp>
    </p:spTree>
    <p:extLst>
      <p:ext uri="{BB962C8B-B14F-4D97-AF65-F5344CB8AC3E}">
        <p14:creationId xmlns:p14="http://schemas.microsoft.com/office/powerpoint/2010/main" val="17303086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7BE25EEF-5366-4124-80F4-8439E3506424}" type="slidenum">
              <a:rPr lang="en-US"/>
              <a:pPr/>
              <a:t>‹#›</a:t>
            </a:fld>
            <a:endParaRPr lang="en-US" dirty="0"/>
          </a:p>
        </p:txBody>
      </p:sp>
    </p:spTree>
    <p:extLst>
      <p:ext uri="{BB962C8B-B14F-4D97-AF65-F5344CB8AC3E}">
        <p14:creationId xmlns:p14="http://schemas.microsoft.com/office/powerpoint/2010/main" val="27345301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F7D83483-4E25-45B6-9E02-59FC4D92E0FC}" type="slidenum">
              <a:rPr lang="en-US"/>
              <a:pPr/>
              <a:t>‹#›</a:t>
            </a:fld>
            <a:endParaRPr lang="en-US" dirty="0"/>
          </a:p>
        </p:txBody>
      </p:sp>
    </p:spTree>
    <p:extLst>
      <p:ext uri="{BB962C8B-B14F-4D97-AF65-F5344CB8AC3E}">
        <p14:creationId xmlns:p14="http://schemas.microsoft.com/office/powerpoint/2010/main" val="20788698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0AD95356-05EB-4FBD-9E88-0C4565B05951}" type="slidenum">
              <a:rPr lang="en-US"/>
              <a:pPr/>
              <a:t>‹#›</a:t>
            </a:fld>
            <a:endParaRPr lang="en-US" dirty="0"/>
          </a:p>
        </p:txBody>
      </p:sp>
    </p:spTree>
    <p:extLst>
      <p:ext uri="{BB962C8B-B14F-4D97-AF65-F5344CB8AC3E}">
        <p14:creationId xmlns:p14="http://schemas.microsoft.com/office/powerpoint/2010/main" val="38536322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825C8B06-16CC-4C01-A1BC-D96CCCD0D08F}" type="slidenum">
              <a:rPr lang="en-US"/>
              <a:pPr/>
              <a:t>‹#›</a:t>
            </a:fld>
            <a:endParaRPr lang="en-US" dirty="0"/>
          </a:p>
        </p:txBody>
      </p:sp>
    </p:spTree>
    <p:extLst>
      <p:ext uri="{BB962C8B-B14F-4D97-AF65-F5344CB8AC3E}">
        <p14:creationId xmlns:p14="http://schemas.microsoft.com/office/powerpoint/2010/main" val="3734243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AE43AD11-BE81-4EA9-BDB1-2CD1C9C197B1}" type="slidenum">
              <a:rPr lang="en-US"/>
              <a:pPr/>
              <a:t>‹#›</a:t>
            </a:fld>
            <a:endParaRPr lang="en-US" dirty="0"/>
          </a:p>
        </p:txBody>
      </p:sp>
    </p:spTree>
    <p:extLst>
      <p:ext uri="{BB962C8B-B14F-4D97-AF65-F5344CB8AC3E}">
        <p14:creationId xmlns:p14="http://schemas.microsoft.com/office/powerpoint/2010/main" val="14440204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163AFF8C-4E2B-4F26-8F63-07D19F8F31B9}" type="slidenum">
              <a:rPr lang="en-US"/>
              <a:pPr/>
              <a:t>‹#›</a:t>
            </a:fld>
            <a:endParaRPr lang="en-US" dirty="0"/>
          </a:p>
        </p:txBody>
      </p:sp>
    </p:spTree>
    <p:extLst>
      <p:ext uri="{BB962C8B-B14F-4D97-AF65-F5344CB8AC3E}">
        <p14:creationId xmlns:p14="http://schemas.microsoft.com/office/powerpoint/2010/main" val="32359613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p:txBody>
          <a:bodyPr/>
          <a:lstStyle>
            <a:lvl1pPr>
              <a:defRPr/>
            </a:lvl1pPr>
          </a:lstStyle>
          <a:p>
            <a:fld id="{2C1A321E-B1A0-4163-8475-0782525CC0EF}" type="slidenum">
              <a:rPr lang="en-US"/>
              <a:pPr/>
              <a:t>‹#›</a:t>
            </a:fld>
            <a:endParaRPr lang="en-US" dirty="0"/>
          </a:p>
        </p:txBody>
      </p:sp>
    </p:spTree>
    <p:extLst>
      <p:ext uri="{BB962C8B-B14F-4D97-AF65-F5344CB8AC3E}">
        <p14:creationId xmlns:p14="http://schemas.microsoft.com/office/powerpoint/2010/main" val="40499410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5" name="Slide Number Placeholder 5"/>
          <p:cNvSpPr>
            <a:spLocks noGrp="1"/>
          </p:cNvSpPr>
          <p:nvPr>
            <p:ph type="sldNum" sz="quarter" idx="12"/>
          </p:nvPr>
        </p:nvSpPr>
        <p:spPr/>
        <p:txBody>
          <a:bodyPr/>
          <a:lstStyle>
            <a:lvl1pPr>
              <a:defRPr/>
            </a:lvl1pPr>
          </a:lstStyle>
          <a:p>
            <a:pPr>
              <a:defRPr/>
            </a:pPr>
            <a:fld id="{B53B9EF9-F570-4D3B-AECF-05D63EA658AC}" type="slidenum">
              <a:rPr lang="en-US" smtClean="0"/>
              <a:pPr>
                <a:defRPr/>
              </a:pPr>
              <a:t>‹#›</a:t>
            </a:fld>
            <a:endParaRPr lang="en-US"/>
          </a:p>
        </p:txBody>
      </p:sp>
    </p:spTree>
    <p:extLst>
      <p:ext uri="{BB962C8B-B14F-4D97-AF65-F5344CB8AC3E}">
        <p14:creationId xmlns:p14="http://schemas.microsoft.com/office/powerpoint/2010/main" val="23896664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1729ABCA-9FFC-44F5-97B1-527FAEE9EE76}" type="slidenum">
              <a:rPr lang="en-US"/>
              <a:pPr/>
              <a:t>‹#›</a:t>
            </a:fld>
            <a:endParaRPr lang="en-US" dirty="0"/>
          </a:p>
        </p:txBody>
      </p:sp>
    </p:spTree>
    <p:extLst>
      <p:ext uri="{BB962C8B-B14F-4D97-AF65-F5344CB8AC3E}">
        <p14:creationId xmlns:p14="http://schemas.microsoft.com/office/powerpoint/2010/main" val="5729665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1CCC2CFC-AC99-4100-87BB-0E2E38B8BDB7}" type="slidenum">
              <a:rPr lang="en-US"/>
              <a:pPr/>
              <a:t>‹#›</a:t>
            </a:fld>
            <a:endParaRPr lang="en-US" dirty="0"/>
          </a:p>
        </p:txBody>
      </p:sp>
    </p:spTree>
    <p:extLst>
      <p:ext uri="{BB962C8B-B14F-4D97-AF65-F5344CB8AC3E}">
        <p14:creationId xmlns:p14="http://schemas.microsoft.com/office/powerpoint/2010/main" val="6895618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D7A9B360-6535-4074-8628-092E3D919AFE}" type="slidenum">
              <a:rPr lang="en-US"/>
              <a:pPr/>
              <a:t>‹#›</a:t>
            </a:fld>
            <a:endParaRPr lang="en-US" dirty="0"/>
          </a:p>
        </p:txBody>
      </p:sp>
    </p:spTree>
    <p:extLst>
      <p:ext uri="{BB962C8B-B14F-4D97-AF65-F5344CB8AC3E}">
        <p14:creationId xmlns:p14="http://schemas.microsoft.com/office/powerpoint/2010/main" val="31574322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9351BD5E-CC1C-4FBF-8C65-74B5C7ABB020}" type="slidenum">
              <a:rPr lang="en-US"/>
              <a:pPr/>
              <a:t>‹#›</a:t>
            </a:fld>
            <a:endParaRPr lang="en-US" dirty="0"/>
          </a:p>
        </p:txBody>
      </p:sp>
    </p:spTree>
    <p:extLst>
      <p:ext uri="{BB962C8B-B14F-4D97-AF65-F5344CB8AC3E}">
        <p14:creationId xmlns:p14="http://schemas.microsoft.com/office/powerpoint/2010/main" val="42395624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8/3/2012</a:t>
            </a:r>
          </a:p>
        </p:txBody>
      </p:sp>
      <p:sp>
        <p:nvSpPr>
          <p:cNvPr id="8"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9" name="Slide Number Placeholder 5"/>
          <p:cNvSpPr>
            <a:spLocks noGrp="1"/>
          </p:cNvSpPr>
          <p:nvPr>
            <p:ph type="sldNum" sz="quarter" idx="12"/>
          </p:nvPr>
        </p:nvSpPr>
        <p:spPr/>
        <p:txBody>
          <a:bodyPr/>
          <a:lstStyle>
            <a:lvl1pPr>
              <a:defRPr/>
            </a:lvl1pPr>
          </a:lstStyle>
          <a:p>
            <a:fld id="{72125C75-8BA2-4471-B5E3-70C084843B17}" type="slidenum">
              <a:rPr lang="en-US"/>
              <a:pPr/>
              <a:t>‹#›</a:t>
            </a:fld>
            <a:endParaRPr lang="en-US" dirty="0"/>
          </a:p>
        </p:txBody>
      </p:sp>
    </p:spTree>
    <p:extLst>
      <p:ext uri="{BB962C8B-B14F-4D97-AF65-F5344CB8AC3E}">
        <p14:creationId xmlns:p14="http://schemas.microsoft.com/office/powerpoint/2010/main" val="25527106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pPr>
              <a:defRPr/>
            </a:pPr>
            <a:r>
              <a:rPr lang="en-US" dirty="0"/>
              <a:t>8/3/2012</a:t>
            </a:r>
          </a:p>
        </p:txBody>
      </p:sp>
      <p:sp>
        <p:nvSpPr>
          <p:cNvPr id="4" name="Footer Placeholder 3"/>
          <p:cNvSpPr>
            <a:spLocks noGrp="1"/>
          </p:cNvSpPr>
          <p:nvPr>
            <p:ph type="ftr" sz="quarter" idx="11"/>
          </p:nvPr>
        </p:nvSpPr>
        <p:spPr>
          <a:xfrm>
            <a:off x="2895600" y="6356350"/>
            <a:ext cx="3276600" cy="365125"/>
          </a:xfrm>
        </p:spPr>
        <p:txBody>
          <a:bodyPr/>
          <a:lstStyle>
            <a:lvl1pPr>
              <a:defRPr b="1">
                <a:solidFill>
                  <a:srgbClr val="FF3300"/>
                </a:solidFill>
                <a:latin typeface="Times New Roman" pitchFamily="18" charset="0"/>
                <a:cs typeface="Times New Roman" pitchFamily="18" charset="0"/>
              </a:defRPr>
            </a:lvl1pPr>
          </a:lstStyle>
          <a:p>
            <a:pPr>
              <a:defRPr/>
            </a:pPr>
            <a:r>
              <a:rPr lang="en-US" dirty="0"/>
              <a:t>Copyright 2012 Health Administration Press</a:t>
            </a:r>
          </a:p>
        </p:txBody>
      </p:sp>
      <p:sp>
        <p:nvSpPr>
          <p:cNvPr id="5" name="Slide Number Placeholder 4"/>
          <p:cNvSpPr>
            <a:spLocks noGrp="1"/>
          </p:cNvSpPr>
          <p:nvPr>
            <p:ph type="sldNum" sz="quarter" idx="12"/>
          </p:nvPr>
        </p:nvSpPr>
        <p:spPr/>
        <p:txBody>
          <a:bodyPr/>
          <a:lstStyle>
            <a:lvl1pPr>
              <a:defRPr/>
            </a:lvl1pPr>
          </a:lstStyle>
          <a:p>
            <a:fld id="{3877FDF9-73B9-448B-96C6-7C0EC7A586C3}" type="slidenum">
              <a:rPr lang="en-US"/>
              <a:pPr/>
              <a:t>‹#›</a:t>
            </a:fld>
            <a:endParaRPr lang="en-US" dirty="0"/>
          </a:p>
        </p:txBody>
      </p:sp>
    </p:spTree>
    <p:extLst>
      <p:ext uri="{BB962C8B-B14F-4D97-AF65-F5344CB8AC3E}">
        <p14:creationId xmlns:p14="http://schemas.microsoft.com/office/powerpoint/2010/main" val="628318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Click to edit Master title style</a:t>
            </a:r>
          </a:p>
        </p:txBody>
      </p:sp>
      <p:sp>
        <p:nvSpPr>
          <p:cNvPr id="3" name="Date Placeholder 1"/>
          <p:cNvSpPr>
            <a:spLocks noGrp="1"/>
          </p:cNvSpPr>
          <p:nvPr>
            <p:ph type="dt" sz="half" idx="10"/>
          </p:nvPr>
        </p:nvSpPr>
        <p:spPr/>
        <p:txBody>
          <a:bodyPr/>
          <a:lstStyle>
            <a:lvl1pPr>
              <a:defRPr/>
            </a:lvl1pPr>
          </a:lstStyle>
          <a:p>
            <a:pPr>
              <a:defRPr/>
            </a:pPr>
            <a:r>
              <a:rPr lang="en-US" dirty="0"/>
              <a:t>8/3/2012</a:t>
            </a:r>
          </a:p>
        </p:txBody>
      </p:sp>
      <p:sp>
        <p:nvSpPr>
          <p:cNvPr id="4" name="Footer Placeholder 2"/>
          <p:cNvSpPr>
            <a:spLocks noGrp="1"/>
          </p:cNvSpPr>
          <p:nvPr>
            <p:ph type="ftr" sz="quarter" idx="11"/>
          </p:nvPr>
        </p:nvSpPr>
        <p:spPr>
          <a:xfrm>
            <a:off x="2895600" y="6356350"/>
            <a:ext cx="3429000" cy="365125"/>
          </a:xfrm>
        </p:spPr>
        <p:txBody>
          <a:bodyPr/>
          <a:lstStyle>
            <a:lvl1pPr>
              <a:defRPr sz="1200" b="1">
                <a:solidFill>
                  <a:srgbClr val="FF3300"/>
                </a:solidFill>
                <a:latin typeface="Arial" pitchFamily="34" charset="0"/>
                <a:cs typeface="Arial" pitchFamily="34" charset="0"/>
              </a:defRPr>
            </a:lvl1pPr>
          </a:lstStyle>
          <a:p>
            <a:pPr>
              <a:defRPr/>
            </a:pPr>
            <a:r>
              <a:rPr lang="en-US" dirty="0"/>
              <a:t>Copyright 2012 Health Administration Press</a:t>
            </a:r>
          </a:p>
        </p:txBody>
      </p:sp>
      <p:sp>
        <p:nvSpPr>
          <p:cNvPr id="6" name="Slide Number Placeholder 3"/>
          <p:cNvSpPr>
            <a:spLocks noGrp="1"/>
          </p:cNvSpPr>
          <p:nvPr>
            <p:ph type="sldNum" sz="quarter" idx="12"/>
          </p:nvPr>
        </p:nvSpPr>
        <p:spPr/>
        <p:txBody>
          <a:bodyPr/>
          <a:lstStyle>
            <a:lvl1pPr>
              <a:defRPr/>
            </a:lvl1pPr>
          </a:lstStyle>
          <a:p>
            <a:fld id="{716A2D85-4B54-4D31-AB5E-94DCB847D750}" type="slidenum">
              <a:rPr lang="en-US"/>
              <a:pPr/>
              <a:t>‹#›</a:t>
            </a:fld>
            <a:endParaRPr lang="en-US" dirty="0"/>
          </a:p>
        </p:txBody>
      </p:sp>
    </p:spTree>
    <p:extLst>
      <p:ext uri="{BB962C8B-B14F-4D97-AF65-F5344CB8AC3E}">
        <p14:creationId xmlns:p14="http://schemas.microsoft.com/office/powerpoint/2010/main" val="30881665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C801B98E-4CF3-4A64-802A-0CD489515B06}" type="slidenum">
              <a:rPr lang="en-US"/>
              <a:pPr/>
              <a:t>‹#›</a:t>
            </a:fld>
            <a:endParaRPr lang="en-US" dirty="0"/>
          </a:p>
        </p:txBody>
      </p:sp>
    </p:spTree>
    <p:extLst>
      <p:ext uri="{BB962C8B-B14F-4D97-AF65-F5344CB8AC3E}">
        <p14:creationId xmlns:p14="http://schemas.microsoft.com/office/powerpoint/2010/main" val="364039013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393C88E6-2636-4D66-AFE3-8ED42DBA5F45}" type="slidenum">
              <a:rPr lang="en-US"/>
              <a:pPr/>
              <a:t>‹#›</a:t>
            </a:fld>
            <a:endParaRPr lang="en-US" dirty="0"/>
          </a:p>
        </p:txBody>
      </p:sp>
    </p:spTree>
    <p:extLst>
      <p:ext uri="{BB962C8B-B14F-4D97-AF65-F5344CB8AC3E}">
        <p14:creationId xmlns:p14="http://schemas.microsoft.com/office/powerpoint/2010/main" val="4755130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1CCA3D73-BC0F-448E-9997-0AC3768063D4}" type="slidenum">
              <a:rPr lang="en-US"/>
              <a:pPr/>
              <a:t>‹#›</a:t>
            </a:fld>
            <a:endParaRPr lang="en-US" dirty="0"/>
          </a:p>
        </p:txBody>
      </p:sp>
    </p:spTree>
    <p:extLst>
      <p:ext uri="{BB962C8B-B14F-4D97-AF65-F5344CB8AC3E}">
        <p14:creationId xmlns:p14="http://schemas.microsoft.com/office/powerpoint/2010/main" val="454958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4" name="Slide Number Placeholder 5"/>
          <p:cNvSpPr>
            <a:spLocks noGrp="1"/>
          </p:cNvSpPr>
          <p:nvPr>
            <p:ph type="sldNum" sz="quarter" idx="12"/>
          </p:nvPr>
        </p:nvSpPr>
        <p:spPr/>
        <p:txBody>
          <a:bodyPr/>
          <a:lstStyle>
            <a:lvl1pPr>
              <a:defRPr/>
            </a:lvl1pPr>
          </a:lstStyle>
          <a:p>
            <a:pPr>
              <a:defRPr/>
            </a:pPr>
            <a:fld id="{52A9CF20-5672-499E-984B-0140BE03809E}" type="slidenum">
              <a:rPr lang="en-US" smtClean="0"/>
              <a:pPr>
                <a:defRPr/>
              </a:pPr>
              <a:t>‹#›</a:t>
            </a:fld>
            <a:endParaRPr lang="en-US"/>
          </a:p>
        </p:txBody>
      </p:sp>
    </p:spTree>
    <p:extLst>
      <p:ext uri="{BB962C8B-B14F-4D97-AF65-F5344CB8AC3E}">
        <p14:creationId xmlns:p14="http://schemas.microsoft.com/office/powerpoint/2010/main" val="263105222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48A0C7B2-C36D-47CE-9C72-FF535AE7E46F}" type="slidenum">
              <a:rPr lang="en-US"/>
              <a:pPr/>
              <a:t>‹#›</a:t>
            </a:fld>
            <a:endParaRPr lang="en-US" dirty="0"/>
          </a:p>
        </p:txBody>
      </p:sp>
    </p:spTree>
    <p:extLst>
      <p:ext uri="{BB962C8B-B14F-4D97-AF65-F5344CB8AC3E}">
        <p14:creationId xmlns:p14="http://schemas.microsoft.com/office/powerpoint/2010/main" val="15257562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ftr" sz="quarter" idx="10"/>
          </p:nvPr>
        </p:nvSpPr>
        <p:spPr/>
        <p:txBody>
          <a:bodyPr/>
          <a:lstStyle>
            <a:lvl1pPr>
              <a:defRPr/>
            </a:lvl1pPr>
          </a:lstStyle>
          <a:p>
            <a:pPr>
              <a:defRPr/>
            </a:pPr>
            <a:r>
              <a:rPr lang="en-US" dirty="0"/>
              <a:t>Copyright 2012 Health Administration Press</a:t>
            </a:r>
          </a:p>
        </p:txBody>
      </p:sp>
      <p:sp>
        <p:nvSpPr>
          <p:cNvPr id="6" name="Rectangle 6"/>
          <p:cNvSpPr>
            <a:spLocks noGrp="1" noChangeArrowheads="1"/>
          </p:cNvSpPr>
          <p:nvPr>
            <p:ph type="sldNum" sz="quarter" idx="11"/>
          </p:nvPr>
        </p:nvSpPr>
        <p:spPr/>
        <p:txBody>
          <a:bodyPr/>
          <a:lstStyle>
            <a:lvl1pPr>
              <a:defRPr/>
            </a:lvl1pPr>
          </a:lstStyle>
          <a:p>
            <a:fld id="{8CE35225-60C4-4F92-AA5B-6DF1A17FAFF0}" type="slidenum">
              <a:rPr lang="en-US"/>
              <a:pPr/>
              <a:t>‹#›</a:t>
            </a:fld>
            <a:endParaRPr lang="en-US" dirty="0"/>
          </a:p>
        </p:txBody>
      </p:sp>
    </p:spTree>
    <p:extLst>
      <p:ext uri="{BB962C8B-B14F-4D97-AF65-F5344CB8AC3E}">
        <p14:creationId xmlns:p14="http://schemas.microsoft.com/office/powerpoint/2010/main" val="7468787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8985088C-BBC7-461D-B79E-554DD1FCA219}" type="slidenum">
              <a:rPr lang="en-US"/>
              <a:pPr/>
              <a:t>‹#›</a:t>
            </a:fld>
            <a:endParaRPr lang="en-US" dirty="0"/>
          </a:p>
        </p:txBody>
      </p:sp>
    </p:spTree>
    <p:extLst>
      <p:ext uri="{BB962C8B-B14F-4D97-AF65-F5344CB8AC3E}">
        <p14:creationId xmlns:p14="http://schemas.microsoft.com/office/powerpoint/2010/main" val="262851016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76509B67-0FC5-4061-A532-5091C8C46E83}" type="slidenum">
              <a:rPr lang="en-US"/>
              <a:pPr/>
              <a:t>‹#›</a:t>
            </a:fld>
            <a:endParaRPr lang="en-US" dirty="0"/>
          </a:p>
        </p:txBody>
      </p:sp>
    </p:spTree>
    <p:extLst>
      <p:ext uri="{BB962C8B-B14F-4D97-AF65-F5344CB8AC3E}">
        <p14:creationId xmlns:p14="http://schemas.microsoft.com/office/powerpoint/2010/main" val="1556007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3725C4E7-DD47-4D43-8CF5-654E845F9D6B}" type="slidenum">
              <a:rPr lang="en-US"/>
              <a:pPr/>
              <a:t>‹#›</a:t>
            </a:fld>
            <a:endParaRPr lang="en-US" dirty="0"/>
          </a:p>
        </p:txBody>
      </p:sp>
    </p:spTree>
    <p:extLst>
      <p:ext uri="{BB962C8B-B14F-4D97-AF65-F5344CB8AC3E}">
        <p14:creationId xmlns:p14="http://schemas.microsoft.com/office/powerpoint/2010/main" val="27988786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17D0A5CF-5CB3-4E03-8051-7661C6A10866}" type="slidenum">
              <a:rPr lang="en-US"/>
              <a:pPr/>
              <a:t>‹#›</a:t>
            </a:fld>
            <a:endParaRPr lang="en-US" dirty="0"/>
          </a:p>
        </p:txBody>
      </p:sp>
    </p:spTree>
    <p:extLst>
      <p:ext uri="{BB962C8B-B14F-4D97-AF65-F5344CB8AC3E}">
        <p14:creationId xmlns:p14="http://schemas.microsoft.com/office/powerpoint/2010/main" val="10285761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8/3/2012</a:t>
            </a:r>
          </a:p>
        </p:txBody>
      </p:sp>
      <p:sp>
        <p:nvSpPr>
          <p:cNvPr id="8"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9" name="Slide Number Placeholder 5"/>
          <p:cNvSpPr>
            <a:spLocks noGrp="1"/>
          </p:cNvSpPr>
          <p:nvPr>
            <p:ph type="sldNum" sz="quarter" idx="12"/>
          </p:nvPr>
        </p:nvSpPr>
        <p:spPr/>
        <p:txBody>
          <a:bodyPr/>
          <a:lstStyle>
            <a:lvl1pPr>
              <a:defRPr/>
            </a:lvl1pPr>
          </a:lstStyle>
          <a:p>
            <a:fld id="{136F0E18-12DE-40A4-B2BC-16E677C78EB0}" type="slidenum">
              <a:rPr lang="en-US"/>
              <a:pPr/>
              <a:t>‹#›</a:t>
            </a:fld>
            <a:endParaRPr lang="en-US" dirty="0"/>
          </a:p>
        </p:txBody>
      </p:sp>
    </p:spTree>
    <p:extLst>
      <p:ext uri="{BB962C8B-B14F-4D97-AF65-F5344CB8AC3E}">
        <p14:creationId xmlns:p14="http://schemas.microsoft.com/office/powerpoint/2010/main" val="7579147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3DC760BB-2CDD-4D45-90AD-9F0A8D396688}" type="slidenum">
              <a:rPr lang="en-US"/>
              <a:pPr/>
              <a:t>‹#›</a:t>
            </a:fld>
            <a:endParaRPr lang="en-US" dirty="0"/>
          </a:p>
        </p:txBody>
      </p:sp>
    </p:spTree>
    <p:extLst>
      <p:ext uri="{BB962C8B-B14F-4D97-AF65-F5344CB8AC3E}">
        <p14:creationId xmlns:p14="http://schemas.microsoft.com/office/powerpoint/2010/main" val="8211352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8/3/2012</a:t>
            </a:r>
          </a:p>
        </p:txBody>
      </p:sp>
      <p:sp>
        <p:nvSpPr>
          <p:cNvPr id="3"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4" name="Slide Number Placeholder 5"/>
          <p:cNvSpPr>
            <a:spLocks noGrp="1"/>
          </p:cNvSpPr>
          <p:nvPr>
            <p:ph type="sldNum" sz="quarter" idx="12"/>
          </p:nvPr>
        </p:nvSpPr>
        <p:spPr/>
        <p:txBody>
          <a:bodyPr/>
          <a:lstStyle>
            <a:lvl1pPr>
              <a:defRPr/>
            </a:lvl1pPr>
          </a:lstStyle>
          <a:p>
            <a:fld id="{1D44B9D5-D17A-4F33-AEEA-075F4D364EBA}" type="slidenum">
              <a:rPr lang="en-US"/>
              <a:pPr/>
              <a:t>‹#›</a:t>
            </a:fld>
            <a:endParaRPr lang="en-US" dirty="0"/>
          </a:p>
        </p:txBody>
      </p:sp>
    </p:spTree>
    <p:extLst>
      <p:ext uri="{BB962C8B-B14F-4D97-AF65-F5344CB8AC3E}">
        <p14:creationId xmlns:p14="http://schemas.microsoft.com/office/powerpoint/2010/main" val="19588631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D941C6C0-3436-4970-AECD-775F21877B37}" type="slidenum">
              <a:rPr lang="en-US"/>
              <a:pPr/>
              <a:t>‹#›</a:t>
            </a:fld>
            <a:endParaRPr lang="en-US" dirty="0"/>
          </a:p>
        </p:txBody>
      </p:sp>
    </p:spTree>
    <p:extLst>
      <p:ext uri="{BB962C8B-B14F-4D97-AF65-F5344CB8AC3E}">
        <p14:creationId xmlns:p14="http://schemas.microsoft.com/office/powerpoint/2010/main" val="96656730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7" name="Slide Number Placeholder 5"/>
          <p:cNvSpPr>
            <a:spLocks noGrp="1"/>
          </p:cNvSpPr>
          <p:nvPr>
            <p:ph type="sldNum" sz="quarter" idx="12"/>
          </p:nvPr>
        </p:nvSpPr>
        <p:spPr/>
        <p:txBody>
          <a:bodyPr/>
          <a:lstStyle>
            <a:lvl1pPr>
              <a:defRPr/>
            </a:lvl1pPr>
          </a:lstStyle>
          <a:p>
            <a:pPr>
              <a:defRPr/>
            </a:pPr>
            <a:fld id="{3A035445-9C61-44DD-A062-00FBA07D4854}" type="slidenum">
              <a:rPr lang="en-US" smtClean="0"/>
              <a:pPr>
                <a:defRPr/>
              </a:pPr>
              <a:t>‹#›</a:t>
            </a:fld>
            <a:endParaRPr lang="en-US"/>
          </a:p>
        </p:txBody>
      </p:sp>
    </p:spTree>
    <p:extLst>
      <p:ext uri="{BB962C8B-B14F-4D97-AF65-F5344CB8AC3E}">
        <p14:creationId xmlns:p14="http://schemas.microsoft.com/office/powerpoint/2010/main" val="27826191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4CAD07A0-695D-4883-AC91-21B23A64D3EC}" type="slidenum">
              <a:rPr lang="en-US"/>
              <a:pPr/>
              <a:t>‹#›</a:t>
            </a:fld>
            <a:endParaRPr lang="en-US" dirty="0"/>
          </a:p>
        </p:txBody>
      </p:sp>
    </p:spTree>
    <p:extLst>
      <p:ext uri="{BB962C8B-B14F-4D97-AF65-F5344CB8AC3E}">
        <p14:creationId xmlns:p14="http://schemas.microsoft.com/office/powerpoint/2010/main" val="8000407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E1D59232-B97D-43C6-B11A-65872D3ACBF3}" type="slidenum">
              <a:rPr lang="en-US"/>
              <a:pPr/>
              <a:t>‹#›</a:t>
            </a:fld>
            <a:endParaRPr lang="en-US" dirty="0"/>
          </a:p>
        </p:txBody>
      </p:sp>
    </p:spTree>
    <p:extLst>
      <p:ext uri="{BB962C8B-B14F-4D97-AF65-F5344CB8AC3E}">
        <p14:creationId xmlns:p14="http://schemas.microsoft.com/office/powerpoint/2010/main" val="27633943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C4D25FB4-5D7C-4620-9F44-0E466AA8169A}" type="slidenum">
              <a:rPr lang="en-US"/>
              <a:pPr/>
              <a:t>‹#›</a:t>
            </a:fld>
            <a:endParaRPr lang="en-US" dirty="0"/>
          </a:p>
        </p:txBody>
      </p:sp>
    </p:spTree>
    <p:extLst>
      <p:ext uri="{BB962C8B-B14F-4D97-AF65-F5344CB8AC3E}">
        <p14:creationId xmlns:p14="http://schemas.microsoft.com/office/powerpoint/2010/main" val="331317790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86A4ABB0-5F80-456C-A9E4-0FADF34F3C94}" type="slidenum">
              <a:rPr lang="en-US"/>
              <a:pPr/>
              <a:t>‹#›</a:t>
            </a:fld>
            <a:endParaRPr lang="en-US" dirty="0"/>
          </a:p>
        </p:txBody>
      </p:sp>
    </p:spTree>
    <p:extLst>
      <p:ext uri="{BB962C8B-B14F-4D97-AF65-F5344CB8AC3E}">
        <p14:creationId xmlns:p14="http://schemas.microsoft.com/office/powerpoint/2010/main" val="24706562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B4669175-5A4E-48A0-9884-973C13B4A624}" type="slidenum">
              <a:rPr lang="en-US"/>
              <a:pPr/>
              <a:t>‹#›</a:t>
            </a:fld>
            <a:endParaRPr lang="en-US" dirty="0"/>
          </a:p>
        </p:txBody>
      </p:sp>
    </p:spTree>
    <p:extLst>
      <p:ext uri="{BB962C8B-B14F-4D97-AF65-F5344CB8AC3E}">
        <p14:creationId xmlns:p14="http://schemas.microsoft.com/office/powerpoint/2010/main" val="38767047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9867251F-64E5-41CE-BC3C-A2DD356FA2E8}" type="slidenum">
              <a:rPr lang="en-US"/>
              <a:pPr/>
              <a:t>‹#›</a:t>
            </a:fld>
            <a:endParaRPr lang="en-US" dirty="0"/>
          </a:p>
        </p:txBody>
      </p:sp>
    </p:spTree>
    <p:extLst>
      <p:ext uri="{BB962C8B-B14F-4D97-AF65-F5344CB8AC3E}">
        <p14:creationId xmlns:p14="http://schemas.microsoft.com/office/powerpoint/2010/main" val="37796798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A606F4FE-010C-4BC9-8E92-7747315D6B26}" type="slidenum">
              <a:rPr lang="en-US"/>
              <a:pPr/>
              <a:t>‹#›</a:t>
            </a:fld>
            <a:endParaRPr lang="en-US" dirty="0"/>
          </a:p>
        </p:txBody>
      </p:sp>
    </p:spTree>
    <p:extLst>
      <p:ext uri="{BB962C8B-B14F-4D97-AF65-F5344CB8AC3E}">
        <p14:creationId xmlns:p14="http://schemas.microsoft.com/office/powerpoint/2010/main" val="220952861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8/3/2012</a:t>
            </a:r>
          </a:p>
        </p:txBody>
      </p:sp>
      <p:sp>
        <p:nvSpPr>
          <p:cNvPr id="8"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9" name="Slide Number Placeholder 5"/>
          <p:cNvSpPr>
            <a:spLocks noGrp="1"/>
          </p:cNvSpPr>
          <p:nvPr>
            <p:ph type="sldNum" sz="quarter" idx="12"/>
          </p:nvPr>
        </p:nvSpPr>
        <p:spPr/>
        <p:txBody>
          <a:bodyPr/>
          <a:lstStyle>
            <a:lvl1pPr>
              <a:defRPr/>
            </a:lvl1pPr>
          </a:lstStyle>
          <a:p>
            <a:fld id="{20B9B65B-8817-460A-A946-9D1CE08A8188}" type="slidenum">
              <a:rPr lang="en-US"/>
              <a:pPr/>
              <a:t>‹#›</a:t>
            </a:fld>
            <a:endParaRPr lang="en-US" dirty="0"/>
          </a:p>
        </p:txBody>
      </p:sp>
    </p:spTree>
    <p:extLst>
      <p:ext uri="{BB962C8B-B14F-4D97-AF65-F5344CB8AC3E}">
        <p14:creationId xmlns:p14="http://schemas.microsoft.com/office/powerpoint/2010/main" val="10110520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07959699-C269-41D7-AD44-395FE3B7B129}" type="slidenum">
              <a:rPr lang="en-US"/>
              <a:pPr/>
              <a:t>‹#›</a:t>
            </a:fld>
            <a:endParaRPr lang="en-US" dirty="0"/>
          </a:p>
        </p:txBody>
      </p:sp>
    </p:spTree>
    <p:extLst>
      <p:ext uri="{BB962C8B-B14F-4D97-AF65-F5344CB8AC3E}">
        <p14:creationId xmlns:p14="http://schemas.microsoft.com/office/powerpoint/2010/main" val="380185121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dirty="0"/>
              <a:t>8/3/2012</a:t>
            </a:r>
          </a:p>
        </p:txBody>
      </p:sp>
      <p:sp>
        <p:nvSpPr>
          <p:cNvPr id="3"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4" name="Slide Number Placeholder 5"/>
          <p:cNvSpPr>
            <a:spLocks noGrp="1"/>
          </p:cNvSpPr>
          <p:nvPr>
            <p:ph type="sldNum" sz="quarter" idx="12"/>
          </p:nvPr>
        </p:nvSpPr>
        <p:spPr/>
        <p:txBody>
          <a:bodyPr/>
          <a:lstStyle>
            <a:lvl1pPr>
              <a:defRPr/>
            </a:lvl1pPr>
          </a:lstStyle>
          <a:p>
            <a:fld id="{2AB73C53-FEE1-4062-A019-BB86A020B7D4}" type="slidenum">
              <a:rPr lang="en-US"/>
              <a:pPr/>
              <a:t>‹#›</a:t>
            </a:fld>
            <a:endParaRPr lang="en-US" dirty="0"/>
          </a:p>
        </p:txBody>
      </p:sp>
    </p:spTree>
    <p:extLst>
      <p:ext uri="{BB962C8B-B14F-4D97-AF65-F5344CB8AC3E}">
        <p14:creationId xmlns:p14="http://schemas.microsoft.com/office/powerpoint/2010/main" val="12505393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2009 Health Administration Press</a:t>
            </a:r>
          </a:p>
        </p:txBody>
      </p:sp>
      <p:sp>
        <p:nvSpPr>
          <p:cNvPr id="7" name="Slide Number Placeholder 5"/>
          <p:cNvSpPr>
            <a:spLocks noGrp="1"/>
          </p:cNvSpPr>
          <p:nvPr>
            <p:ph type="sldNum" sz="quarter" idx="12"/>
          </p:nvPr>
        </p:nvSpPr>
        <p:spPr/>
        <p:txBody>
          <a:bodyPr/>
          <a:lstStyle>
            <a:lvl1pPr>
              <a:defRPr/>
            </a:lvl1pPr>
          </a:lstStyle>
          <a:p>
            <a:pPr>
              <a:defRPr/>
            </a:pPr>
            <a:fld id="{11AD591E-D591-4525-B197-9E710C3CF033}" type="slidenum">
              <a:rPr lang="en-US" smtClean="0"/>
              <a:pPr>
                <a:defRPr/>
              </a:pPr>
              <a:t>‹#›</a:t>
            </a:fld>
            <a:endParaRPr lang="en-US"/>
          </a:p>
        </p:txBody>
      </p:sp>
    </p:spTree>
    <p:extLst>
      <p:ext uri="{BB962C8B-B14F-4D97-AF65-F5344CB8AC3E}">
        <p14:creationId xmlns:p14="http://schemas.microsoft.com/office/powerpoint/2010/main" val="30731701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7F95AC2A-D0A3-4C90-96B2-09095B62EE86}" type="slidenum">
              <a:rPr lang="en-US"/>
              <a:pPr/>
              <a:t>‹#›</a:t>
            </a:fld>
            <a:endParaRPr lang="en-US" dirty="0"/>
          </a:p>
        </p:txBody>
      </p:sp>
    </p:spTree>
    <p:extLst>
      <p:ext uri="{BB962C8B-B14F-4D97-AF65-F5344CB8AC3E}">
        <p14:creationId xmlns:p14="http://schemas.microsoft.com/office/powerpoint/2010/main" val="37609450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97074279-ACEA-4017-A696-9804869A28B3}" type="slidenum">
              <a:rPr lang="en-US"/>
              <a:pPr/>
              <a:t>‹#›</a:t>
            </a:fld>
            <a:endParaRPr lang="en-US" dirty="0"/>
          </a:p>
        </p:txBody>
      </p:sp>
    </p:spTree>
    <p:extLst>
      <p:ext uri="{BB962C8B-B14F-4D97-AF65-F5344CB8AC3E}">
        <p14:creationId xmlns:p14="http://schemas.microsoft.com/office/powerpoint/2010/main" val="11922235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F9204ED8-14CE-444C-9C20-13C89AB772A1}" type="slidenum">
              <a:rPr lang="en-US"/>
              <a:pPr/>
              <a:t>‹#›</a:t>
            </a:fld>
            <a:endParaRPr lang="en-US" dirty="0"/>
          </a:p>
        </p:txBody>
      </p:sp>
    </p:spTree>
    <p:extLst>
      <p:ext uri="{BB962C8B-B14F-4D97-AF65-F5344CB8AC3E}">
        <p14:creationId xmlns:p14="http://schemas.microsoft.com/office/powerpoint/2010/main" val="7662985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4522986E-4D82-4A29-B369-B7B7E882007A}" type="slidenum">
              <a:rPr lang="en-US"/>
              <a:pPr/>
              <a:t>‹#›</a:t>
            </a:fld>
            <a:endParaRPr lang="en-US" dirty="0"/>
          </a:p>
        </p:txBody>
      </p:sp>
    </p:spTree>
    <p:extLst>
      <p:ext uri="{BB962C8B-B14F-4D97-AF65-F5344CB8AC3E}">
        <p14:creationId xmlns:p14="http://schemas.microsoft.com/office/powerpoint/2010/main" val="12346191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774B5BD4-A86D-423F-B2A2-60BCC9C18AE8}" type="slidenum">
              <a:rPr lang="en-US"/>
              <a:pPr/>
              <a:t>‹#›</a:t>
            </a:fld>
            <a:endParaRPr lang="en-US" dirty="0"/>
          </a:p>
        </p:txBody>
      </p:sp>
    </p:spTree>
    <p:extLst>
      <p:ext uri="{BB962C8B-B14F-4D97-AF65-F5344CB8AC3E}">
        <p14:creationId xmlns:p14="http://schemas.microsoft.com/office/powerpoint/2010/main" val="24896112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ED49DA4A-E51C-4B2C-AB75-4D6F3BFAC926}" type="slidenum">
              <a:rPr lang="en-US"/>
              <a:pPr/>
              <a:t>‹#›</a:t>
            </a:fld>
            <a:endParaRPr lang="en-US" dirty="0"/>
          </a:p>
        </p:txBody>
      </p:sp>
    </p:spTree>
    <p:extLst>
      <p:ext uri="{BB962C8B-B14F-4D97-AF65-F5344CB8AC3E}">
        <p14:creationId xmlns:p14="http://schemas.microsoft.com/office/powerpoint/2010/main" val="23414160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dirty="0"/>
              <a:t>8/3/2012</a:t>
            </a:r>
          </a:p>
        </p:txBody>
      </p:sp>
      <p:sp>
        <p:nvSpPr>
          <p:cNvPr id="5"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6" name="Slide Number Placeholder 5"/>
          <p:cNvSpPr>
            <a:spLocks noGrp="1"/>
          </p:cNvSpPr>
          <p:nvPr>
            <p:ph type="sldNum" sz="quarter" idx="12"/>
          </p:nvPr>
        </p:nvSpPr>
        <p:spPr/>
        <p:txBody>
          <a:bodyPr/>
          <a:lstStyle>
            <a:lvl1pPr>
              <a:defRPr/>
            </a:lvl1pPr>
          </a:lstStyle>
          <a:p>
            <a:fld id="{CABED18B-5E0D-4E2A-A94E-85BD8A19482A}" type="slidenum">
              <a:rPr lang="en-US"/>
              <a:pPr/>
              <a:t>‹#›</a:t>
            </a:fld>
            <a:endParaRPr lang="en-US" dirty="0"/>
          </a:p>
        </p:txBody>
      </p:sp>
    </p:spTree>
    <p:extLst>
      <p:ext uri="{BB962C8B-B14F-4D97-AF65-F5344CB8AC3E}">
        <p14:creationId xmlns:p14="http://schemas.microsoft.com/office/powerpoint/2010/main" val="737634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dirty="0"/>
              <a:t>8/3/2012</a:t>
            </a:r>
          </a:p>
        </p:txBody>
      </p:sp>
      <p:sp>
        <p:nvSpPr>
          <p:cNvPr id="6"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7" name="Slide Number Placeholder 5"/>
          <p:cNvSpPr>
            <a:spLocks noGrp="1"/>
          </p:cNvSpPr>
          <p:nvPr>
            <p:ph type="sldNum" sz="quarter" idx="12"/>
          </p:nvPr>
        </p:nvSpPr>
        <p:spPr/>
        <p:txBody>
          <a:bodyPr/>
          <a:lstStyle>
            <a:lvl1pPr>
              <a:defRPr/>
            </a:lvl1pPr>
          </a:lstStyle>
          <a:p>
            <a:fld id="{3F8CA486-A276-4336-B850-0279A7B2EBFC}" type="slidenum">
              <a:rPr lang="en-US"/>
              <a:pPr/>
              <a:t>‹#›</a:t>
            </a:fld>
            <a:endParaRPr lang="en-US" dirty="0"/>
          </a:p>
        </p:txBody>
      </p:sp>
    </p:spTree>
    <p:extLst>
      <p:ext uri="{BB962C8B-B14F-4D97-AF65-F5344CB8AC3E}">
        <p14:creationId xmlns:p14="http://schemas.microsoft.com/office/powerpoint/2010/main" val="5439103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dirty="0"/>
              <a:t>8/3/2012</a:t>
            </a:r>
          </a:p>
        </p:txBody>
      </p:sp>
      <p:sp>
        <p:nvSpPr>
          <p:cNvPr id="8"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9" name="Slide Number Placeholder 5"/>
          <p:cNvSpPr>
            <a:spLocks noGrp="1"/>
          </p:cNvSpPr>
          <p:nvPr>
            <p:ph type="sldNum" sz="quarter" idx="12"/>
          </p:nvPr>
        </p:nvSpPr>
        <p:spPr/>
        <p:txBody>
          <a:bodyPr/>
          <a:lstStyle>
            <a:lvl1pPr>
              <a:defRPr/>
            </a:lvl1pPr>
          </a:lstStyle>
          <a:p>
            <a:fld id="{6C9BA72A-00AD-4014-B092-48D1FA80A061}" type="slidenum">
              <a:rPr lang="en-US"/>
              <a:pPr/>
              <a:t>‹#›</a:t>
            </a:fld>
            <a:endParaRPr lang="en-US" dirty="0"/>
          </a:p>
        </p:txBody>
      </p:sp>
    </p:spTree>
    <p:extLst>
      <p:ext uri="{BB962C8B-B14F-4D97-AF65-F5344CB8AC3E}">
        <p14:creationId xmlns:p14="http://schemas.microsoft.com/office/powerpoint/2010/main" val="27419467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dirty="0"/>
              <a:t>8/3/2012</a:t>
            </a:r>
          </a:p>
        </p:txBody>
      </p:sp>
      <p:sp>
        <p:nvSpPr>
          <p:cNvPr id="4" name="Footer Placeholder 4"/>
          <p:cNvSpPr>
            <a:spLocks noGrp="1"/>
          </p:cNvSpPr>
          <p:nvPr>
            <p:ph type="ftr" sz="quarter" idx="11"/>
          </p:nvPr>
        </p:nvSpPr>
        <p:spPr/>
        <p:txBody>
          <a:bodyPr/>
          <a:lstStyle>
            <a:lvl1pPr>
              <a:defRPr/>
            </a:lvl1pPr>
          </a:lstStyle>
          <a:p>
            <a:pPr>
              <a:defRPr/>
            </a:pPr>
            <a:r>
              <a:rPr lang="en-US" dirty="0"/>
              <a:t>Copyright 2012 Health Administration Press</a:t>
            </a:r>
          </a:p>
        </p:txBody>
      </p:sp>
      <p:sp>
        <p:nvSpPr>
          <p:cNvPr id="5" name="Slide Number Placeholder 5"/>
          <p:cNvSpPr>
            <a:spLocks noGrp="1"/>
          </p:cNvSpPr>
          <p:nvPr>
            <p:ph type="sldNum" sz="quarter" idx="12"/>
          </p:nvPr>
        </p:nvSpPr>
        <p:spPr/>
        <p:txBody>
          <a:bodyPr/>
          <a:lstStyle>
            <a:lvl1pPr>
              <a:defRPr/>
            </a:lvl1pPr>
          </a:lstStyle>
          <a:p>
            <a:fld id="{53DD6988-5ADC-4C8E-91CC-29475383AA34}" type="slidenum">
              <a:rPr lang="en-US"/>
              <a:pPr/>
              <a:t>‹#›</a:t>
            </a:fld>
            <a:endParaRPr lang="en-US" dirty="0"/>
          </a:p>
        </p:txBody>
      </p:sp>
    </p:spTree>
    <p:extLst>
      <p:ext uri="{BB962C8B-B14F-4D97-AF65-F5344CB8AC3E}">
        <p14:creationId xmlns:p14="http://schemas.microsoft.com/office/powerpoint/2010/main" val="34951986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3.xml"/><Relationship Id="rId3" Type="http://schemas.openxmlformats.org/officeDocument/2006/relationships/slideLayout" Target="../slideLayouts/slideLayout108.xml"/><Relationship Id="rId7" Type="http://schemas.openxmlformats.org/officeDocument/2006/relationships/slideLayout" Target="../slideLayouts/slideLayout112.xml"/><Relationship Id="rId12" Type="http://schemas.openxmlformats.org/officeDocument/2006/relationships/image" Target="../media/image3.jpeg"/><Relationship Id="rId2" Type="http://schemas.openxmlformats.org/officeDocument/2006/relationships/slideLayout" Target="../slideLayouts/slideLayout107.xml"/><Relationship Id="rId1" Type="http://schemas.openxmlformats.org/officeDocument/2006/relationships/slideLayout" Target="../slideLayouts/slideLayout106.xml"/><Relationship Id="rId6" Type="http://schemas.openxmlformats.org/officeDocument/2006/relationships/slideLayout" Target="../slideLayouts/slideLayout111.xml"/><Relationship Id="rId11" Type="http://schemas.openxmlformats.org/officeDocument/2006/relationships/theme" Target="../theme/theme10.xml"/><Relationship Id="rId5" Type="http://schemas.openxmlformats.org/officeDocument/2006/relationships/slideLayout" Target="../slideLayouts/slideLayout110.xml"/><Relationship Id="rId10" Type="http://schemas.openxmlformats.org/officeDocument/2006/relationships/slideLayout" Target="../slideLayouts/slideLayout115.xml"/><Relationship Id="rId4" Type="http://schemas.openxmlformats.org/officeDocument/2006/relationships/slideLayout" Target="../slideLayouts/slideLayout109.xml"/><Relationship Id="rId9" Type="http://schemas.openxmlformats.org/officeDocument/2006/relationships/slideLayout" Target="../slideLayouts/slideLayout114.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3.xml"/><Relationship Id="rId3" Type="http://schemas.openxmlformats.org/officeDocument/2006/relationships/slideLayout" Target="../slideLayouts/slideLayout118.xml"/><Relationship Id="rId7" Type="http://schemas.openxmlformats.org/officeDocument/2006/relationships/slideLayout" Target="../slideLayouts/slideLayout122.xml"/><Relationship Id="rId12" Type="http://schemas.openxmlformats.org/officeDocument/2006/relationships/image" Target="../media/image3.jpeg"/><Relationship Id="rId2" Type="http://schemas.openxmlformats.org/officeDocument/2006/relationships/slideLayout" Target="../slideLayouts/slideLayout117.xml"/><Relationship Id="rId1" Type="http://schemas.openxmlformats.org/officeDocument/2006/relationships/slideLayout" Target="../slideLayouts/slideLayout116.xml"/><Relationship Id="rId6" Type="http://schemas.openxmlformats.org/officeDocument/2006/relationships/slideLayout" Target="../slideLayouts/slideLayout121.xml"/><Relationship Id="rId11" Type="http://schemas.openxmlformats.org/officeDocument/2006/relationships/theme" Target="../theme/theme11.xml"/><Relationship Id="rId5" Type="http://schemas.openxmlformats.org/officeDocument/2006/relationships/slideLayout" Target="../slideLayouts/slideLayout120.xml"/><Relationship Id="rId10" Type="http://schemas.openxmlformats.org/officeDocument/2006/relationships/slideLayout" Target="../slideLayouts/slideLayout125.xml"/><Relationship Id="rId4" Type="http://schemas.openxmlformats.org/officeDocument/2006/relationships/slideLayout" Target="../slideLayouts/slideLayout119.xml"/><Relationship Id="rId9" Type="http://schemas.openxmlformats.org/officeDocument/2006/relationships/slideLayout" Target="../slideLayouts/slideLayout12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6" Type="http://schemas.openxmlformats.org/officeDocument/2006/relationships/image" Target="../media/image1.png"/><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theme" Target="../theme/theme5.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image" Target="../media/image1.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image" Target="../media/image1.png"/><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theme" Target="../theme/theme7.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0.xml"/><Relationship Id="rId13" Type="http://schemas.openxmlformats.org/officeDocument/2006/relationships/image" Target="../media/image1.png"/><Relationship Id="rId3" Type="http://schemas.openxmlformats.org/officeDocument/2006/relationships/slideLayout" Target="../slideLayouts/slideLayout85.xml"/><Relationship Id="rId7" Type="http://schemas.openxmlformats.org/officeDocument/2006/relationships/slideLayout" Target="../slideLayouts/slideLayout89.xml"/><Relationship Id="rId12" Type="http://schemas.openxmlformats.org/officeDocument/2006/relationships/theme" Target="../theme/theme8.xml"/><Relationship Id="rId2" Type="http://schemas.openxmlformats.org/officeDocument/2006/relationships/slideLayout" Target="../slideLayouts/slideLayout84.xml"/><Relationship Id="rId1" Type="http://schemas.openxmlformats.org/officeDocument/2006/relationships/slideLayout" Target="../slideLayouts/slideLayout83.xml"/><Relationship Id="rId6" Type="http://schemas.openxmlformats.org/officeDocument/2006/relationships/slideLayout" Target="../slideLayouts/slideLayout88.xml"/><Relationship Id="rId11" Type="http://schemas.openxmlformats.org/officeDocument/2006/relationships/slideLayout" Target="../slideLayouts/slideLayout93.xml"/><Relationship Id="rId5" Type="http://schemas.openxmlformats.org/officeDocument/2006/relationships/slideLayout" Target="../slideLayouts/slideLayout87.xml"/><Relationship Id="rId10" Type="http://schemas.openxmlformats.org/officeDocument/2006/relationships/slideLayout" Target="../slideLayouts/slideLayout92.xml"/><Relationship Id="rId4" Type="http://schemas.openxmlformats.org/officeDocument/2006/relationships/slideLayout" Target="../slideLayouts/slideLayout86.xml"/><Relationship Id="rId9" Type="http://schemas.openxmlformats.org/officeDocument/2006/relationships/slideLayout" Target="../slideLayouts/slideLayout91.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1.xml"/><Relationship Id="rId13" Type="http://schemas.openxmlformats.org/officeDocument/2006/relationships/theme" Target="../theme/theme9.xml"/><Relationship Id="rId3" Type="http://schemas.openxmlformats.org/officeDocument/2006/relationships/slideLayout" Target="../slideLayouts/slideLayout96.xml"/><Relationship Id="rId7" Type="http://schemas.openxmlformats.org/officeDocument/2006/relationships/slideLayout" Target="../slideLayouts/slideLayout100.xml"/><Relationship Id="rId12" Type="http://schemas.openxmlformats.org/officeDocument/2006/relationships/slideLayout" Target="../slideLayouts/slideLayout105.xml"/><Relationship Id="rId2" Type="http://schemas.openxmlformats.org/officeDocument/2006/relationships/slideLayout" Target="../slideLayouts/slideLayout95.xml"/><Relationship Id="rId1" Type="http://schemas.openxmlformats.org/officeDocument/2006/relationships/slideLayout" Target="../slideLayouts/slideLayout94.xml"/><Relationship Id="rId6" Type="http://schemas.openxmlformats.org/officeDocument/2006/relationships/slideLayout" Target="../slideLayouts/slideLayout99.xml"/><Relationship Id="rId11" Type="http://schemas.openxmlformats.org/officeDocument/2006/relationships/slideLayout" Target="../slideLayouts/slideLayout104.xml"/><Relationship Id="rId5" Type="http://schemas.openxmlformats.org/officeDocument/2006/relationships/slideLayout" Target="../slideLayouts/slideLayout98.xml"/><Relationship Id="rId10" Type="http://schemas.openxmlformats.org/officeDocument/2006/relationships/slideLayout" Target="../slideLayouts/slideLayout103.xml"/><Relationship Id="rId4" Type="http://schemas.openxmlformats.org/officeDocument/2006/relationships/slideLayout" Target="../slideLayouts/slideLayout97.xml"/><Relationship Id="rId9" Type="http://schemas.openxmlformats.org/officeDocument/2006/relationships/slideLayout" Target="../slideLayouts/slideLayout102.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7650" name="Title Placeholder 1"/>
          <p:cNvSpPr>
            <a:spLocks noGrp="1"/>
          </p:cNvSpPr>
          <p:nvPr>
            <p:ph type="title"/>
          </p:nvPr>
        </p:nvSpPr>
        <p:spPr bwMode="auto">
          <a:xfrm>
            <a:off x="457200" y="91440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27651" name="Text Placeholder 2"/>
          <p:cNvSpPr>
            <a:spLocks noGrp="1"/>
          </p:cNvSpPr>
          <p:nvPr>
            <p:ph type="body" idx="1"/>
          </p:nvPr>
        </p:nvSpPr>
        <p:spPr bwMode="auto">
          <a:xfrm>
            <a:off x="457200" y="2286000"/>
            <a:ext cx="8229600" cy="384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2009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F9CC3B0C-FFF3-4E7A-9504-2887A6BB2336}"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b="1"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457200" indent="-457200" algn="l" defTabSz="457200" rtl="0" eaLnBrk="1" fontAlgn="base" hangingPunct="1">
        <a:spcBef>
          <a:spcPct val="20000"/>
        </a:spcBef>
        <a:spcAft>
          <a:spcPct val="0"/>
        </a:spcAft>
        <a:buClr>
          <a:srgbClr val="33CC33"/>
        </a:buClr>
        <a:buSzPct val="85000"/>
        <a:buFont typeface="Wingdings" pitchFamily="2" charset="2"/>
        <a:buChar char="v"/>
        <a:defRPr sz="3200" b="1" kern="1200">
          <a:solidFill>
            <a:schemeClr val="tx1"/>
          </a:solidFill>
          <a:latin typeface="+mn-lt"/>
          <a:ea typeface="MS PGothic" pitchFamily="34" charset="-128"/>
          <a:cs typeface="+mn-cs"/>
        </a:defRPr>
      </a:lvl1pPr>
      <a:lvl2pPr marL="863600" indent="-406400" algn="l" defTabSz="457200" rtl="0" eaLnBrk="1" fontAlgn="base" hangingPunct="1">
        <a:spcBef>
          <a:spcPct val="20000"/>
        </a:spcBef>
        <a:spcAft>
          <a:spcPct val="0"/>
        </a:spcAft>
        <a:buClr>
          <a:srgbClr val="00B050"/>
        </a:buClr>
        <a:buSzPct val="95000"/>
        <a:buFont typeface="Wingdings" pitchFamily="2" charset="2"/>
        <a:buChar char="§"/>
        <a:defRPr sz="2800" b="1"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B613F54-6B92-6642-80F7-B3B674680234}"/>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Times New Roman" charset="0"/>
                <a:ea typeface="MS PGothic" charset="-128"/>
              </a:defRPr>
            </a:lvl1pPr>
          </a:lstStyle>
          <a:p>
            <a:pPr>
              <a:defRPr/>
            </a:pPr>
            <a:endParaRPr lang="en-US"/>
          </a:p>
        </p:txBody>
      </p:sp>
      <p:sp>
        <p:nvSpPr>
          <p:cNvPr id="6" name="Slide Number Placeholder 5">
            <a:extLst>
              <a:ext uri="{FF2B5EF4-FFF2-40B4-BE49-F238E27FC236}">
                <a16:creationId xmlns:a16="http://schemas.microsoft.com/office/drawing/2014/main" id="{47C9BCBB-D884-734E-A3F2-74EDD8A040D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Times New Roman" pitchFamily="18" charset="0"/>
              </a:defRPr>
            </a:lvl1pPr>
          </a:lstStyle>
          <a:p>
            <a:pPr>
              <a:defRPr/>
            </a:pPr>
            <a:fld id="{F9CC3B0C-FFF3-4E7A-9504-2887A6BB2336}" type="slidenum">
              <a:rPr lang="en-US" smtClean="0"/>
              <a:pPr>
                <a:defRPr/>
              </a:pPr>
              <a:t>‹#›</a:t>
            </a:fld>
            <a:endParaRPr lang="en-US"/>
          </a:p>
        </p:txBody>
      </p:sp>
      <p:sp>
        <p:nvSpPr>
          <p:cNvPr id="7" name="Footer Placeholder 3">
            <a:extLst>
              <a:ext uri="{FF2B5EF4-FFF2-40B4-BE49-F238E27FC236}">
                <a16:creationId xmlns:a16="http://schemas.microsoft.com/office/drawing/2014/main" id="{01A2ABBE-88FB-8248-A32F-515A2554086F}"/>
              </a:ext>
            </a:extLst>
          </p:cNvPr>
          <p:cNvSpPr txBox="1">
            <a:spLocks/>
          </p:cNvSpPr>
          <p:nvPr/>
        </p:nvSpPr>
        <p:spPr bwMode="auto">
          <a:xfrm>
            <a:off x="3019425" y="6267450"/>
            <a:ext cx="321945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en-US"/>
            </a:defPPr>
            <a:lvl1pPr algn="ctr" defTabSz="457200" rtl="0" eaLnBrk="1" fontAlgn="auto" hangingPunct="1">
              <a:spcBef>
                <a:spcPct val="20000"/>
              </a:spcBef>
              <a:spcAft>
                <a:spcPts val="0"/>
              </a:spcAft>
              <a:buFont typeface="Arial" panose="020B0604020202020204" pitchFamily="34" charset="0"/>
              <a:buChar char="•"/>
              <a:defRPr sz="3200" b="1" kern="1200">
                <a:solidFill>
                  <a:schemeClr val="tx1"/>
                </a:solidFill>
                <a:latin typeface="Times New Roman" charset="0"/>
                <a:ea typeface="MS PGothic" panose="020B0600070205080204" pitchFamily="34" charset="-128"/>
                <a:cs typeface="Times New Roman"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Times New Roman" charset="0"/>
                <a:ea typeface="MS PGothic" panose="020B0600070205080204" pitchFamily="34" charset="-128"/>
                <a:cs typeface="Times New Roman"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Times New Roman" charset="0"/>
                <a:ea typeface="MS PGothic" panose="020B0600070205080204" pitchFamily="34" charset="-128"/>
                <a:cs typeface="Times New Roman"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5pPr>
            <a:lvl6pPr marL="25146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6pPr>
            <a:lvl7pPr marL="29718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7pPr>
            <a:lvl8pPr marL="34290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8pPr>
            <a:lvl9pPr marL="38862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9pPr>
          </a:lstStyle>
          <a:p>
            <a:pPr fontAlgn="base">
              <a:spcBef>
                <a:spcPct val="0"/>
              </a:spcBef>
              <a:spcAft>
                <a:spcPct val="0"/>
              </a:spcAft>
              <a:buFontTx/>
              <a:buNone/>
              <a:defRPr/>
            </a:pPr>
            <a:r>
              <a:rPr lang="en-US" altLang="en-US" sz="1200" b="0" dirty="0">
                <a:latin typeface="Franklin Gothic Medium" panose="020B0603020102020204" pitchFamily="34" charset="0"/>
              </a:rPr>
              <a:t>Copyright © 2018 Foundation of the American College of Healthcare Executives. Not for sale.</a:t>
            </a:r>
          </a:p>
        </p:txBody>
      </p:sp>
    </p:spTree>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Times New Roman" pitchFamily="18" charset="0"/>
          <a:ea typeface="MS PGothic" panose="020B0600070205080204" pitchFamily="34" charset="-128"/>
          <a:cs typeface="Times New Roman" pitchFamily="18" charset="0"/>
        </a:defRPr>
      </a:lvl1pPr>
      <a:lvl2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2pPr>
      <a:lvl3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3pPr>
      <a:lvl4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4pPr>
      <a:lvl5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5pPr>
      <a:lvl6pPr marL="457200" algn="ctr" defTabSz="457200" rtl="0" eaLnBrk="1" fontAlgn="base" hangingPunct="1">
        <a:spcBef>
          <a:spcPct val="0"/>
        </a:spcBef>
        <a:spcAft>
          <a:spcPct val="0"/>
        </a:spcAft>
        <a:defRPr sz="4400">
          <a:solidFill>
            <a:schemeClr val="tx1"/>
          </a:solidFill>
          <a:latin typeface="Times New Roman" charset="0"/>
          <a:ea typeface="ＭＳ Ｐゴシック" charset="0"/>
        </a:defRPr>
      </a:lvl6pPr>
      <a:lvl7pPr marL="914400" algn="ctr" defTabSz="457200" rtl="0" eaLnBrk="1" fontAlgn="base" hangingPunct="1">
        <a:spcBef>
          <a:spcPct val="0"/>
        </a:spcBef>
        <a:spcAft>
          <a:spcPct val="0"/>
        </a:spcAft>
        <a:defRPr sz="4400">
          <a:solidFill>
            <a:schemeClr val="tx1"/>
          </a:solidFill>
          <a:latin typeface="Times New Roman" charset="0"/>
          <a:ea typeface="ＭＳ Ｐゴシック" charset="0"/>
        </a:defRPr>
      </a:lvl7pPr>
      <a:lvl8pPr marL="1371600" algn="ctr" defTabSz="457200" rtl="0" eaLnBrk="1" fontAlgn="base" hangingPunct="1">
        <a:spcBef>
          <a:spcPct val="0"/>
        </a:spcBef>
        <a:spcAft>
          <a:spcPct val="0"/>
        </a:spcAft>
        <a:defRPr sz="4400">
          <a:solidFill>
            <a:schemeClr val="tx1"/>
          </a:solidFill>
          <a:latin typeface="Times New Roman" charset="0"/>
          <a:ea typeface="ＭＳ Ｐゴシック" charset="0"/>
        </a:defRPr>
      </a:lvl8pPr>
      <a:lvl9pPr marL="1828800" algn="ctr" defTabSz="457200" rtl="0" eaLnBrk="1" fontAlgn="base" hangingPunct="1">
        <a:spcBef>
          <a:spcPct val="0"/>
        </a:spcBef>
        <a:spcAft>
          <a:spcPct val="0"/>
        </a:spcAft>
        <a:defRPr sz="4400">
          <a:solidFill>
            <a:schemeClr val="tx1"/>
          </a:solidFill>
          <a:latin typeface="Times New Roman" charset="0"/>
          <a:ea typeface="ＭＳ Ｐゴシック"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Times New Roman" pitchFamily="18" charset="0"/>
          <a:ea typeface="MS PGothic" panose="020B0600070205080204" pitchFamily="34" charset="-128"/>
          <a:cs typeface="Times New Roman" pitchFamily="18"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Times New Roman" pitchFamily="18" charset="0"/>
          <a:ea typeface="MS PGothic" panose="020B0600070205080204" pitchFamily="34" charset="-128"/>
          <a:cs typeface="Times New Roman" pitchFamily="18" charset="0"/>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Times New Roman" pitchFamily="18" charset="0"/>
          <a:ea typeface="MS PGothic" panose="020B0600070205080204" pitchFamily="34" charset="-128"/>
          <a:cs typeface="Times New Roman" pitchFamily="18" charset="0"/>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Times New Roman" pitchFamily="18" charset="0"/>
          <a:ea typeface="MS PGothic" panose="020B0600070205080204" pitchFamily="34" charset="-128"/>
          <a:cs typeface="Times New Roman" pitchFamily="18" charset="0"/>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Times New Roman" pitchFamily="18" charset="0"/>
          <a:ea typeface="MS PGothic" panose="020B0600070205080204" pitchFamily="34" charset="-128"/>
          <a:cs typeface="Times New Roman" pitchFamily="18"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Times New Roman" charset="0"/>
                <a:ea typeface="MS PGothic" charset="-128"/>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Times New Roman" pitchFamily="18" charset="0"/>
              </a:defRPr>
            </a:lvl1pPr>
          </a:lstStyle>
          <a:p>
            <a:pPr>
              <a:defRPr/>
            </a:pPr>
            <a:fld id="{F9CC3B0C-FFF3-4E7A-9504-2887A6BB2336}" type="slidenum">
              <a:rPr lang="en-US" smtClean="0"/>
              <a:pPr>
                <a:defRPr/>
              </a:pPr>
              <a:t>‹#›</a:t>
            </a:fld>
            <a:endParaRPr lang="en-US"/>
          </a:p>
        </p:txBody>
      </p:sp>
      <p:sp>
        <p:nvSpPr>
          <p:cNvPr id="7" name="Footer Placeholder 3"/>
          <p:cNvSpPr txBox="1">
            <a:spLocks/>
          </p:cNvSpPr>
          <p:nvPr/>
        </p:nvSpPr>
        <p:spPr bwMode="auto">
          <a:xfrm>
            <a:off x="3019425" y="6267450"/>
            <a:ext cx="321945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defPPr>
              <a:defRPr lang="en-US"/>
            </a:defPPr>
            <a:lvl1pPr algn="ctr" defTabSz="457200" rtl="0" eaLnBrk="1" fontAlgn="auto" hangingPunct="1">
              <a:spcBef>
                <a:spcPct val="20000"/>
              </a:spcBef>
              <a:spcAft>
                <a:spcPts val="0"/>
              </a:spcAft>
              <a:buFont typeface="Arial" panose="020B0604020202020204" pitchFamily="34" charset="0"/>
              <a:buChar char="•"/>
              <a:defRPr sz="3200" b="1" kern="1200">
                <a:solidFill>
                  <a:schemeClr val="tx1"/>
                </a:solidFill>
                <a:latin typeface="Times New Roman" charset="0"/>
                <a:ea typeface="MS PGothic" panose="020B0600070205080204" pitchFamily="34" charset="-128"/>
                <a:cs typeface="Times New Roman"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Times New Roman" charset="0"/>
                <a:ea typeface="MS PGothic" panose="020B0600070205080204" pitchFamily="34" charset="-128"/>
                <a:cs typeface="Times New Roman" charset="0"/>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Times New Roman" charset="0"/>
                <a:ea typeface="MS PGothic" panose="020B0600070205080204" pitchFamily="34" charset="-128"/>
                <a:cs typeface="Times New Roman" charset="0"/>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5pPr>
            <a:lvl6pPr marL="25146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6pPr>
            <a:lvl7pPr marL="29718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7pPr>
            <a:lvl8pPr marL="34290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8pPr>
            <a:lvl9pPr marL="3886200" indent="-228600" algn="l" defTabSz="457200" rtl="0" eaLnBrk="0" fontAlgn="base" latinLnBrk="0" hangingPunct="0">
              <a:spcBef>
                <a:spcPct val="20000"/>
              </a:spcBef>
              <a:spcAft>
                <a:spcPct val="0"/>
              </a:spcAft>
              <a:buFont typeface="Arial" panose="020B0604020202020204" pitchFamily="34" charset="0"/>
              <a:buChar char="»"/>
              <a:defRPr sz="2000" kern="1200">
                <a:solidFill>
                  <a:schemeClr val="tx1"/>
                </a:solidFill>
                <a:latin typeface="Times New Roman" charset="0"/>
                <a:ea typeface="MS PGothic" panose="020B0600070205080204" pitchFamily="34" charset="-128"/>
                <a:cs typeface="Times New Roman" charset="0"/>
              </a:defRPr>
            </a:lvl9pPr>
          </a:lstStyle>
          <a:p>
            <a:pPr fontAlgn="base">
              <a:spcBef>
                <a:spcPct val="0"/>
              </a:spcBef>
              <a:spcAft>
                <a:spcPct val="0"/>
              </a:spcAft>
              <a:buFontTx/>
              <a:buNone/>
              <a:defRPr/>
            </a:pPr>
            <a:r>
              <a:rPr lang="en-US" altLang="en-US" sz="1200" b="0" dirty="0">
                <a:latin typeface="Franklin Gothic Medium" panose="020B0603020102020204" pitchFamily="34" charset="0"/>
              </a:rPr>
              <a:t>Copyright © 2018 Foundation of the American College of Healthcare Executives. Not for sale.</a:t>
            </a:r>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Times New Roman" pitchFamily="18" charset="0"/>
          <a:ea typeface="MS PGothic" panose="020B0600070205080204" pitchFamily="34" charset="-128"/>
          <a:cs typeface="Times New Roman" pitchFamily="18" charset="0"/>
        </a:defRPr>
      </a:lvl1pPr>
      <a:lvl2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2pPr>
      <a:lvl3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3pPr>
      <a:lvl4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4pPr>
      <a:lvl5pPr algn="ctr" defTabSz="457200" rtl="0" eaLnBrk="1" fontAlgn="base" hangingPunct="1">
        <a:spcBef>
          <a:spcPct val="0"/>
        </a:spcBef>
        <a:spcAft>
          <a:spcPct val="0"/>
        </a:spcAft>
        <a:defRPr sz="4400">
          <a:solidFill>
            <a:schemeClr val="tx1"/>
          </a:solidFill>
          <a:latin typeface="Times New Roman" charset="0"/>
          <a:ea typeface="MS PGothic" panose="020B0600070205080204" pitchFamily="34" charset="-128"/>
          <a:cs typeface="Times New Roman" charset="0"/>
        </a:defRPr>
      </a:lvl5pPr>
      <a:lvl6pPr marL="457200" algn="ctr" defTabSz="457200" rtl="0" eaLnBrk="1" fontAlgn="base" hangingPunct="1">
        <a:spcBef>
          <a:spcPct val="0"/>
        </a:spcBef>
        <a:spcAft>
          <a:spcPct val="0"/>
        </a:spcAft>
        <a:defRPr sz="4400">
          <a:solidFill>
            <a:schemeClr val="tx1"/>
          </a:solidFill>
          <a:latin typeface="Times New Roman" charset="0"/>
          <a:ea typeface="ＭＳ Ｐゴシック" charset="0"/>
        </a:defRPr>
      </a:lvl6pPr>
      <a:lvl7pPr marL="914400" algn="ctr" defTabSz="457200" rtl="0" eaLnBrk="1" fontAlgn="base" hangingPunct="1">
        <a:spcBef>
          <a:spcPct val="0"/>
        </a:spcBef>
        <a:spcAft>
          <a:spcPct val="0"/>
        </a:spcAft>
        <a:defRPr sz="4400">
          <a:solidFill>
            <a:schemeClr val="tx1"/>
          </a:solidFill>
          <a:latin typeface="Times New Roman" charset="0"/>
          <a:ea typeface="ＭＳ Ｐゴシック" charset="0"/>
        </a:defRPr>
      </a:lvl7pPr>
      <a:lvl8pPr marL="1371600" algn="ctr" defTabSz="457200" rtl="0" eaLnBrk="1" fontAlgn="base" hangingPunct="1">
        <a:spcBef>
          <a:spcPct val="0"/>
        </a:spcBef>
        <a:spcAft>
          <a:spcPct val="0"/>
        </a:spcAft>
        <a:defRPr sz="4400">
          <a:solidFill>
            <a:schemeClr val="tx1"/>
          </a:solidFill>
          <a:latin typeface="Times New Roman" charset="0"/>
          <a:ea typeface="ＭＳ Ｐゴシック" charset="0"/>
        </a:defRPr>
      </a:lvl8pPr>
      <a:lvl9pPr marL="1828800" algn="ctr" defTabSz="457200" rtl="0" eaLnBrk="1" fontAlgn="base" hangingPunct="1">
        <a:spcBef>
          <a:spcPct val="0"/>
        </a:spcBef>
        <a:spcAft>
          <a:spcPct val="0"/>
        </a:spcAft>
        <a:defRPr sz="4400">
          <a:solidFill>
            <a:schemeClr val="tx1"/>
          </a:solidFill>
          <a:latin typeface="Times New Roman" charset="0"/>
          <a:ea typeface="ＭＳ Ｐゴシック"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Times New Roman" pitchFamily="18" charset="0"/>
          <a:ea typeface="MS PGothic" panose="020B0600070205080204" pitchFamily="34" charset="-128"/>
          <a:cs typeface="Times New Roman" pitchFamily="18"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Times New Roman" pitchFamily="18" charset="0"/>
          <a:ea typeface="MS PGothic" panose="020B0600070205080204" pitchFamily="34" charset="-128"/>
          <a:cs typeface="Times New Roman" pitchFamily="18"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Times New Roman" pitchFamily="18" charset="0"/>
          <a:ea typeface="MS PGothic" panose="020B0600070205080204" pitchFamily="34" charset="-128"/>
          <a:cs typeface="Times New Roman" pitchFamily="18" charset="0"/>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Times New Roman" pitchFamily="18" charset="0"/>
          <a:ea typeface="MS PGothic" panose="020B0600070205080204" pitchFamily="34" charset="-128"/>
          <a:cs typeface="Times New Roman" pitchFamily="18"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Times New Roman" pitchFamily="18" charset="0"/>
          <a:ea typeface="MS PGothic" panose="020B0600070205080204" pitchFamily="34" charset="-128"/>
          <a:cs typeface="Times New Roman" pitchFamily="18"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7653" name="Rectangle 5"/>
          <p:cNvSpPr>
            <a:spLocks noGrp="1" noChangeArrowheads="1"/>
          </p:cNvSpPr>
          <p:nvPr>
            <p:ph type="ftr" sz="quarter" idx="3"/>
          </p:nvPr>
        </p:nvSpPr>
        <p:spPr bwMode="auto">
          <a:xfrm>
            <a:off x="317500" y="5918200"/>
            <a:ext cx="6019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a:latin typeface="Birch Std" pitchFamily="50" charset="0"/>
                <a:ea typeface="+mn-ea"/>
              </a:defRPr>
            </a:lvl1pPr>
          </a:lstStyle>
          <a:p>
            <a:pPr>
              <a:defRPr/>
            </a:pPr>
            <a:r>
              <a:rPr lang="en-US" dirty="0"/>
              <a:t>Copyright 2012 Health Administration Press</a:t>
            </a:r>
          </a:p>
        </p:txBody>
      </p:sp>
      <p:sp>
        <p:nvSpPr>
          <p:cNvPr id="2765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vl1pPr>
          </a:lstStyle>
          <a:p>
            <a:fld id="{95D35F91-1762-4721-9AAC-8A47CB9A8721}"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rtl="0" eaLnBrk="1" fontAlgn="base" hangingPunct="1">
        <a:spcBef>
          <a:spcPct val="0"/>
        </a:spcBef>
        <a:spcAft>
          <a:spcPct val="0"/>
        </a:spcAft>
        <a:defRPr sz="4400">
          <a:solidFill>
            <a:schemeClr val="tx2"/>
          </a:solidFill>
          <a:latin typeface="+mj-lt"/>
          <a:ea typeface="MS PGothic" pitchFamily="34" charset="-128"/>
          <a:cs typeface="+mj-cs"/>
        </a:defRPr>
      </a:lvl1pPr>
      <a:lvl2pPr algn="ctr" rtl="0" eaLnBrk="1" fontAlgn="base" hangingPunct="1">
        <a:spcBef>
          <a:spcPct val="0"/>
        </a:spcBef>
        <a:spcAft>
          <a:spcPct val="0"/>
        </a:spcAft>
        <a:defRPr sz="4400">
          <a:solidFill>
            <a:schemeClr val="tx2"/>
          </a:solidFill>
          <a:latin typeface="Birch Std" pitchFamily="50" charset="0"/>
          <a:ea typeface="MS PGothic" pitchFamily="34" charset="-128"/>
        </a:defRPr>
      </a:lvl2pPr>
      <a:lvl3pPr algn="ctr" rtl="0" eaLnBrk="1" fontAlgn="base" hangingPunct="1">
        <a:spcBef>
          <a:spcPct val="0"/>
        </a:spcBef>
        <a:spcAft>
          <a:spcPct val="0"/>
        </a:spcAft>
        <a:defRPr sz="4400">
          <a:solidFill>
            <a:schemeClr val="tx2"/>
          </a:solidFill>
          <a:latin typeface="Birch Std" pitchFamily="50" charset="0"/>
          <a:ea typeface="MS PGothic" pitchFamily="34" charset="-128"/>
        </a:defRPr>
      </a:lvl3pPr>
      <a:lvl4pPr algn="ctr" rtl="0" eaLnBrk="1" fontAlgn="base" hangingPunct="1">
        <a:spcBef>
          <a:spcPct val="0"/>
        </a:spcBef>
        <a:spcAft>
          <a:spcPct val="0"/>
        </a:spcAft>
        <a:defRPr sz="4400">
          <a:solidFill>
            <a:schemeClr val="tx2"/>
          </a:solidFill>
          <a:latin typeface="Birch Std" pitchFamily="50" charset="0"/>
          <a:ea typeface="MS PGothic" pitchFamily="34" charset="-128"/>
        </a:defRPr>
      </a:lvl4pPr>
      <a:lvl5pPr algn="ctr" rtl="0" eaLnBrk="1" fontAlgn="base" hangingPunct="1">
        <a:spcBef>
          <a:spcPct val="0"/>
        </a:spcBef>
        <a:spcAft>
          <a:spcPct val="0"/>
        </a:spcAft>
        <a:defRPr sz="4400">
          <a:solidFill>
            <a:schemeClr val="tx2"/>
          </a:solidFill>
          <a:latin typeface="Birch Std" pitchFamily="50" charset="0"/>
          <a:ea typeface="MS PGothic" pitchFamily="34" charset="-128"/>
        </a:defRPr>
      </a:lvl5pPr>
      <a:lvl6pPr marL="457200" algn="ctr" rtl="0" eaLnBrk="1" fontAlgn="base" hangingPunct="1">
        <a:spcBef>
          <a:spcPct val="0"/>
        </a:spcBef>
        <a:spcAft>
          <a:spcPct val="0"/>
        </a:spcAft>
        <a:defRPr sz="4400">
          <a:solidFill>
            <a:schemeClr val="tx2"/>
          </a:solidFill>
          <a:latin typeface="Birch Std" pitchFamily="50" charset="0"/>
        </a:defRPr>
      </a:lvl6pPr>
      <a:lvl7pPr marL="914400" algn="ctr" rtl="0" eaLnBrk="1" fontAlgn="base" hangingPunct="1">
        <a:spcBef>
          <a:spcPct val="0"/>
        </a:spcBef>
        <a:spcAft>
          <a:spcPct val="0"/>
        </a:spcAft>
        <a:defRPr sz="4400">
          <a:solidFill>
            <a:schemeClr val="tx2"/>
          </a:solidFill>
          <a:latin typeface="Birch Std" pitchFamily="50" charset="0"/>
        </a:defRPr>
      </a:lvl7pPr>
      <a:lvl8pPr marL="1371600" algn="ctr" rtl="0" eaLnBrk="1" fontAlgn="base" hangingPunct="1">
        <a:spcBef>
          <a:spcPct val="0"/>
        </a:spcBef>
        <a:spcAft>
          <a:spcPct val="0"/>
        </a:spcAft>
        <a:defRPr sz="4400">
          <a:solidFill>
            <a:schemeClr val="tx2"/>
          </a:solidFill>
          <a:latin typeface="Birch Std" pitchFamily="50" charset="0"/>
        </a:defRPr>
      </a:lvl8pPr>
      <a:lvl9pPr marL="1828800" algn="ctr" rtl="0" eaLnBrk="1" fontAlgn="base" hangingPunct="1">
        <a:spcBef>
          <a:spcPct val="0"/>
        </a:spcBef>
        <a:spcAft>
          <a:spcPct val="0"/>
        </a:spcAft>
        <a:defRPr sz="4400">
          <a:solidFill>
            <a:schemeClr val="tx2"/>
          </a:solidFill>
          <a:latin typeface="Birch Std" pitchFamily="50"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8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bwMode="auto">
          <a:xfrm>
            <a:off x="0" y="0"/>
            <a:ext cx="9144000" cy="1417638"/>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2"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3" name="Rectangle 5"/>
          <p:cNvSpPr>
            <a:spLocks noGrp="1" noChangeArrowheads="1"/>
          </p:cNvSpPr>
          <p:nvPr>
            <p:ph type="ftr" sz="quarter" idx="3"/>
          </p:nvPr>
        </p:nvSpPr>
        <p:spPr bwMode="auto">
          <a:xfrm>
            <a:off x="0" y="6280150"/>
            <a:ext cx="6019800" cy="73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spcBef>
                <a:spcPct val="0"/>
              </a:spcBef>
              <a:defRPr sz="1400">
                <a:latin typeface="Birch Std" pitchFamily="50" charset="0"/>
                <a:ea typeface="+mn-ea"/>
              </a:defRPr>
            </a:lvl1pPr>
          </a:lstStyle>
          <a:p>
            <a:pPr>
              <a:defRPr/>
            </a:pPr>
            <a:r>
              <a:rPr lang="en-US" dirty="0"/>
              <a:t>Copyright 2012 Health Administration Press</a:t>
            </a:r>
          </a:p>
        </p:txBody>
      </p:sp>
      <p:sp>
        <p:nvSpPr>
          <p:cNvPr id="58374" name="Rectangle 6"/>
          <p:cNvSpPr>
            <a:spLocks noGrp="1" noChangeArrowheads="1"/>
          </p:cNvSpPr>
          <p:nvPr>
            <p:ph type="sldNum" sz="quarter" idx="4"/>
          </p:nvPr>
        </p:nvSpPr>
        <p:spPr bwMode="auto">
          <a:xfrm>
            <a:off x="6553200" y="63055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vl1pPr>
          </a:lstStyle>
          <a:p>
            <a:fld id="{C5920B81-2908-4C44-B213-762E8CDE626D}"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rtl="0" eaLnBrk="1" fontAlgn="base" hangingPunct="1">
        <a:spcBef>
          <a:spcPct val="0"/>
        </a:spcBef>
        <a:spcAft>
          <a:spcPct val="0"/>
        </a:spcAft>
        <a:defRPr sz="4400">
          <a:solidFill>
            <a:schemeClr val="tx2"/>
          </a:solidFill>
          <a:latin typeface="+mj-lt"/>
          <a:ea typeface="MS PGothic" pitchFamily="34" charset="-128"/>
          <a:cs typeface="+mj-cs"/>
        </a:defRPr>
      </a:lvl1pPr>
      <a:lvl2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2pPr>
      <a:lvl3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3pPr>
      <a:lvl4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4pPr>
      <a:lvl5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5pPr>
      <a:lvl6pPr marL="457200" algn="ctr" rtl="0" eaLnBrk="1" fontAlgn="base" hangingPunct="1">
        <a:spcBef>
          <a:spcPct val="0"/>
        </a:spcBef>
        <a:spcAft>
          <a:spcPct val="0"/>
        </a:spcAft>
        <a:defRPr sz="4400">
          <a:solidFill>
            <a:schemeClr val="tx2"/>
          </a:solidFill>
          <a:latin typeface="Palatino Linotype" pitchFamily="18" charset="0"/>
        </a:defRPr>
      </a:lvl6pPr>
      <a:lvl7pPr marL="914400" algn="ctr" rtl="0" eaLnBrk="1" fontAlgn="base" hangingPunct="1">
        <a:spcBef>
          <a:spcPct val="0"/>
        </a:spcBef>
        <a:spcAft>
          <a:spcPct val="0"/>
        </a:spcAft>
        <a:defRPr sz="4400">
          <a:solidFill>
            <a:schemeClr val="tx2"/>
          </a:solidFill>
          <a:latin typeface="Palatino Linotype" pitchFamily="18" charset="0"/>
        </a:defRPr>
      </a:lvl7pPr>
      <a:lvl8pPr marL="1371600" algn="ctr" rtl="0" eaLnBrk="1" fontAlgn="base" hangingPunct="1">
        <a:spcBef>
          <a:spcPct val="0"/>
        </a:spcBef>
        <a:spcAft>
          <a:spcPct val="0"/>
        </a:spcAft>
        <a:defRPr sz="4400">
          <a:solidFill>
            <a:schemeClr val="tx2"/>
          </a:solidFill>
          <a:latin typeface="Palatino Linotype" pitchFamily="18" charset="0"/>
        </a:defRPr>
      </a:lvl8pPr>
      <a:lvl9pPr marL="1828800" algn="ctr" rtl="0" eaLnBrk="1" fontAlgn="base" hangingPunct="1">
        <a:spcBef>
          <a:spcPct val="0"/>
        </a:spcBef>
        <a:spcAft>
          <a:spcPct val="0"/>
        </a:spcAft>
        <a:defRPr sz="4400">
          <a:solidFill>
            <a:schemeClr val="tx2"/>
          </a:solidFill>
          <a:latin typeface="Palatino Linotype"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8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3810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rtl="0" eaLnBrk="1" fontAlgn="base" hangingPunct="1">
        <a:spcBef>
          <a:spcPct val="0"/>
        </a:spcBef>
        <a:spcAft>
          <a:spcPct val="0"/>
        </a:spcAft>
        <a:defRPr sz="4400">
          <a:solidFill>
            <a:schemeClr val="tx2"/>
          </a:solidFill>
          <a:latin typeface="+mj-lt"/>
          <a:ea typeface="MS PGothic" pitchFamily="34" charset="-128"/>
          <a:cs typeface="+mj-cs"/>
        </a:defRPr>
      </a:lvl1pPr>
      <a:lvl2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2pPr>
      <a:lvl3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3pPr>
      <a:lvl4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4pPr>
      <a:lvl5pPr algn="ctr" rtl="0" eaLnBrk="1" fontAlgn="base" hangingPunct="1">
        <a:spcBef>
          <a:spcPct val="0"/>
        </a:spcBef>
        <a:spcAft>
          <a:spcPct val="0"/>
        </a:spcAft>
        <a:defRPr sz="4400">
          <a:solidFill>
            <a:schemeClr val="tx2"/>
          </a:solidFill>
          <a:latin typeface="Palatino Linotype" pitchFamily="18" charset="0"/>
          <a:ea typeface="MS PGothic" pitchFamily="34" charset="-128"/>
        </a:defRPr>
      </a:lvl5pPr>
      <a:lvl6pPr marL="457200" algn="ctr" rtl="0" eaLnBrk="1" fontAlgn="base" hangingPunct="1">
        <a:spcBef>
          <a:spcPct val="0"/>
        </a:spcBef>
        <a:spcAft>
          <a:spcPct val="0"/>
        </a:spcAft>
        <a:defRPr sz="4400">
          <a:solidFill>
            <a:schemeClr val="tx2"/>
          </a:solidFill>
          <a:latin typeface="Palatino Linotype" pitchFamily="18" charset="0"/>
        </a:defRPr>
      </a:lvl6pPr>
      <a:lvl7pPr marL="914400" algn="ctr" rtl="0" eaLnBrk="1" fontAlgn="base" hangingPunct="1">
        <a:spcBef>
          <a:spcPct val="0"/>
        </a:spcBef>
        <a:spcAft>
          <a:spcPct val="0"/>
        </a:spcAft>
        <a:defRPr sz="4400">
          <a:solidFill>
            <a:schemeClr val="tx2"/>
          </a:solidFill>
          <a:latin typeface="Palatino Linotype" pitchFamily="18" charset="0"/>
        </a:defRPr>
      </a:lvl7pPr>
      <a:lvl8pPr marL="1371600" algn="ctr" rtl="0" eaLnBrk="1" fontAlgn="base" hangingPunct="1">
        <a:spcBef>
          <a:spcPct val="0"/>
        </a:spcBef>
        <a:spcAft>
          <a:spcPct val="0"/>
        </a:spcAft>
        <a:defRPr sz="4400">
          <a:solidFill>
            <a:schemeClr val="tx2"/>
          </a:solidFill>
          <a:latin typeface="Palatino Linotype" pitchFamily="18" charset="0"/>
        </a:defRPr>
      </a:lvl8pPr>
      <a:lvl9pPr marL="1828800" algn="ctr" rtl="0" eaLnBrk="1" fontAlgn="base" hangingPunct="1">
        <a:spcBef>
          <a:spcPct val="0"/>
        </a:spcBef>
        <a:spcAft>
          <a:spcPct val="0"/>
        </a:spcAft>
        <a:defRPr sz="4400">
          <a:solidFill>
            <a:schemeClr val="tx2"/>
          </a:solidFill>
          <a:latin typeface="Palatino Linotype" pitchFamily="18"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8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400">
          <a:solidFill>
            <a:schemeClr val="tx1"/>
          </a:solidFill>
          <a:latin typeface="+mn-lt"/>
          <a:ea typeface="MS PGothic" pitchFamily="34" charset="-128"/>
        </a:defRPr>
      </a:lvl3pPr>
      <a:lvl4pPr marL="16002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20574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6"/>
          <a:srcRect/>
          <a:stretch>
            <a:fillRect/>
          </a:stretch>
        </a:blipFill>
        <a:effectLst/>
      </p:bgPr>
    </p:bg>
    <p:spTree>
      <p:nvGrpSpPr>
        <p:cNvPr id="1" name=""/>
        <p:cNvGrpSpPr/>
        <p:nvPr/>
      </p:nvGrpSpPr>
      <p:grpSpPr>
        <a:xfrm>
          <a:off x="0" y="0"/>
          <a:ext cx="0" cy="0"/>
          <a:chOff x="0" y="0"/>
          <a:chExt cx="0" cy="0"/>
        </a:xfrm>
      </p:grpSpPr>
      <p:sp>
        <p:nvSpPr>
          <p:cNvPr id="4096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6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r>
              <a:rPr lang="en-US" dirty="0"/>
              <a:t>8/3/2012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2012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6CEBA6E-4927-49EE-BDDB-D5B22179AFE4}"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563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63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r>
              <a:rPr lang="en-US" dirty="0"/>
              <a:t>8/3/2012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2012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AC10CF1F-6936-46C5-9EA2-3F8572E3538F}"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35" r:id="rId1"/>
    <p:sldLayoutId id="2147483736" r:id="rId2"/>
    <p:sldLayoutId id="2147483737" r:id="rId3"/>
    <p:sldLayoutId id="2147483738" r:id="rId4"/>
    <p:sldLayoutId id="2147483739" r:id="rId5"/>
    <p:sldLayoutId id="2147483740" r:id="rId6"/>
    <p:sldLayoutId id="2147483741" r:id="rId7"/>
    <p:sldLayoutId id="2147483742" r:id="rId8"/>
    <p:sldLayoutId id="2147483743" r:id="rId9"/>
    <p:sldLayoutId id="2147483744" r:id="rId10"/>
    <p:sldLayoutId id="2147483745" r:id="rId11"/>
    <p:sldLayoutId id="2147483746" r:id="rId12"/>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6963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963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r>
              <a:rPr lang="en-US" dirty="0"/>
              <a:t>8/3/2012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2012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FBD1F0C-AA77-46CF-9F26-079FBE46D50E}"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81922"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1923"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r>
              <a:rPr lang="en-US" dirty="0"/>
              <a:t>8/3/2012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2012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DEBFAF0D-2AF7-4349-AFDB-602F4F14193C}"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srcRect/>
          <a:stretch>
            <a:fillRect/>
          </a:stretch>
        </a:blipFill>
        <a:effectLst/>
      </p:bgPr>
    </p:bg>
    <p:spTree>
      <p:nvGrpSpPr>
        <p:cNvPr id="1" name=""/>
        <p:cNvGrpSpPr/>
        <p:nvPr/>
      </p:nvGrpSpPr>
      <p:grpSpPr>
        <a:xfrm>
          <a:off x="0" y="0"/>
          <a:ext cx="0" cy="0"/>
          <a:chOff x="0" y="0"/>
          <a:chExt cx="0" cy="0"/>
        </a:xfrm>
      </p:grpSpPr>
      <p:sp>
        <p:nvSpPr>
          <p:cNvPr id="9421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9421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Birch Std" pitchFamily="50" charset="0"/>
                <a:ea typeface="+mn-ea"/>
              </a:defRPr>
            </a:lvl1pPr>
          </a:lstStyle>
          <a:p>
            <a:pPr>
              <a:defRPr/>
            </a:pPr>
            <a:r>
              <a:rPr lang="en-US" dirty="0"/>
              <a:t>8/3/2012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Birch Std" pitchFamily="50" charset="0"/>
                <a:ea typeface="+mn-ea"/>
              </a:defRPr>
            </a:lvl1pPr>
          </a:lstStyle>
          <a:p>
            <a:pPr>
              <a:defRPr/>
            </a:pPr>
            <a:r>
              <a:rPr lang="en-US" dirty="0"/>
              <a:t>Copyright 2012 Health Administration Press</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BDBD2041-C8EC-46ED-86BE-3053B985E3C8}"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sldNum="0" hdr="0" dt="0"/>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j-cs"/>
        </a:defRPr>
      </a:lvl1pPr>
      <a:lvl2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2pPr>
      <a:lvl3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3pPr>
      <a:lvl4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4pPr>
      <a:lvl5pPr algn="ctr" defTabSz="457200" rtl="0" eaLnBrk="1" fontAlgn="base" hangingPunct="1">
        <a:spcBef>
          <a:spcPct val="0"/>
        </a:spcBef>
        <a:spcAft>
          <a:spcPct val="0"/>
        </a:spcAft>
        <a:defRPr sz="4400">
          <a:solidFill>
            <a:schemeClr val="tx1"/>
          </a:solidFill>
          <a:latin typeface="Garamond" pitchFamily="18" charset="0"/>
          <a:ea typeface="MS PGothic" pitchFamily="34" charset="-128"/>
        </a:defRPr>
      </a:lvl5pPr>
      <a:lvl6pPr marL="457200" algn="ctr" defTabSz="457200" rtl="0" eaLnBrk="1" fontAlgn="base" hangingPunct="1">
        <a:spcBef>
          <a:spcPct val="0"/>
        </a:spcBef>
        <a:spcAft>
          <a:spcPct val="0"/>
        </a:spcAft>
        <a:defRPr sz="4400">
          <a:solidFill>
            <a:schemeClr val="tx1"/>
          </a:solidFill>
          <a:latin typeface="Garamond" pitchFamily="18" charset="0"/>
        </a:defRPr>
      </a:lvl6pPr>
      <a:lvl7pPr marL="914400" algn="ctr" defTabSz="457200" rtl="0" eaLnBrk="1" fontAlgn="base" hangingPunct="1">
        <a:spcBef>
          <a:spcPct val="0"/>
        </a:spcBef>
        <a:spcAft>
          <a:spcPct val="0"/>
        </a:spcAft>
        <a:defRPr sz="4400">
          <a:solidFill>
            <a:schemeClr val="tx1"/>
          </a:solidFill>
          <a:latin typeface="Garamond" pitchFamily="18" charset="0"/>
        </a:defRPr>
      </a:lvl7pPr>
      <a:lvl8pPr marL="1371600" algn="ctr" defTabSz="457200" rtl="0" eaLnBrk="1" fontAlgn="base" hangingPunct="1">
        <a:spcBef>
          <a:spcPct val="0"/>
        </a:spcBef>
        <a:spcAft>
          <a:spcPct val="0"/>
        </a:spcAft>
        <a:defRPr sz="4400">
          <a:solidFill>
            <a:schemeClr val="tx1"/>
          </a:solidFill>
          <a:latin typeface="Garamond" pitchFamily="18" charset="0"/>
        </a:defRPr>
      </a:lvl8pPr>
      <a:lvl9pPr marL="1828800" algn="ctr" defTabSz="457200" rtl="0" eaLnBrk="1" fontAlgn="base" hangingPunct="1">
        <a:spcBef>
          <a:spcPct val="0"/>
        </a:spcBef>
        <a:spcAft>
          <a:spcPct val="0"/>
        </a:spcAft>
        <a:defRPr sz="4400">
          <a:solidFill>
            <a:schemeClr val="tx1"/>
          </a:solidFill>
          <a:latin typeface="Garamond" pitchFamily="18" charset="0"/>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17.xml"/><Relationship Id="rId1" Type="http://schemas.openxmlformats.org/officeDocument/2006/relationships/vmlDrawing" Target="../drawings/vmlDrawing1.vml"/><Relationship Id="rId5" Type="http://schemas.openxmlformats.org/officeDocument/2006/relationships/image" Target="../media/image4.w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524000"/>
            <a:ext cx="7772400" cy="2514600"/>
          </a:xfrm>
        </p:spPr>
        <p:txBody>
          <a:bodyPr/>
          <a:lstStyle/>
          <a:p>
            <a:pPr algn="ctr" eaLnBrk="1" hangingPunct="1"/>
            <a:r>
              <a:rPr lang="en-US" b="1" dirty="0"/>
              <a:t>Introduction to Healthcare</a:t>
            </a:r>
            <a:br>
              <a:rPr lang="en-US" b="1" dirty="0"/>
            </a:br>
            <a:r>
              <a:rPr lang="en-US" b="1" dirty="0"/>
              <a:t>Quality Management</a:t>
            </a:r>
            <a:br>
              <a:rPr lang="en-US" b="1" dirty="0"/>
            </a:br>
            <a:r>
              <a:rPr lang="en-US" b="1" dirty="0"/>
              <a:t>3</a:t>
            </a:r>
            <a:r>
              <a:rPr lang="en-US" b="1" baseline="30000" dirty="0"/>
              <a:t>rd</a:t>
            </a:r>
            <a:r>
              <a:rPr lang="en-US" b="1" dirty="0"/>
              <a:t> </a:t>
            </a:r>
            <a:r>
              <a:rPr lang="en-US" sz="3600" b="1" dirty="0"/>
              <a:t>edition </a:t>
            </a:r>
            <a:br>
              <a:rPr lang="en-US" b="1" dirty="0"/>
            </a:br>
            <a:br>
              <a:rPr lang="en-US" b="1" dirty="0"/>
            </a:br>
            <a:r>
              <a:rPr lang="en-US" b="1" dirty="0">
                <a:solidFill>
                  <a:schemeClr val="accent3">
                    <a:lumMod val="75000"/>
                  </a:schemeClr>
                </a:solidFill>
              </a:rPr>
              <a:t>Focus on Quality</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State of Healthcare Quality</a:t>
            </a:r>
          </a:p>
        </p:txBody>
      </p:sp>
      <p:sp>
        <p:nvSpPr>
          <p:cNvPr id="3" name="Content Placeholder 2"/>
          <p:cNvSpPr>
            <a:spLocks noGrp="1"/>
          </p:cNvSpPr>
          <p:nvPr>
            <p:ph idx="1"/>
          </p:nvPr>
        </p:nvSpPr>
        <p:spPr>
          <a:xfrm>
            <a:off x="838200" y="1600200"/>
            <a:ext cx="7848600" cy="4525963"/>
          </a:xfrm>
        </p:spPr>
        <p:txBody>
          <a:bodyPr/>
          <a:lstStyle/>
          <a:p>
            <a:r>
              <a:rPr lang="en-US" dirty="0"/>
              <a:t>Annually, the HHS releases reports on the quality of healthcare in the US. </a:t>
            </a:r>
          </a:p>
          <a:p>
            <a:pPr lvl="0"/>
            <a:r>
              <a:rPr lang="en-US" dirty="0"/>
              <a:t>Priorities in their 2017 report: </a:t>
            </a:r>
          </a:p>
          <a:p>
            <a:pPr lvl="1"/>
            <a:r>
              <a:rPr lang="en-US" sz="1800" dirty="0"/>
              <a:t>Patient safety</a:t>
            </a:r>
          </a:p>
          <a:p>
            <a:pPr lvl="1"/>
            <a:r>
              <a:rPr lang="en-US" sz="1800" dirty="0"/>
              <a:t>Person- and family-centered care</a:t>
            </a:r>
          </a:p>
          <a:p>
            <a:pPr lvl="1"/>
            <a:r>
              <a:rPr lang="en-US" sz="1800" dirty="0"/>
              <a:t>Communication and coordination of care</a:t>
            </a:r>
          </a:p>
          <a:p>
            <a:pPr lvl="1"/>
            <a:r>
              <a:rPr lang="en-US" sz="1800" dirty="0"/>
              <a:t>Preventive care</a:t>
            </a:r>
          </a:p>
          <a:p>
            <a:pPr lvl="1"/>
            <a:r>
              <a:rPr lang="en-US" sz="1800" dirty="0"/>
              <a:t>Community health</a:t>
            </a:r>
          </a:p>
          <a:p>
            <a:pPr lvl="1"/>
            <a:r>
              <a:rPr lang="en-US" sz="1800" dirty="0"/>
              <a:t>Making care affordable</a:t>
            </a:r>
            <a:endParaRPr lang="en-US" sz="4400" dirty="0"/>
          </a:p>
        </p:txBody>
      </p:sp>
    </p:spTree>
    <p:extLst>
      <p:ext uri="{BB962C8B-B14F-4D97-AF65-F5344CB8AC3E}">
        <p14:creationId xmlns:p14="http://schemas.microsoft.com/office/powerpoint/2010/main" val="34552562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24000"/>
            <a:ext cx="7772400" cy="2514600"/>
          </a:xfrm>
        </p:spPr>
        <p:txBody>
          <a:bodyPr/>
          <a:lstStyle/>
          <a:p>
            <a:pPr algn="ctr" eaLnBrk="1" hangingPunct="1"/>
            <a:r>
              <a:rPr lang="en-US" dirty="0"/>
              <a:t>Introduction to Healthcare</a:t>
            </a:r>
            <a:br>
              <a:rPr lang="en-US" dirty="0"/>
            </a:br>
            <a:r>
              <a:rPr lang="en-US" dirty="0"/>
              <a:t>Quality Management</a:t>
            </a:r>
            <a:br>
              <a:rPr lang="en-US" dirty="0"/>
            </a:br>
            <a:br>
              <a:rPr lang="en-US" dirty="0"/>
            </a:br>
            <a:r>
              <a:rPr lang="en-US" dirty="0">
                <a:solidFill>
                  <a:schemeClr val="accent3">
                    <a:lumMod val="75000"/>
                  </a:schemeClr>
                </a:solidFill>
              </a:rPr>
              <a:t>Quality Management</a:t>
            </a:r>
            <a:br>
              <a:rPr lang="en-US" dirty="0">
                <a:solidFill>
                  <a:schemeClr val="accent3">
                    <a:lumMod val="75000"/>
                  </a:schemeClr>
                </a:solidFill>
              </a:rPr>
            </a:br>
            <a:r>
              <a:rPr lang="en-US" dirty="0">
                <a:solidFill>
                  <a:schemeClr val="accent3">
                    <a:lumMod val="75000"/>
                  </a:schemeClr>
                </a:solidFill>
              </a:rPr>
              <a:t>Building Blocks</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t>Quality Management</a:t>
            </a:r>
          </a:p>
        </p:txBody>
      </p:sp>
      <p:sp>
        <p:nvSpPr>
          <p:cNvPr id="4099" name="Rectangle 3"/>
          <p:cNvSpPr>
            <a:spLocks noGrp="1" noChangeArrowheads="1"/>
          </p:cNvSpPr>
          <p:nvPr>
            <p:ph idx="1"/>
          </p:nvPr>
        </p:nvSpPr>
        <p:spPr/>
        <p:txBody>
          <a:bodyPr/>
          <a:lstStyle/>
          <a:p>
            <a:pPr eaLnBrk="1" hangingPunct="1"/>
            <a:r>
              <a:rPr lang="en-US" altLang="ja-JP" dirty="0"/>
              <a:t>A way of doing business </a:t>
            </a:r>
          </a:p>
          <a:p>
            <a:pPr eaLnBrk="1" hangingPunct="1"/>
            <a:r>
              <a:rPr lang="en-US" altLang="ja-JP" dirty="0"/>
              <a:t>Goal: Achieve maximum customer satisfaction at the lowest overall cost to the organization while continuing to improve the process</a:t>
            </a:r>
            <a:endParaRPr lang="en-US" dirty="0"/>
          </a:p>
          <a:p>
            <a:pPr eaLnBrk="1" hangingPunct="1">
              <a:buFont typeface="Wingdings" pitchFamily="64" charset="2"/>
              <a:buNone/>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p:txBody>
          <a:bodyPr/>
          <a:lstStyle/>
          <a:p>
            <a:pPr eaLnBrk="1" hangingPunct="1"/>
            <a:r>
              <a:rPr lang="en-US" dirty="0"/>
              <a:t>Quality Management Activities</a:t>
            </a:r>
          </a:p>
        </p:txBody>
      </p:sp>
      <p:sp>
        <p:nvSpPr>
          <p:cNvPr id="1028" name="Rectangle 3"/>
          <p:cNvSpPr>
            <a:spLocks noGrp="1" noChangeArrowheads="1"/>
          </p:cNvSpPr>
          <p:nvPr>
            <p:ph idx="1"/>
          </p:nvPr>
        </p:nvSpPr>
        <p:spPr>
          <a:xfrm>
            <a:off x="4114800" y="2133600"/>
            <a:ext cx="4800600" cy="2895600"/>
          </a:xfrm>
        </p:spPr>
        <p:txBody>
          <a:bodyPr/>
          <a:lstStyle/>
          <a:p>
            <a:pPr marL="0" indent="0" eaLnBrk="1" hangingPunct="1">
              <a:buFont typeface="Wingdings" pitchFamily="64" charset="2"/>
              <a:buNone/>
            </a:pPr>
            <a:r>
              <a:rPr lang="en-US" dirty="0"/>
              <a:t>The three primary quality management activities are parts of a closely linked cycle. </a:t>
            </a:r>
          </a:p>
        </p:txBody>
      </p:sp>
      <p:graphicFrame>
        <p:nvGraphicFramePr>
          <p:cNvPr id="1026" name="Object 13"/>
          <p:cNvGraphicFramePr>
            <a:graphicFrameLocks noChangeAspect="1"/>
          </p:cNvGraphicFramePr>
          <p:nvPr/>
        </p:nvGraphicFramePr>
        <p:xfrm>
          <a:off x="990600" y="1676400"/>
          <a:ext cx="3002939" cy="3816363"/>
        </p:xfrm>
        <a:graphic>
          <a:graphicData uri="http://schemas.openxmlformats.org/presentationml/2006/ole">
            <mc:AlternateContent xmlns:mc="http://schemas.openxmlformats.org/markup-compatibility/2006">
              <mc:Choice xmlns:v="urn:schemas-microsoft-com:vml" Requires="v">
                <p:oleObj spid="_x0000_s1028" name="Visio" r:id="rId4" imgW="2057400" imgH="2453040" progId="Visio.Drawing.11">
                  <p:embed/>
                </p:oleObj>
              </mc:Choice>
              <mc:Fallback>
                <p:oleObj name="Visio" r:id="rId4" imgW="2057400" imgH="2453040" progId="Visio.Drawing.11">
                  <p:embed/>
                  <p:pic>
                    <p:nvPicPr>
                      <p:cNvPr id="1026" name="Object 1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0600" y="1676400"/>
                        <a:ext cx="3002939" cy="3816363"/>
                      </a:xfrm>
                      <a:prstGeom prst="rect">
                        <a:avLst/>
                      </a:prstGeom>
                      <a:noFill/>
                    </p:spPr>
                  </p:pic>
                </p:oleObj>
              </mc:Fallback>
            </mc:AlternateContent>
          </a:graphicData>
        </a:graphic>
      </p:graphicFrame>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a:t>Brief History of Industrial Quality Evolution</a:t>
            </a:r>
          </a:p>
        </p:txBody>
      </p:sp>
      <p:sp>
        <p:nvSpPr>
          <p:cNvPr id="5123" name="Rectangle 3"/>
          <p:cNvSpPr>
            <a:spLocks noGrp="1" noChangeArrowheads="1"/>
          </p:cNvSpPr>
          <p:nvPr>
            <p:ph idx="1"/>
          </p:nvPr>
        </p:nvSpPr>
        <p:spPr>
          <a:xfrm>
            <a:off x="838200" y="1828800"/>
            <a:ext cx="7848600" cy="3916363"/>
          </a:xfrm>
        </p:spPr>
        <p:txBody>
          <a:bodyPr/>
          <a:lstStyle/>
          <a:p>
            <a:pPr eaLnBrk="1" hangingPunct="1"/>
            <a:r>
              <a:rPr lang="en-US" dirty="0"/>
              <a:t>1920s: Shewhart introduces statistical quality control.</a:t>
            </a:r>
          </a:p>
          <a:p>
            <a:pPr eaLnBrk="1" hangingPunct="1"/>
            <a:r>
              <a:rPr lang="en-US" dirty="0"/>
              <a:t>1950s: Deming and </a:t>
            </a:r>
            <a:r>
              <a:rPr lang="en-US" dirty="0" err="1"/>
              <a:t>Juran</a:t>
            </a:r>
            <a:r>
              <a:rPr lang="en-US" dirty="0"/>
              <a:t> introduce quality control and quality management philosophies to Japan.</a:t>
            </a:r>
          </a:p>
          <a:p>
            <a:pPr eaLnBrk="1" hangingPunct="1">
              <a:buFont typeface="Wingdings" pitchFamily="64" charset="2"/>
              <a:buNone/>
            </a:pPr>
            <a:endParaRPr lang="en-US" sz="2800" dirty="0"/>
          </a:p>
          <a:p>
            <a:pPr eaLnBrk="1" hangingPunct="1"/>
            <a:endParaRPr lang="en-US" sz="28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200"/>
              <a:t>Brief History of Industrial Quality Evolution</a:t>
            </a:r>
          </a:p>
        </p:txBody>
      </p:sp>
      <p:sp>
        <p:nvSpPr>
          <p:cNvPr id="5123" name="Rectangle 3"/>
          <p:cNvSpPr>
            <a:spLocks noGrp="1" noChangeArrowheads="1"/>
          </p:cNvSpPr>
          <p:nvPr>
            <p:ph idx="1"/>
          </p:nvPr>
        </p:nvSpPr>
        <p:spPr>
          <a:xfrm>
            <a:off x="838200" y="1676400"/>
            <a:ext cx="7848600" cy="3992563"/>
          </a:xfrm>
        </p:spPr>
        <p:txBody>
          <a:bodyPr/>
          <a:lstStyle/>
          <a:p>
            <a:pPr eaLnBrk="1" hangingPunct="1"/>
            <a:r>
              <a:rPr lang="en-US" dirty="0"/>
              <a:t>1960s: Ishikawa introduces the importance of a “bottom-up” approach to quality improvement.</a:t>
            </a:r>
          </a:p>
          <a:p>
            <a:pPr eaLnBrk="1" hangingPunct="1"/>
            <a:r>
              <a:rPr lang="en-US" dirty="0"/>
              <a:t>1970s: Many US companies start losing market share to global competitors.</a:t>
            </a:r>
          </a:p>
          <a:p>
            <a:pPr eaLnBrk="1" hangingPunct="1">
              <a:buFont typeface="Wingdings" pitchFamily="64" charset="2"/>
              <a:buNone/>
            </a:pPr>
            <a:endParaRPr lang="en-US" sz="2800" dirty="0"/>
          </a:p>
          <a:p>
            <a:pPr eaLnBrk="1" hangingPunct="1"/>
            <a:endParaRPr lang="en-US" sz="2800" dirty="0"/>
          </a:p>
        </p:txBody>
      </p:sp>
    </p:spTree>
    <p:extLst>
      <p:ext uri="{BB962C8B-B14F-4D97-AF65-F5344CB8AC3E}">
        <p14:creationId xmlns:p14="http://schemas.microsoft.com/office/powerpoint/2010/main" val="17966093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914400"/>
            <a:ext cx="7905750" cy="711200"/>
          </a:xfrm>
        </p:spPr>
        <p:txBody>
          <a:bodyPr/>
          <a:lstStyle/>
          <a:p>
            <a:pPr eaLnBrk="1" hangingPunct="1"/>
            <a:r>
              <a:rPr lang="en-US" sz="4000" dirty="0"/>
              <a:t>Push for Business Excellence</a:t>
            </a:r>
          </a:p>
        </p:txBody>
      </p:sp>
      <p:sp>
        <p:nvSpPr>
          <p:cNvPr id="6147" name="Rectangle 3"/>
          <p:cNvSpPr>
            <a:spLocks noGrp="1" noChangeArrowheads="1"/>
          </p:cNvSpPr>
          <p:nvPr>
            <p:ph idx="1"/>
          </p:nvPr>
        </p:nvSpPr>
        <p:spPr>
          <a:xfrm>
            <a:off x="838200" y="1981200"/>
            <a:ext cx="7696200" cy="4267200"/>
          </a:xfrm>
        </p:spPr>
        <p:txBody>
          <a:bodyPr/>
          <a:lstStyle/>
          <a:p>
            <a:pPr eaLnBrk="1" hangingPunct="1"/>
            <a:r>
              <a:rPr lang="en-US" sz="2800" dirty="0"/>
              <a:t>1987: </a:t>
            </a:r>
            <a:r>
              <a:rPr lang="en-US" sz="2800" dirty="0">
                <a:solidFill>
                  <a:srgbClr val="000000"/>
                </a:solidFill>
              </a:rPr>
              <a:t>US business and quality leaders studied what high-performing businesses were doing better or </a:t>
            </a:r>
            <a:r>
              <a:rPr lang="en-US" sz="2800" dirty="0"/>
              <a:t>differently. </a:t>
            </a:r>
          </a:p>
          <a:p>
            <a:pPr eaLnBrk="1" hangingPunct="1">
              <a:spcBef>
                <a:spcPct val="0"/>
              </a:spcBef>
            </a:pPr>
            <a:r>
              <a:rPr lang="en-US" sz="2800" dirty="0"/>
              <a:t>Resulted in the development of criteria to support the Baldrige National Quality Program.</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066800" y="685800"/>
            <a:ext cx="7534275" cy="1320800"/>
          </a:xfrm>
        </p:spPr>
        <p:txBody>
          <a:bodyPr/>
          <a:lstStyle/>
          <a:p>
            <a:pPr eaLnBrk="1" hangingPunct="1"/>
            <a:r>
              <a:rPr lang="en-US" sz="3200" b="1" dirty="0"/>
              <a:t>Healthcare</a:t>
            </a:r>
            <a:r>
              <a:rPr lang="en-US" sz="3200" b="1" dirty="0">
                <a:solidFill>
                  <a:srgbClr val="A50021"/>
                </a:solidFill>
              </a:rPr>
              <a:t> </a:t>
            </a:r>
            <a:r>
              <a:rPr lang="en-US" sz="3200" b="1" dirty="0"/>
              <a:t>Performance Excellence: Baldrige Core Values</a:t>
            </a:r>
          </a:p>
        </p:txBody>
      </p:sp>
      <p:sp>
        <p:nvSpPr>
          <p:cNvPr id="56323" name="Rectangle 3"/>
          <p:cNvSpPr>
            <a:spLocks noGrp="1" noChangeArrowheads="1"/>
          </p:cNvSpPr>
          <p:nvPr>
            <p:ph sz="half" idx="1"/>
          </p:nvPr>
        </p:nvSpPr>
        <p:spPr>
          <a:xfrm>
            <a:off x="990600" y="2346325"/>
            <a:ext cx="3884613" cy="3886200"/>
          </a:xfrm>
        </p:spPr>
        <p:txBody>
          <a:bodyPr/>
          <a:lstStyle/>
          <a:p>
            <a:r>
              <a:rPr lang="en-US" sz="2000" dirty="0"/>
              <a:t>Systems Perspective</a:t>
            </a:r>
          </a:p>
          <a:p>
            <a:r>
              <a:rPr lang="en-US" sz="2000" dirty="0"/>
              <a:t>Visionary Leadership</a:t>
            </a:r>
          </a:p>
          <a:p>
            <a:r>
              <a:rPr lang="en-US" sz="2000" dirty="0"/>
              <a:t>Patient Focus</a:t>
            </a:r>
          </a:p>
          <a:p>
            <a:r>
              <a:rPr lang="en-US" sz="2000" dirty="0"/>
              <a:t>Valuing People</a:t>
            </a:r>
          </a:p>
          <a:p>
            <a:r>
              <a:rPr lang="en-US" sz="2000" dirty="0"/>
              <a:t>Organizational Learning and Agility</a:t>
            </a:r>
          </a:p>
          <a:p>
            <a:r>
              <a:rPr lang="en-US" sz="2000" dirty="0"/>
              <a:t>Focus on Success</a:t>
            </a:r>
          </a:p>
        </p:txBody>
      </p:sp>
      <p:sp>
        <p:nvSpPr>
          <p:cNvPr id="56324" name="Rectangle 4"/>
          <p:cNvSpPr>
            <a:spLocks noGrp="1" noChangeArrowheads="1"/>
          </p:cNvSpPr>
          <p:nvPr>
            <p:ph sz="half" idx="2"/>
          </p:nvPr>
        </p:nvSpPr>
        <p:spPr>
          <a:xfrm>
            <a:off x="4876800" y="2346325"/>
            <a:ext cx="4038600" cy="3886200"/>
          </a:xfrm>
        </p:spPr>
        <p:txBody>
          <a:bodyPr/>
          <a:lstStyle/>
          <a:p>
            <a:pPr eaLnBrk="1" hangingPunct="1"/>
            <a:r>
              <a:rPr lang="en-US" sz="2000" dirty="0"/>
              <a:t>Management for Innovation</a:t>
            </a:r>
          </a:p>
          <a:p>
            <a:pPr eaLnBrk="1" hangingPunct="1"/>
            <a:r>
              <a:rPr lang="en-US" sz="2000" dirty="0"/>
              <a:t>Management by Fact</a:t>
            </a:r>
          </a:p>
          <a:p>
            <a:r>
              <a:rPr lang="en-US" sz="2000" dirty="0"/>
              <a:t>Societal Responsibility and Community Health</a:t>
            </a:r>
          </a:p>
          <a:p>
            <a:r>
              <a:rPr lang="en-US" sz="2000" dirty="0"/>
              <a:t>Ethics and Transparency</a:t>
            </a:r>
          </a:p>
          <a:p>
            <a:r>
              <a:rPr lang="en-US" sz="2000" dirty="0"/>
              <a:t>Delivering Value and Results</a:t>
            </a:r>
          </a:p>
          <a:p>
            <a:pPr marL="0" indent="0" eaLnBrk="1" hangingPunct="1">
              <a:buNone/>
            </a:pPr>
            <a:endParaRPr lang="en-US" sz="2400"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56323"/>
                                        </p:tgtEl>
                                        <p:attrNameLst>
                                          <p:attrName>style.visibility</p:attrName>
                                        </p:attrNameLst>
                                      </p:cBhvr>
                                      <p:to>
                                        <p:strVal val="visible"/>
                                      </p:to>
                                    </p:set>
                                    <p:animEffect transition="in" filter="strips(downRight)">
                                      <p:cBhvr>
                                        <p:cTn id="7" dur="500"/>
                                        <p:tgtEl>
                                          <p:spTgt spid="56323"/>
                                        </p:tgtEl>
                                      </p:cBhvr>
                                    </p:animEffect>
                                  </p:childTnLst>
                                </p:cTn>
                              </p:par>
                            </p:childTnLst>
                          </p:cTn>
                        </p:par>
                        <p:par>
                          <p:cTn id="8" fill="hold" nodeType="afterGroup">
                            <p:stCondLst>
                              <p:cond delay="500"/>
                            </p:stCondLst>
                            <p:childTnLst>
                              <p:par>
                                <p:cTn id="9" presetID="18" presetClass="entr" presetSubtype="6" fill="hold" grpId="0" nodeType="afterEffect">
                                  <p:stCondLst>
                                    <p:cond delay="0"/>
                                  </p:stCondLst>
                                  <p:childTnLst>
                                    <p:set>
                                      <p:cBhvr>
                                        <p:cTn id="10" dur="1" fill="hold">
                                          <p:stCondLst>
                                            <p:cond delay="0"/>
                                          </p:stCondLst>
                                        </p:cTn>
                                        <p:tgtEl>
                                          <p:spTgt spid="56324"/>
                                        </p:tgtEl>
                                        <p:attrNameLst>
                                          <p:attrName>style.visibility</p:attrName>
                                        </p:attrNameLst>
                                      </p:cBhvr>
                                      <p:to>
                                        <p:strVal val="visible"/>
                                      </p:to>
                                    </p:set>
                                    <p:animEffect transition="in" filter="strips(downRight)">
                                      <p:cBhvr>
                                        <p:cTn id="11" dur="5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autoUpdateAnimBg="0"/>
      <p:bldP spid="5632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609600"/>
            <a:ext cx="8229600" cy="1143000"/>
          </a:xfrm>
        </p:spPr>
        <p:txBody>
          <a:bodyPr/>
          <a:lstStyle/>
          <a:p>
            <a:pPr eaLnBrk="1" hangingPunct="1"/>
            <a:r>
              <a:rPr lang="en-US" sz="3200" dirty="0"/>
              <a:t>Brief History of Healthcare Quality Evolution</a:t>
            </a:r>
          </a:p>
        </p:txBody>
      </p:sp>
      <p:sp>
        <p:nvSpPr>
          <p:cNvPr id="8195" name="Rectangle 3"/>
          <p:cNvSpPr>
            <a:spLocks noGrp="1" noChangeArrowheads="1"/>
          </p:cNvSpPr>
          <p:nvPr>
            <p:ph idx="1"/>
          </p:nvPr>
        </p:nvSpPr>
        <p:spPr>
          <a:xfrm>
            <a:off x="685800" y="1981200"/>
            <a:ext cx="8077200" cy="3733800"/>
          </a:xfrm>
        </p:spPr>
        <p:txBody>
          <a:bodyPr/>
          <a:lstStyle/>
          <a:p>
            <a:pPr eaLnBrk="1" hangingPunct="1"/>
            <a:r>
              <a:rPr lang="en-US" dirty="0"/>
              <a:t>1913: American College of Surgeons (ACS) hospital standardization program </a:t>
            </a:r>
          </a:p>
          <a:p>
            <a:pPr eaLnBrk="1" hangingPunct="1"/>
            <a:r>
              <a:rPr lang="en-US" dirty="0"/>
              <a:t>1920s: Increasingly stringent licensing and standardization programs</a:t>
            </a:r>
          </a:p>
        </p:txBody>
      </p:sp>
    </p:spTree>
    <p:extLst>
      <p:ext uri="{BB962C8B-B14F-4D97-AF65-F5344CB8AC3E}">
        <p14:creationId xmlns:p14="http://schemas.microsoft.com/office/powerpoint/2010/main" val="32494517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609600"/>
            <a:ext cx="8229600" cy="1143000"/>
          </a:xfrm>
        </p:spPr>
        <p:txBody>
          <a:bodyPr/>
          <a:lstStyle/>
          <a:p>
            <a:pPr eaLnBrk="1" hangingPunct="1"/>
            <a:r>
              <a:rPr lang="en-US" sz="3200" dirty="0"/>
              <a:t>Brief History of Healthcare Quality Evolution</a:t>
            </a:r>
          </a:p>
        </p:txBody>
      </p:sp>
      <p:sp>
        <p:nvSpPr>
          <p:cNvPr id="8195" name="Rectangle 3"/>
          <p:cNvSpPr>
            <a:spLocks noGrp="1" noChangeArrowheads="1"/>
          </p:cNvSpPr>
          <p:nvPr>
            <p:ph idx="1"/>
          </p:nvPr>
        </p:nvSpPr>
        <p:spPr>
          <a:xfrm>
            <a:off x="685800" y="1828800"/>
            <a:ext cx="8077200" cy="3886200"/>
          </a:xfrm>
        </p:spPr>
        <p:txBody>
          <a:bodyPr/>
          <a:lstStyle/>
          <a:p>
            <a:pPr eaLnBrk="1" hangingPunct="1"/>
            <a:r>
              <a:rPr lang="en-US" sz="2800" dirty="0"/>
              <a:t>1951: ACS program transition to The Joint Commission on Accreditation of Hospitals</a:t>
            </a:r>
          </a:p>
          <a:p>
            <a:pPr lvl="1" eaLnBrk="1" hangingPunct="1"/>
            <a:r>
              <a:rPr lang="en-US" dirty="0"/>
              <a:t>Minimum requirements (structural and individual competence)</a:t>
            </a:r>
          </a:p>
          <a:p>
            <a:pPr eaLnBrk="1" hangingPunct="1"/>
            <a:r>
              <a:rPr lang="en-US" sz="2800" dirty="0"/>
              <a:t>1965: Medicare program</a:t>
            </a:r>
          </a:p>
          <a:p>
            <a:pPr lvl="1" eaLnBrk="1" hangingPunct="1"/>
            <a:r>
              <a:rPr lang="en-US" dirty="0"/>
              <a:t>Focused primarily on structural details and on discipline of underperforming hospitals and physicians</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b="1" dirty="0"/>
              <a:t>Quality Is About</a:t>
            </a:r>
          </a:p>
        </p:txBody>
      </p:sp>
      <p:sp>
        <p:nvSpPr>
          <p:cNvPr id="3075" name="Rectangle 3"/>
          <p:cNvSpPr>
            <a:spLocks noGrp="1" noChangeArrowheads="1"/>
          </p:cNvSpPr>
          <p:nvPr>
            <p:ph idx="1"/>
          </p:nvPr>
        </p:nvSpPr>
        <p:spPr>
          <a:xfrm>
            <a:off x="990600" y="1676400"/>
            <a:ext cx="7162800" cy="3962400"/>
          </a:xfrm>
        </p:spPr>
        <p:txBody>
          <a:bodyPr/>
          <a:lstStyle/>
          <a:p>
            <a:pPr eaLnBrk="1" hangingPunct="1"/>
            <a:r>
              <a:rPr lang="en-US" sz="3600" dirty="0"/>
              <a:t>Meeting customers’ needs and expectations</a:t>
            </a:r>
          </a:p>
          <a:p>
            <a:pPr eaLnBrk="1" hangingPunct="1">
              <a:buFont typeface="Wingdings" pitchFamily="64" charset="2"/>
              <a:buNone/>
            </a:pPr>
            <a:endParaRPr lang="en-US" sz="3600" dirty="0"/>
          </a:p>
          <a:p>
            <a:pPr eaLnBrk="1" hangingPunct="1"/>
            <a:r>
              <a:rPr lang="en-US" sz="3600" dirty="0"/>
              <a:t>Managing and continuously improving services</a:t>
            </a:r>
          </a:p>
          <a:p>
            <a:pPr eaLnBrk="1" hangingPunct="1"/>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609600"/>
            <a:ext cx="8229600" cy="1143000"/>
          </a:xfrm>
        </p:spPr>
        <p:txBody>
          <a:bodyPr/>
          <a:lstStyle/>
          <a:p>
            <a:pPr eaLnBrk="1" hangingPunct="1"/>
            <a:r>
              <a:rPr lang="en-US" sz="3200" dirty="0"/>
              <a:t>Slow Movement Toward Adopting Industrial Quality Concepts</a:t>
            </a:r>
          </a:p>
        </p:txBody>
      </p:sp>
      <p:sp>
        <p:nvSpPr>
          <p:cNvPr id="9219" name="Rectangle 3"/>
          <p:cNvSpPr>
            <a:spLocks noGrp="1" noChangeArrowheads="1"/>
          </p:cNvSpPr>
          <p:nvPr>
            <p:ph idx="1"/>
          </p:nvPr>
        </p:nvSpPr>
        <p:spPr>
          <a:xfrm>
            <a:off x="685800" y="2209800"/>
            <a:ext cx="8001000" cy="3916363"/>
          </a:xfrm>
        </p:spPr>
        <p:txBody>
          <a:bodyPr/>
          <a:lstStyle/>
          <a:p>
            <a:pPr eaLnBrk="1" hangingPunct="1">
              <a:lnSpc>
                <a:spcPct val="90000"/>
              </a:lnSpc>
            </a:pPr>
            <a:r>
              <a:rPr lang="en-US" sz="2800" dirty="0"/>
              <a:t>1980: The Joint Commission adopts quality assurance standard.</a:t>
            </a:r>
          </a:p>
          <a:p>
            <a:pPr lvl="1" eaLnBrk="1" hangingPunct="1">
              <a:lnSpc>
                <a:spcPct val="90000"/>
              </a:lnSpc>
            </a:pPr>
            <a:r>
              <a:rPr lang="en-US" sz="2400" dirty="0"/>
              <a:t>Identify and assess important or potential problems and concerns with patient care</a:t>
            </a:r>
          </a:p>
          <a:p>
            <a:pPr lvl="1" eaLnBrk="1" hangingPunct="1">
              <a:lnSpc>
                <a:spcPct val="90000"/>
              </a:lnSpc>
            </a:pPr>
            <a:r>
              <a:rPr lang="en-US" sz="2400" dirty="0"/>
              <a:t>Implement actions designed to eliminate the problems and monitor to ensure that desired results are achieved and sustained</a:t>
            </a:r>
          </a:p>
          <a:p>
            <a:pPr lvl="1" eaLnBrk="1" hangingPunct="1">
              <a:lnSpc>
                <a:spcPct val="90000"/>
              </a:lnSpc>
            </a:pPr>
            <a:r>
              <a:rPr lang="en-US" sz="2400" dirty="0"/>
              <a:t>Document effectiveness of the overall program </a:t>
            </a:r>
          </a:p>
        </p:txBody>
      </p:sp>
    </p:spTree>
    <p:extLst>
      <p:ext uri="{BB962C8B-B14F-4D97-AF65-F5344CB8AC3E}">
        <p14:creationId xmlns:p14="http://schemas.microsoft.com/office/powerpoint/2010/main" val="13719391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685800"/>
            <a:ext cx="8305800" cy="762000"/>
          </a:xfrm>
        </p:spPr>
        <p:txBody>
          <a:bodyPr/>
          <a:lstStyle/>
          <a:p>
            <a:pPr algn="ctr" eaLnBrk="1" hangingPunct="1"/>
            <a:r>
              <a:rPr lang="en-US" dirty="0"/>
              <a:t>Where We Are Today</a:t>
            </a:r>
          </a:p>
        </p:txBody>
      </p:sp>
      <p:sp>
        <p:nvSpPr>
          <p:cNvPr id="10243" name="Rectangle 3"/>
          <p:cNvSpPr>
            <a:spLocks noGrp="1" noChangeArrowheads="1"/>
          </p:cNvSpPr>
          <p:nvPr>
            <p:ph idx="1"/>
          </p:nvPr>
        </p:nvSpPr>
        <p:spPr>
          <a:xfrm>
            <a:off x="838200" y="1981200"/>
            <a:ext cx="7848600" cy="4144963"/>
          </a:xfrm>
        </p:spPr>
        <p:txBody>
          <a:bodyPr/>
          <a:lstStyle/>
          <a:p>
            <a:pPr eaLnBrk="1" hangingPunct="1"/>
            <a:r>
              <a:rPr lang="en-US" sz="2800" dirty="0"/>
              <a:t>Healthcare quality management is incorporating Baldrige core values and statistical thinking originated by Shewhart, Deming, and others.</a:t>
            </a:r>
          </a:p>
          <a:p>
            <a:pPr marL="0" indent="0" eaLnBrk="1" hangingPunct="1">
              <a:buNone/>
            </a:pPr>
            <a:endParaRPr lang="en-US" sz="2800" dirty="0"/>
          </a:p>
          <a:p>
            <a:pPr eaLnBrk="1" hangingPunct="1"/>
            <a:r>
              <a:rPr lang="en-US" sz="2800" dirty="0"/>
              <a:t>Science of quality improvement and high reliability is being increasingly applied to healthcare delivery.</a:t>
            </a:r>
            <a:endParaRPr lang="en-US" dirty="0"/>
          </a:p>
          <a:p>
            <a:pPr eaLnBrk="1" hangingPunct="1">
              <a:lnSpc>
                <a:spcPct val="90000"/>
              </a:lnSpc>
            </a:pPr>
            <a:endParaRPr lang="en-US"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533400"/>
            <a:ext cx="8229600" cy="1143000"/>
          </a:xfrm>
        </p:spPr>
        <p:txBody>
          <a:bodyPr/>
          <a:lstStyle/>
          <a:p>
            <a:pPr eaLnBrk="1" hangingPunct="1"/>
            <a:r>
              <a:rPr lang="en-US" sz="3200" dirty="0"/>
              <a:t>External Forces Affecting Healthcare </a:t>
            </a:r>
            <a:br>
              <a:rPr lang="en-US" sz="3200" dirty="0"/>
            </a:br>
            <a:r>
              <a:rPr lang="en-US" sz="3200" dirty="0"/>
              <a:t>Quality Management</a:t>
            </a:r>
          </a:p>
        </p:txBody>
      </p:sp>
      <p:sp>
        <p:nvSpPr>
          <p:cNvPr id="11267" name="Rectangle 3"/>
          <p:cNvSpPr>
            <a:spLocks noGrp="1" noChangeArrowheads="1"/>
          </p:cNvSpPr>
          <p:nvPr>
            <p:ph idx="1"/>
          </p:nvPr>
        </p:nvSpPr>
        <p:spPr>
          <a:xfrm>
            <a:off x="914400" y="2057400"/>
            <a:ext cx="7772400" cy="3763963"/>
          </a:xfrm>
        </p:spPr>
        <p:txBody>
          <a:bodyPr/>
          <a:lstStyle/>
          <a:p>
            <a:pPr eaLnBrk="1" hangingPunct="1"/>
            <a:r>
              <a:rPr lang="en-US" dirty="0"/>
              <a:t>State and federal regulations</a:t>
            </a:r>
          </a:p>
          <a:p>
            <a:pPr eaLnBrk="1" hangingPunct="1"/>
            <a:endParaRPr lang="en-US" dirty="0"/>
          </a:p>
          <a:p>
            <a:pPr eaLnBrk="1" hangingPunct="1"/>
            <a:r>
              <a:rPr lang="en-US" dirty="0"/>
              <a:t>Voluntary accreditation standards</a:t>
            </a:r>
          </a:p>
          <a:p>
            <a:pPr marL="0" indent="0" eaLnBrk="1" hangingPunct="1">
              <a:buNone/>
            </a:pPr>
            <a:endParaRPr lang="en-US" dirty="0"/>
          </a:p>
          <a:p>
            <a:pPr eaLnBrk="1" hangingPunct="1"/>
            <a:r>
              <a:rPr lang="en-US" dirty="0"/>
              <a:t>Large purchasers</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457200"/>
            <a:ext cx="8229600" cy="1143000"/>
          </a:xfrm>
        </p:spPr>
        <p:txBody>
          <a:bodyPr/>
          <a:lstStyle/>
          <a:p>
            <a:pPr eaLnBrk="1" hangingPunct="1"/>
            <a:r>
              <a:rPr lang="en-US" dirty="0"/>
              <a:t>Healthcare Quality Management</a:t>
            </a:r>
          </a:p>
        </p:txBody>
      </p:sp>
      <p:sp>
        <p:nvSpPr>
          <p:cNvPr id="12291" name="Rectangle 3"/>
          <p:cNvSpPr>
            <a:spLocks noGrp="1" noChangeArrowheads="1"/>
          </p:cNvSpPr>
          <p:nvPr>
            <p:ph idx="1"/>
          </p:nvPr>
        </p:nvSpPr>
        <p:spPr>
          <a:xfrm>
            <a:off x="838200" y="1981200"/>
            <a:ext cx="7848600" cy="1981200"/>
          </a:xfrm>
        </p:spPr>
        <p:txBody>
          <a:bodyPr/>
          <a:lstStyle/>
          <a:p>
            <a:pPr eaLnBrk="1" hangingPunct="1"/>
            <a:r>
              <a:rPr lang="en-US" dirty="0"/>
              <a:t>The rules and tools continue to evolve.</a:t>
            </a:r>
          </a:p>
          <a:p>
            <a:pPr eaLnBrk="1" hangingPunct="1"/>
            <a:r>
              <a:rPr lang="en-US" dirty="0"/>
              <a:t>The goal remains the same: continuous improvement.</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Achieving Quality Priorities</a:t>
            </a:r>
          </a:p>
        </p:txBody>
      </p:sp>
      <p:sp>
        <p:nvSpPr>
          <p:cNvPr id="3" name="Content Placeholder 2"/>
          <p:cNvSpPr>
            <a:spLocks noGrp="1"/>
          </p:cNvSpPr>
          <p:nvPr>
            <p:ph idx="1"/>
          </p:nvPr>
        </p:nvSpPr>
        <p:spPr>
          <a:xfrm>
            <a:off x="609600" y="1600200"/>
            <a:ext cx="8077200" cy="4525963"/>
          </a:xfrm>
        </p:spPr>
        <p:txBody>
          <a:bodyPr/>
          <a:lstStyle/>
          <a:p>
            <a:pPr marL="0" indent="0">
              <a:buNone/>
            </a:pPr>
            <a:r>
              <a:rPr lang="en-US" dirty="0"/>
              <a:t>Healthcare organizations must have a </a:t>
            </a:r>
            <a:r>
              <a:rPr lang="en-US" dirty="0">
                <a:solidFill>
                  <a:schemeClr val="accent3">
                    <a:lumMod val="75000"/>
                  </a:schemeClr>
                </a:solidFill>
              </a:rPr>
              <a:t>planned</a:t>
            </a:r>
            <a:r>
              <a:rPr lang="en-US" dirty="0"/>
              <a:t> and </a:t>
            </a:r>
            <a:r>
              <a:rPr lang="en-US" dirty="0">
                <a:solidFill>
                  <a:schemeClr val="accent3">
                    <a:lumMod val="75000"/>
                  </a:schemeClr>
                </a:solidFill>
              </a:rPr>
              <a:t>systematic</a:t>
            </a:r>
            <a:r>
              <a:rPr lang="en-US" dirty="0"/>
              <a:t> approach for meeting the quality expectations of stakeholders</a:t>
            </a:r>
          </a:p>
        </p:txBody>
      </p:sp>
    </p:spTree>
    <p:extLst>
      <p:ext uri="{BB962C8B-B14F-4D97-AF65-F5344CB8AC3E}">
        <p14:creationId xmlns:p14="http://schemas.microsoft.com/office/powerpoint/2010/main" val="2545223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a:t>What Is Quality?</a:t>
            </a:r>
          </a:p>
        </p:txBody>
      </p:sp>
      <p:sp>
        <p:nvSpPr>
          <p:cNvPr id="4099" name="Rectangle 3"/>
          <p:cNvSpPr>
            <a:spLocks noGrp="1" noChangeArrowheads="1"/>
          </p:cNvSpPr>
          <p:nvPr>
            <p:ph idx="1"/>
          </p:nvPr>
        </p:nvSpPr>
        <p:spPr>
          <a:xfrm>
            <a:off x="990600" y="1828800"/>
            <a:ext cx="7543800" cy="3962400"/>
          </a:xfrm>
        </p:spPr>
        <p:txBody>
          <a:bodyPr/>
          <a:lstStyle/>
          <a:p>
            <a:pPr eaLnBrk="1" hangingPunct="1"/>
            <a:r>
              <a:rPr lang="en-US" sz="3600" dirty="0"/>
              <a:t>An attribute of a product or service </a:t>
            </a:r>
          </a:p>
          <a:p>
            <a:pPr eaLnBrk="1" hangingPunct="1">
              <a:buFont typeface="Wingdings" pitchFamily="64" charset="2"/>
              <a:buNone/>
            </a:pPr>
            <a:endParaRPr lang="en-US" sz="3600" dirty="0"/>
          </a:p>
          <a:p>
            <a:pPr eaLnBrk="1" hangingPunct="1"/>
            <a:r>
              <a:rPr lang="en-US" sz="3600" dirty="0"/>
              <a:t>The cost of a product or service is indirectly related to its perceived quality. </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Reliability</a:t>
            </a:r>
          </a:p>
        </p:txBody>
      </p:sp>
      <p:sp>
        <p:nvSpPr>
          <p:cNvPr id="3" name="Content Placeholder 2"/>
          <p:cNvSpPr>
            <a:spLocks noGrp="1"/>
          </p:cNvSpPr>
          <p:nvPr>
            <p:ph idx="1"/>
          </p:nvPr>
        </p:nvSpPr>
        <p:spPr>
          <a:xfrm>
            <a:off x="838200" y="1600200"/>
            <a:ext cx="7848600" cy="4525963"/>
          </a:xfrm>
        </p:spPr>
        <p:txBody>
          <a:bodyPr/>
          <a:lstStyle/>
          <a:p>
            <a:r>
              <a:rPr lang="en-US" sz="3600" dirty="0"/>
              <a:t>An important ingredient of quality</a:t>
            </a:r>
          </a:p>
          <a:p>
            <a:r>
              <a:rPr lang="en-US" sz="3600" dirty="0"/>
              <a:t>Probability that a system will perform properly over time </a:t>
            </a:r>
          </a:p>
          <a:p>
            <a:pPr lvl="1"/>
            <a:r>
              <a:rPr lang="en-US" sz="3200" dirty="0"/>
              <a:t>Many healthcare processes are considered unreliable.</a:t>
            </a:r>
          </a:p>
        </p:txBody>
      </p:sp>
    </p:spTree>
    <p:extLst>
      <p:ext uri="{BB962C8B-B14F-4D97-AF65-F5344CB8AC3E}">
        <p14:creationId xmlns:p14="http://schemas.microsoft.com/office/powerpoint/2010/main" val="30341234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a:t>Uniqueness of Healthcare</a:t>
            </a:r>
          </a:p>
        </p:txBody>
      </p:sp>
      <p:sp>
        <p:nvSpPr>
          <p:cNvPr id="3" name="Content Placeholder 2"/>
          <p:cNvSpPr>
            <a:spLocks noGrp="1"/>
          </p:cNvSpPr>
          <p:nvPr>
            <p:ph idx="1"/>
          </p:nvPr>
        </p:nvSpPr>
        <p:spPr>
          <a:xfrm>
            <a:off x="685800" y="1676400"/>
            <a:ext cx="8001000" cy="3200400"/>
          </a:xfrm>
        </p:spPr>
        <p:txBody>
          <a:bodyPr/>
          <a:lstStyle/>
          <a:p>
            <a:r>
              <a:rPr lang="en-US" dirty="0"/>
              <a:t>The cost–quality connection (value) is hard for consumers to judge.</a:t>
            </a:r>
          </a:p>
          <a:p>
            <a:endParaRPr lang="en-US" dirty="0"/>
          </a:p>
          <a:p>
            <a:r>
              <a:rPr lang="en-US" dirty="0"/>
              <a:t>Many consumers are shielded from the actual costs, making value judgment more difficult. </a:t>
            </a:r>
          </a:p>
        </p:txBody>
      </p:sp>
    </p:spTree>
    <p:extLst>
      <p:ext uri="{BB962C8B-B14F-4D97-AF65-F5344CB8AC3E}">
        <p14:creationId xmlns:p14="http://schemas.microsoft.com/office/powerpoint/2010/main" val="14950952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a:t>What Is Healthcare Quality?</a:t>
            </a:r>
          </a:p>
        </p:txBody>
      </p:sp>
      <p:sp>
        <p:nvSpPr>
          <p:cNvPr id="5123" name="Rectangle 3"/>
          <p:cNvSpPr>
            <a:spLocks noGrp="1" noChangeArrowheads="1"/>
          </p:cNvSpPr>
          <p:nvPr>
            <p:ph idx="1"/>
          </p:nvPr>
        </p:nvSpPr>
        <p:spPr>
          <a:xfrm>
            <a:off x="914400" y="1524000"/>
            <a:ext cx="7772400" cy="1219200"/>
          </a:xfrm>
        </p:spPr>
        <p:txBody>
          <a:bodyPr/>
          <a:lstStyle/>
          <a:p>
            <a:pPr marL="0" indent="0" eaLnBrk="1" hangingPunct="1">
              <a:buNone/>
            </a:pPr>
            <a:r>
              <a:rPr lang="en-US" dirty="0"/>
              <a:t>Quality attribute similarities and differences for stakeholder groups </a:t>
            </a:r>
          </a:p>
        </p:txBody>
      </p:sp>
      <p:graphicFrame>
        <p:nvGraphicFramePr>
          <p:cNvPr id="6" name="Content Placeholder 4"/>
          <p:cNvGraphicFramePr>
            <a:graphicFrameLocks/>
          </p:cNvGraphicFramePr>
          <p:nvPr>
            <p:extLst>
              <p:ext uri="{D42A27DB-BD31-4B8C-83A1-F6EECF244321}">
                <p14:modId xmlns:p14="http://schemas.microsoft.com/office/powerpoint/2010/main" val="3660012518"/>
              </p:ext>
            </p:extLst>
          </p:nvPr>
        </p:nvGraphicFramePr>
        <p:xfrm>
          <a:off x="838200" y="2971800"/>
          <a:ext cx="7696200" cy="2468880"/>
        </p:xfrm>
        <a:graphic>
          <a:graphicData uri="http://schemas.openxmlformats.org/drawingml/2006/table">
            <a:tbl>
              <a:tblPr firstRow="1" bandRow="1">
                <a:tableStyleId>{0505E3EF-67EA-436B-97B2-0124C06EBD24}</a:tableStyleId>
              </a:tblPr>
              <a:tblGrid>
                <a:gridCol w="1371600">
                  <a:extLst>
                    <a:ext uri="{9D8B030D-6E8A-4147-A177-3AD203B41FA5}">
                      <a16:colId xmlns:a16="http://schemas.microsoft.com/office/drawing/2014/main" val="20000"/>
                    </a:ext>
                  </a:extLst>
                </a:gridCol>
                <a:gridCol w="6324600">
                  <a:extLst>
                    <a:ext uri="{9D8B030D-6E8A-4147-A177-3AD203B41FA5}">
                      <a16:colId xmlns:a16="http://schemas.microsoft.com/office/drawing/2014/main" val="20001"/>
                    </a:ext>
                  </a:extLst>
                </a:gridCol>
              </a:tblGrid>
              <a:tr h="1295400">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Consumers</a:t>
                      </a:r>
                    </a:p>
                  </a:txBody>
                  <a:tcPr/>
                </a:tc>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Right treatments</a:t>
                      </a:r>
                    </a:p>
                    <a:p>
                      <a:r>
                        <a:rPr lang="en-US" sz="1600" b="1" dirty="0">
                          <a:latin typeface="Tahoma" panose="020B0604030504040204" pitchFamily="34" charset="0"/>
                          <a:ea typeface="Tahoma" panose="020B0604030504040204" pitchFamily="34" charset="0"/>
                          <a:cs typeface="Tahoma" panose="020B0604030504040204" pitchFamily="34" charset="0"/>
                        </a:rPr>
                        <a:t>Good outcomes</a:t>
                      </a:r>
                    </a:p>
                    <a:p>
                      <a:r>
                        <a:rPr lang="en-US" sz="1600" b="1" dirty="0">
                          <a:latin typeface="Tahoma" panose="020B0604030504040204" pitchFamily="34" charset="0"/>
                          <a:ea typeface="Tahoma" panose="020B0604030504040204" pitchFamily="34" charset="0"/>
                          <a:cs typeface="Tahoma" panose="020B0604030504040204" pitchFamily="34" charset="0"/>
                        </a:rPr>
                        <a:t>Good interactions with caregivers</a:t>
                      </a:r>
                    </a:p>
                    <a:p>
                      <a:r>
                        <a:rPr lang="en-US" sz="1600" b="1" dirty="0">
                          <a:latin typeface="Tahoma" panose="020B0604030504040204" pitchFamily="34" charset="0"/>
                          <a:ea typeface="Tahoma" panose="020B0604030504040204" pitchFamily="34" charset="0"/>
                          <a:cs typeface="Tahoma" panose="020B0604030504040204" pitchFamily="34" charset="0"/>
                        </a:rPr>
                        <a:t>Clean and pleasant</a:t>
                      </a:r>
                      <a:r>
                        <a:rPr lang="en-US" sz="1600" b="1" baseline="0" dirty="0">
                          <a:latin typeface="Tahoma" panose="020B0604030504040204" pitchFamily="34" charset="0"/>
                          <a:ea typeface="Tahoma" panose="020B0604030504040204" pitchFamily="34" charset="0"/>
                          <a:cs typeface="Tahoma" panose="020B0604030504040204" pitchFamily="34" charset="0"/>
                        </a:rPr>
                        <a:t> environment</a:t>
                      </a:r>
                    </a:p>
                    <a:p>
                      <a:r>
                        <a:rPr lang="en-US" sz="1600" b="1" baseline="0" dirty="0">
                          <a:latin typeface="Tahoma" panose="020B0604030504040204" pitchFamily="34" charset="0"/>
                          <a:ea typeface="Tahoma" panose="020B0604030504040204" pitchFamily="34" charset="0"/>
                          <a:cs typeface="Tahoma" panose="020B0604030504040204" pitchFamily="34" charset="0"/>
                        </a:rPr>
                        <a:t>Best technology</a:t>
                      </a:r>
                    </a:p>
                  </a:txBody>
                  <a:tcPr/>
                </a:tc>
                <a:extLst>
                  <a:ext uri="{0D108BD9-81ED-4DB2-BD59-A6C34878D82A}">
                    <a16:rowId xmlns:a16="http://schemas.microsoft.com/office/drawing/2014/main" val="10000"/>
                  </a:ext>
                </a:extLst>
              </a:tr>
              <a:tr h="370840">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Purchasers</a:t>
                      </a:r>
                    </a:p>
                  </a:txBody>
                  <a:tcPr/>
                </a:tc>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Same</a:t>
                      </a:r>
                      <a:r>
                        <a:rPr lang="en-US" sz="1600" b="1" baseline="0" dirty="0">
                          <a:latin typeface="Tahoma" panose="020B0604030504040204" pitchFamily="34" charset="0"/>
                          <a:ea typeface="Tahoma" panose="020B0604030504040204" pitchFamily="34" charset="0"/>
                          <a:cs typeface="Tahoma" panose="020B0604030504040204" pitchFamily="34" charset="0"/>
                        </a:rPr>
                        <a:t> as consumers – with more emphasis on costs and cost effectiveness</a:t>
                      </a:r>
                      <a:endParaRPr lang="en-US" sz="1600" b="1"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0001"/>
                  </a:ext>
                </a:extLst>
              </a:tr>
              <a:tr h="370840">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Providers</a:t>
                      </a:r>
                    </a:p>
                  </a:txBody>
                  <a:tcPr/>
                </a:tc>
                <a:tc>
                  <a:txBody>
                    <a:bodyPr/>
                    <a:lstStyle/>
                    <a:p>
                      <a:r>
                        <a:rPr lang="en-US" sz="1600" b="1" dirty="0">
                          <a:latin typeface="Tahoma" panose="020B0604030504040204" pitchFamily="34" charset="0"/>
                          <a:ea typeface="Tahoma" panose="020B0604030504040204" pitchFamily="34" charset="0"/>
                          <a:cs typeface="Tahoma" panose="020B0604030504040204" pitchFamily="34" charset="0"/>
                        </a:rPr>
                        <a:t>Same as consumers and purchasers – with additional emphasis on avoiding litigation</a:t>
                      </a:r>
                    </a:p>
                  </a:txBody>
                  <a:tcPr/>
                </a:tc>
                <a:extLst>
                  <a:ext uri="{0D108BD9-81ED-4DB2-BD59-A6C34878D82A}">
                    <a16:rowId xmlns:a16="http://schemas.microsoft.com/office/drawing/2014/main" val="10002"/>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457200"/>
            <a:ext cx="8229600" cy="1143000"/>
          </a:xfrm>
        </p:spPr>
        <p:txBody>
          <a:bodyPr/>
          <a:lstStyle/>
          <a:p>
            <a:pPr eaLnBrk="1" hangingPunct="1"/>
            <a:r>
              <a:rPr lang="en-US" sz="3200" dirty="0"/>
              <a:t>1990 Institute of Medicine Definition</a:t>
            </a:r>
          </a:p>
        </p:txBody>
      </p:sp>
      <p:sp>
        <p:nvSpPr>
          <p:cNvPr id="6147" name="Rectangle 3"/>
          <p:cNvSpPr>
            <a:spLocks noGrp="1" noChangeArrowheads="1"/>
          </p:cNvSpPr>
          <p:nvPr>
            <p:ph idx="1"/>
          </p:nvPr>
        </p:nvSpPr>
        <p:spPr>
          <a:xfrm>
            <a:off x="838200" y="1828800"/>
            <a:ext cx="7848600" cy="3992563"/>
          </a:xfrm>
        </p:spPr>
        <p:txBody>
          <a:bodyPr/>
          <a:lstStyle/>
          <a:p>
            <a:pPr marL="0" indent="0" eaLnBrk="1" hangingPunct="1">
              <a:buFont typeface="Wingdings" pitchFamily="64" charset="2"/>
              <a:buNone/>
            </a:pPr>
            <a:r>
              <a:rPr lang="en-US" altLang="ja-JP" dirty="0"/>
              <a:t>Quality of care is the degree to which health services for individuals and populations increase the likelihood of desired health outcomes and are consistent with current professional knowledge. </a:t>
            </a:r>
            <a:endParaRPr lang="en-US" dirty="0"/>
          </a:p>
        </p:txBody>
      </p:sp>
      <p:sp>
        <p:nvSpPr>
          <p:cNvPr id="6149" name="Text Box 4"/>
          <p:cNvSpPr txBox="1">
            <a:spLocks noChangeArrowheads="1"/>
          </p:cNvSpPr>
          <p:nvPr/>
        </p:nvSpPr>
        <p:spPr bwMode="auto">
          <a:xfrm>
            <a:off x="685800" y="5206425"/>
            <a:ext cx="7848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a:spcBef>
                <a:spcPct val="50000"/>
              </a:spcBef>
            </a:pPr>
            <a:r>
              <a:rPr lang="en-US" sz="1600" i="1" dirty="0">
                <a:solidFill>
                  <a:schemeClr val="bg1">
                    <a:lumMod val="50000"/>
                  </a:schemeClr>
                </a:solidFill>
                <a:latin typeface="Arial" pitchFamily="34" charset="0"/>
                <a:cs typeface="Arial" pitchFamily="34" charset="0"/>
              </a:rPr>
              <a:t>Source</a:t>
            </a:r>
            <a:r>
              <a:rPr lang="en-US" sz="1600" dirty="0">
                <a:solidFill>
                  <a:schemeClr val="bg1">
                    <a:lumMod val="50000"/>
                  </a:schemeClr>
                </a:solidFill>
                <a:latin typeface="Arial" pitchFamily="34" charset="0"/>
                <a:cs typeface="Arial" pitchFamily="34" charset="0"/>
              </a:rPr>
              <a:t>: Institute of Medicine. 1990. </a:t>
            </a:r>
            <a:r>
              <a:rPr lang="en-US" sz="1600" i="1" dirty="0">
                <a:solidFill>
                  <a:schemeClr val="bg1">
                    <a:lumMod val="50000"/>
                  </a:schemeClr>
                </a:solidFill>
                <a:latin typeface="Arial" pitchFamily="34" charset="0"/>
                <a:cs typeface="Arial" pitchFamily="34" charset="0"/>
              </a:rPr>
              <a:t>Medicare: A Strategy for Quality Assurance: Volume I,</a:t>
            </a:r>
            <a:r>
              <a:rPr lang="en-US" sz="1600" dirty="0">
                <a:solidFill>
                  <a:schemeClr val="bg1">
                    <a:lumMod val="50000"/>
                  </a:schemeClr>
                </a:solidFill>
                <a:latin typeface="Arial" pitchFamily="34" charset="0"/>
                <a:cs typeface="Arial" pitchFamily="34" charset="0"/>
              </a:rPr>
              <a:t> edited by K. N. </a:t>
            </a:r>
            <a:r>
              <a:rPr lang="en-US" sz="1600" dirty="0" err="1">
                <a:solidFill>
                  <a:schemeClr val="bg1">
                    <a:lumMod val="50000"/>
                  </a:schemeClr>
                </a:solidFill>
                <a:latin typeface="Arial" pitchFamily="34" charset="0"/>
                <a:cs typeface="Arial" pitchFamily="34" charset="0"/>
              </a:rPr>
              <a:t>Lohr</a:t>
            </a:r>
            <a:r>
              <a:rPr lang="en-US" sz="1600" dirty="0">
                <a:solidFill>
                  <a:schemeClr val="bg1">
                    <a:lumMod val="50000"/>
                  </a:schemeClr>
                </a:solidFill>
                <a:latin typeface="Arial" pitchFamily="34" charset="0"/>
                <a:cs typeface="Arial" pitchFamily="34" charset="0"/>
              </a:rPr>
              <a:t>. Washington, DC: National Academies Press</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r>
              <a:rPr lang="en-US" b="1" dirty="0"/>
              <a:t>Six Key Quality Dimensions</a:t>
            </a:r>
          </a:p>
        </p:txBody>
      </p:sp>
      <p:sp>
        <p:nvSpPr>
          <p:cNvPr id="3" name="Content Placeholder 2"/>
          <p:cNvSpPr>
            <a:spLocks noGrp="1"/>
          </p:cNvSpPr>
          <p:nvPr>
            <p:ph sz="half" idx="1"/>
          </p:nvPr>
        </p:nvSpPr>
        <p:spPr>
          <a:xfrm>
            <a:off x="914400" y="2286000"/>
            <a:ext cx="3581400" cy="3840163"/>
          </a:xfrm>
        </p:spPr>
        <p:txBody>
          <a:bodyPr/>
          <a:lstStyle/>
          <a:p>
            <a:pPr marL="571500" indent="-571500">
              <a:buFont typeface="Wingdings" pitchFamily="64" charset="2"/>
              <a:buAutoNum type="arabicPeriod"/>
            </a:pPr>
            <a:r>
              <a:rPr lang="en-US" sz="3200" dirty="0"/>
              <a:t>Safe</a:t>
            </a:r>
          </a:p>
          <a:p>
            <a:pPr marL="571500" indent="-571500">
              <a:buFont typeface="Wingdings" pitchFamily="64" charset="2"/>
              <a:buAutoNum type="arabicPeriod"/>
            </a:pPr>
            <a:r>
              <a:rPr lang="en-US" sz="3200" dirty="0"/>
              <a:t>Effective</a:t>
            </a:r>
          </a:p>
          <a:p>
            <a:pPr marL="571500" indent="-571500">
              <a:buFont typeface="Wingdings" pitchFamily="64" charset="2"/>
              <a:buAutoNum type="arabicPeriod"/>
            </a:pPr>
            <a:r>
              <a:rPr lang="en-US" sz="3200" dirty="0"/>
              <a:t>Patient centered</a:t>
            </a:r>
          </a:p>
        </p:txBody>
      </p:sp>
      <p:sp>
        <p:nvSpPr>
          <p:cNvPr id="4" name="Content Placeholder 3"/>
          <p:cNvSpPr>
            <a:spLocks noGrp="1"/>
          </p:cNvSpPr>
          <p:nvPr>
            <p:ph sz="half" idx="2"/>
          </p:nvPr>
        </p:nvSpPr>
        <p:spPr>
          <a:xfrm>
            <a:off x="4648200" y="2286000"/>
            <a:ext cx="4038600" cy="3840163"/>
          </a:xfrm>
        </p:spPr>
        <p:txBody>
          <a:bodyPr/>
          <a:lstStyle/>
          <a:p>
            <a:pPr marL="571500" indent="-571500">
              <a:buFont typeface="+mj-lt"/>
              <a:buAutoNum type="arabicPeriod" startAt="4"/>
            </a:pPr>
            <a:r>
              <a:rPr lang="en-US" sz="3200" dirty="0"/>
              <a:t>Timely</a:t>
            </a:r>
          </a:p>
          <a:p>
            <a:pPr marL="571500" indent="-571500">
              <a:buFont typeface="Wingdings" pitchFamily="64" charset="2"/>
              <a:buAutoNum type="arabicPeriod" startAt="4"/>
            </a:pPr>
            <a:r>
              <a:rPr lang="en-US" sz="3200" dirty="0"/>
              <a:t>Efficient</a:t>
            </a:r>
          </a:p>
          <a:p>
            <a:pPr marL="571500" indent="-571500">
              <a:buFont typeface="Wingdings" pitchFamily="64" charset="2"/>
              <a:buAutoNum type="arabicPeriod" startAt="4"/>
            </a:pPr>
            <a:r>
              <a:rPr lang="en-US" sz="3200" dirty="0"/>
              <a:t>Equitable</a:t>
            </a:r>
          </a:p>
        </p:txBody>
      </p:sp>
      <p:sp>
        <p:nvSpPr>
          <p:cNvPr id="6" name="Text Box 4"/>
          <p:cNvSpPr txBox="1">
            <a:spLocks noChangeArrowheads="1"/>
          </p:cNvSpPr>
          <p:nvPr/>
        </p:nvSpPr>
        <p:spPr bwMode="auto">
          <a:xfrm>
            <a:off x="914400" y="5130225"/>
            <a:ext cx="7848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pPr>
              <a:spcBef>
                <a:spcPct val="50000"/>
              </a:spcBef>
            </a:pPr>
            <a:r>
              <a:rPr lang="en-US" sz="1600" dirty="0">
                <a:solidFill>
                  <a:schemeClr val="bg1">
                    <a:lumMod val="50000"/>
                  </a:schemeClr>
                </a:solidFill>
                <a:latin typeface="Arial" charset="0"/>
              </a:rPr>
              <a:t>Source: Institute of Medicine. 2001.</a:t>
            </a:r>
            <a:r>
              <a:rPr lang="en-US" sz="1600" i="1" dirty="0">
                <a:solidFill>
                  <a:schemeClr val="bg1">
                    <a:lumMod val="50000"/>
                  </a:schemeClr>
                </a:solidFill>
                <a:latin typeface="Arial" charset="0"/>
              </a:rPr>
              <a:t> Crossing the Quality Chasm: A New Health System for the 21st Century. </a:t>
            </a:r>
            <a:r>
              <a:rPr lang="en-US" sz="1600" dirty="0">
                <a:solidFill>
                  <a:schemeClr val="bg1">
                    <a:lumMod val="50000"/>
                  </a:schemeClr>
                </a:solidFill>
                <a:latin typeface="Arial" charset="0"/>
              </a:rPr>
              <a:t>Washington, DC: National Academies Press.</a:t>
            </a:r>
          </a:p>
        </p:txBody>
      </p:sp>
    </p:spTree>
    <p:extLst>
      <p:ext uri="{BB962C8B-B14F-4D97-AF65-F5344CB8AC3E}">
        <p14:creationId xmlns:p14="http://schemas.microsoft.com/office/powerpoint/2010/main" val="155690061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457200"/>
            <a:ext cx="8229600" cy="1143000"/>
          </a:xfrm>
        </p:spPr>
        <p:txBody>
          <a:bodyPr/>
          <a:lstStyle/>
          <a:p>
            <a:pPr eaLnBrk="1" hangingPunct="1"/>
            <a:r>
              <a:rPr lang="en-US" sz="3200" dirty="0"/>
              <a:t>Consumers’ Quality Expectations:</a:t>
            </a:r>
            <a:br>
              <a:rPr lang="en-US" sz="3200" dirty="0"/>
            </a:br>
            <a:r>
              <a:rPr lang="en-US" sz="3200" dirty="0"/>
              <a:t>Which Are Most Important to You?</a:t>
            </a:r>
          </a:p>
        </p:txBody>
      </p:sp>
      <p:sp>
        <p:nvSpPr>
          <p:cNvPr id="8195" name="Rectangle 3"/>
          <p:cNvSpPr>
            <a:spLocks noGrp="1" noChangeArrowheads="1"/>
          </p:cNvSpPr>
          <p:nvPr>
            <p:ph idx="1"/>
          </p:nvPr>
        </p:nvSpPr>
        <p:spPr>
          <a:xfrm>
            <a:off x="838200" y="2209800"/>
            <a:ext cx="8077200" cy="2667000"/>
          </a:xfrm>
        </p:spPr>
        <p:txBody>
          <a:bodyPr/>
          <a:lstStyle/>
          <a:p>
            <a:pPr marL="609600" indent="-609600" eaLnBrk="1" hangingPunct="1"/>
            <a:r>
              <a:rPr lang="en-US" altLang="ja-JP" sz="2800" dirty="0"/>
              <a:t>Don’t kill me.</a:t>
            </a:r>
          </a:p>
          <a:p>
            <a:pPr marL="609600" indent="-609600" eaLnBrk="1" hangingPunct="1"/>
            <a:r>
              <a:rPr lang="en-US" altLang="ja-JP" sz="2800" dirty="0"/>
              <a:t>Do help me and don’t hurt me. </a:t>
            </a:r>
          </a:p>
          <a:p>
            <a:pPr marL="609600" indent="-609600" eaLnBrk="1" hangingPunct="1"/>
            <a:r>
              <a:rPr lang="en-US" altLang="ja-JP" sz="2800" dirty="0"/>
              <a:t>Don’t make me feel helpless. </a:t>
            </a:r>
          </a:p>
          <a:p>
            <a:pPr marL="609600" indent="-609600" eaLnBrk="1" hangingPunct="1"/>
            <a:r>
              <a:rPr lang="en-US" altLang="ja-JP" sz="2800" dirty="0"/>
              <a:t>Don’t keep me waiting. </a:t>
            </a:r>
          </a:p>
          <a:p>
            <a:pPr marL="609600" indent="-609600" eaLnBrk="1" hangingPunct="1"/>
            <a:r>
              <a:rPr lang="en-US" altLang="ja-JP" sz="2800" dirty="0"/>
              <a:t>Don’t waste resources</a:t>
            </a:r>
            <a:r>
              <a:rPr lang="en-US" altLang="ja-JP" sz="2800" dirty="0">
                <a:cs typeface="Times New Roman" pitchFamily="64" charset="0"/>
              </a:rPr>
              <a:t>—</a:t>
            </a:r>
            <a:r>
              <a:rPr lang="en-US" altLang="ja-JP" sz="2800" dirty="0"/>
              <a:t>mine or anyone else’s.</a:t>
            </a:r>
            <a:endParaRPr lang="en-US" sz="2800" dirty="0"/>
          </a:p>
        </p:txBody>
      </p:sp>
      <p:sp>
        <p:nvSpPr>
          <p:cNvPr id="8196" name="Text Box 4"/>
          <p:cNvSpPr txBox="1">
            <a:spLocks noChangeArrowheads="1"/>
          </p:cNvSpPr>
          <p:nvPr/>
        </p:nvSpPr>
        <p:spPr bwMode="auto">
          <a:xfrm>
            <a:off x="838200" y="5181600"/>
            <a:ext cx="7848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64" charset="0"/>
                <a:ea typeface="ＭＳ Ｐゴシック" pitchFamily="64" charset="-128"/>
              </a:defRPr>
            </a:lvl1pPr>
            <a:lvl2pPr marL="742950" indent="-285750" eaLnBrk="0" hangingPunct="0">
              <a:defRPr sz="2400">
                <a:solidFill>
                  <a:schemeClr val="tx1"/>
                </a:solidFill>
                <a:latin typeface="Times New Roman" pitchFamily="64" charset="0"/>
                <a:ea typeface="ＭＳ Ｐゴシック" pitchFamily="64" charset="-128"/>
              </a:defRPr>
            </a:lvl2pPr>
            <a:lvl3pPr marL="1143000" indent="-228600" eaLnBrk="0" hangingPunct="0">
              <a:defRPr sz="2400">
                <a:solidFill>
                  <a:schemeClr val="tx1"/>
                </a:solidFill>
                <a:latin typeface="Times New Roman" pitchFamily="64" charset="0"/>
                <a:ea typeface="ＭＳ Ｐゴシック" pitchFamily="64" charset="-128"/>
              </a:defRPr>
            </a:lvl3pPr>
            <a:lvl4pPr marL="1600200" indent="-228600" eaLnBrk="0" hangingPunct="0">
              <a:defRPr sz="2400">
                <a:solidFill>
                  <a:schemeClr val="tx1"/>
                </a:solidFill>
                <a:latin typeface="Times New Roman" pitchFamily="64" charset="0"/>
                <a:ea typeface="ＭＳ Ｐゴシック" pitchFamily="64" charset="-128"/>
              </a:defRPr>
            </a:lvl4pPr>
            <a:lvl5pPr marL="2057400" indent="-228600" eaLnBrk="0" hangingPunct="0">
              <a:defRPr sz="2400">
                <a:solidFill>
                  <a:schemeClr val="tx1"/>
                </a:solidFill>
                <a:latin typeface="Times New Roman" pitchFamily="64" charset="0"/>
                <a:ea typeface="ＭＳ Ｐゴシック" pitchFamily="64" charset="-128"/>
              </a:defRPr>
            </a:lvl5pPr>
            <a:lvl6pPr marL="25146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6pPr>
            <a:lvl7pPr marL="29718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7pPr>
            <a:lvl8pPr marL="34290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8pPr>
            <a:lvl9pPr marL="3886200" indent="-228600" eaLnBrk="0" fontAlgn="base" hangingPunct="0">
              <a:spcBef>
                <a:spcPct val="0"/>
              </a:spcBef>
              <a:spcAft>
                <a:spcPct val="0"/>
              </a:spcAft>
              <a:defRPr sz="2400">
                <a:solidFill>
                  <a:schemeClr val="tx1"/>
                </a:solidFill>
                <a:latin typeface="Times New Roman" pitchFamily="64" charset="0"/>
                <a:ea typeface="ＭＳ Ｐゴシック" pitchFamily="64" charset="-128"/>
              </a:defRPr>
            </a:lvl9pPr>
          </a:lstStyle>
          <a:p>
            <a:r>
              <a:rPr lang="en-US" sz="1600" dirty="0">
                <a:solidFill>
                  <a:schemeClr val="bg1">
                    <a:lumMod val="50000"/>
                  </a:schemeClr>
                </a:solidFill>
                <a:latin typeface="Arial" pitchFamily="34" charset="0"/>
                <a:cs typeface="Arial" pitchFamily="34" charset="0"/>
              </a:rPr>
              <a:t>Source: Berwick, D. M. 2005. “My Right Knee.” </a:t>
            </a:r>
            <a:r>
              <a:rPr lang="en-US" sz="1600" i="1" dirty="0">
                <a:solidFill>
                  <a:schemeClr val="bg1">
                    <a:lumMod val="50000"/>
                  </a:schemeClr>
                </a:solidFill>
                <a:latin typeface="Arial" pitchFamily="34" charset="0"/>
                <a:cs typeface="Arial" pitchFamily="34" charset="0"/>
              </a:rPr>
              <a:t>Annals of Internal Medicine</a:t>
            </a:r>
            <a:r>
              <a:rPr lang="en-US" sz="1600" dirty="0">
                <a:solidFill>
                  <a:schemeClr val="bg1">
                    <a:lumMod val="50000"/>
                  </a:schemeClr>
                </a:solidFill>
                <a:latin typeface="Arial" pitchFamily="34" charset="0"/>
                <a:cs typeface="Arial" pitchFamily="34" charset="0"/>
              </a:rPr>
              <a:t> 142 (2): 121–25.</a:t>
            </a: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Introduction to Healthcare&amp;#x0D;&amp;#x0A;Quality Management&amp;#x0D;&amp;#x0A;3rd edition &amp;#x0D;&amp;#x0A;&amp;#x0D;&amp;#x0A;Focus on Quality&amp;quot;&quot;/&gt;&lt;property id=&quot;20307&quot; value=&quot;256&quot;/&gt;&lt;/object&gt;&lt;object type=&quot;3&quot; unique_id=&quot;10005&quot;&gt;&lt;property id=&quot;20148&quot; value=&quot;5&quot;/&gt;&lt;property id=&quot;20300&quot; value=&quot;Slide 2 - &amp;quot;Quality Is About&amp;quot;&quot;/&gt;&lt;property id=&quot;20307&quot; value=&quot;257&quot;/&gt;&lt;/object&gt;&lt;object type=&quot;3&quot; unique_id=&quot;10006&quot;&gt;&lt;property id=&quot;20148&quot; value=&quot;5&quot;/&gt;&lt;property id=&quot;20300&quot; value=&quot;Slide 3 - &amp;quot;What Is Quality?&amp;quot;&quot;/&gt;&lt;property id=&quot;20307&quot; value=&quot;258&quot;/&gt;&lt;/object&gt;&lt;object type=&quot;3&quot; unique_id=&quot;10007&quot;&gt;&lt;property id=&quot;20148&quot; value=&quot;5&quot;/&gt;&lt;property id=&quot;20300&quot; value=&quot;Slide 6 - &amp;quot;What Is Healthcare Quality?&amp;quot;&quot;/&gt;&lt;property id=&quot;20307&quot; value=&quot;259&quot;/&gt;&lt;/object&gt;&lt;object type=&quot;3&quot; unique_id=&quot;10008&quot;&gt;&lt;property id=&quot;20148&quot; value=&quot;5&quot;/&gt;&lt;property id=&quot;20300&quot; value=&quot;Slide 7 - &amp;quot;1990 Institute of Medicine Definition&amp;quot;&quot;/&gt;&lt;property id=&quot;20307&quot; value=&quot;260&quot;/&gt;&lt;/object&gt;&lt;object type=&quot;3&quot; unique_id=&quot;10009&quot;&gt;&lt;property id=&quot;20148&quot; value=&quot;5&quot;/&gt;&lt;property id=&quot;20300&quot; value=&quot;Slide 8 - &amp;quot;Six Key Quality Dimensions&amp;quot;&quot;/&gt;&lt;property id=&quot;20307&quot; value=&quot;265&quot;/&gt;&lt;/object&gt;&lt;object type=&quot;3&quot; unique_id=&quot;10011&quot;&gt;&lt;property id=&quot;20148&quot; value=&quot;5&quot;/&gt;&lt;property id=&quot;20300&quot; value=&quot;Slide 9 - &amp;quot;Consumers’ Quality Expectations:&amp;#x0D;&amp;#x0A;Which Are Most Important to You?&amp;quot;&quot;/&gt;&lt;property id=&quot;20307&quot; value=&quot;261&quot;/&gt;&lt;/object&gt;&lt;object type=&quot;3&quot; unique_id=&quot;10082&quot;&gt;&lt;property id=&quot;20148&quot; value=&quot;5&quot;/&gt;&lt;property id=&quot;20300&quot; value=&quot;Slide 4 - &amp;quot;Reliability&amp;quot;&quot;/&gt;&lt;property id=&quot;20307&quot; value=&quot;266&quot;/&gt;&lt;/object&gt;&lt;object type=&quot;3&quot; unique_id=&quot;10124&quot;&gt;&lt;property id=&quot;20148&quot; value=&quot;5&quot;/&gt;&lt;property id=&quot;20300&quot; value=&quot;Slide 5 - &amp;quot;Uniqueness of Healthcare&amp;quot;&quot;/&gt;&lt;property id=&quot;20307&quot; value=&quot;268&quot;/&gt;&lt;/object&gt;&lt;object type=&quot;3&quot; unique_id=&quot;10191&quot;&gt;&lt;property id=&quot;20148&quot; value=&quot;5&quot;/&gt;&lt;property id=&quot;20300&quot; value=&quot;Slide 10 - &amp;quot;The State of Healthcare Quality&amp;quot;&quot;/&gt;&lt;property id=&quot;20307&quot; value=&quot;270&quot;/&gt;&lt;/object&gt;&lt;object type=&quot;3&quot; unique_id=&quot;10192&quot;&gt;&lt;property id=&quot;20148&quot; value=&quot;5&quot;/&gt;&lt;property id=&quot;20300&quot; value=&quot;Slide 11 - &amp;quot;Achieving Quality Priorities&amp;quot;&quot;/&gt;&lt;property id=&quot;20307&quot; value=&quot;271&quot;/&gt;&lt;/object&gt;&lt;/object&gt;&lt;/object&gt;&lt;/database&gt;"/>
  <p:tag name="SECTOMILLISECCONVERTED" val="1"/>
</p:tagLst>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1.xml><?xml version="1.0" encoding="utf-8"?>
<a:theme xmlns:a="http://schemas.openxmlformats.org/drawingml/2006/main" name="1_PP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egley Image">
  <a:themeElements>
    <a:clrScheme name="1_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McLaughlin Template">
      <a:majorFont>
        <a:latin typeface="Birch Std"/>
        <a:ea typeface=""/>
        <a:cs typeface=""/>
      </a:majorFont>
      <a:minorFont>
        <a:latin typeface="Birch St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lnDef>
  </a:objectDefaults>
  <a:extraClrSchemeLst>
    <a:extraClrScheme>
      <a:clrScheme name="1_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McLaughli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McLaughli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McLaughli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McLaughli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McLaughli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McLaughli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McLaughli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McLaughli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McLaughli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McLaughli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McLaughli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cLaughlin Template">
  <a:themeElements>
    <a:clrScheme name="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cLaughlin Template">
      <a:majorFont>
        <a:latin typeface="Palatino Linotyp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lnDef>
  </a:objectDefaults>
  <a:extraClrSchemeLst>
    <a:extraClrScheme>
      <a:clrScheme name="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cLaughli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cLaughli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cLaughli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cLaughli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cLaughli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cLaughli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cLaughli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cLaughli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cLaughli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cLaughli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cLaughli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McLaughlin Template">
  <a:themeElements>
    <a:clrScheme name="2_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McLaughlin Template">
      <a:majorFont>
        <a:latin typeface="Palatino Linotype"/>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stretch>
            <a:fillRect/>
          </a:stretch>
        </a:blip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Birch Std" pitchFamily="50" charset="0"/>
          </a:defRPr>
        </a:defPPr>
      </a:lstStyle>
    </a:lnDef>
  </a:objectDefaults>
  <a:extraClrSchemeLst>
    <a:extraClrScheme>
      <a:clrScheme name="2_McLaughli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McLaughli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McLaughli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McLaughli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McLaughli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McLaughli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McLaughli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McLaughli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McLaughli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McLaughli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McLaughli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McLaughli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background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_background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SPATH-Template</Template>
  <TotalTime>650</TotalTime>
  <Words>1712</Words>
  <Application>Microsoft Office PowerPoint</Application>
  <PresentationFormat>On-screen Show (4:3)</PresentationFormat>
  <Paragraphs>165</Paragraphs>
  <Slides>24</Slides>
  <Notes>19</Notes>
  <HiddenSlides>0</HiddenSlides>
  <MMClips>0</MMClips>
  <ScaleCrop>false</ScaleCrop>
  <HeadingPairs>
    <vt:vector size="8" baseType="variant">
      <vt:variant>
        <vt:lpstr>Fonts Used</vt:lpstr>
      </vt:variant>
      <vt:variant>
        <vt:i4>8</vt:i4>
      </vt:variant>
      <vt:variant>
        <vt:lpstr>Theme</vt:lpstr>
      </vt:variant>
      <vt:variant>
        <vt:i4>11</vt:i4>
      </vt:variant>
      <vt:variant>
        <vt:lpstr>Embedded OLE Servers</vt:lpstr>
      </vt:variant>
      <vt:variant>
        <vt:i4>1</vt:i4>
      </vt:variant>
      <vt:variant>
        <vt:lpstr>Slide Titles</vt:lpstr>
      </vt:variant>
      <vt:variant>
        <vt:i4>24</vt:i4>
      </vt:variant>
    </vt:vector>
  </HeadingPairs>
  <TitlesOfParts>
    <vt:vector size="44" baseType="lpstr">
      <vt:lpstr>Arial</vt:lpstr>
      <vt:lpstr>Birch Std</vt:lpstr>
      <vt:lpstr>Franklin Gothic Medium</vt:lpstr>
      <vt:lpstr>Garamond</vt:lpstr>
      <vt:lpstr>Palatino Linotype</vt:lpstr>
      <vt:lpstr>Tahoma</vt:lpstr>
      <vt:lpstr>Times New Roman</vt:lpstr>
      <vt:lpstr>Wingdings</vt:lpstr>
      <vt:lpstr>Custom Design</vt:lpstr>
      <vt:lpstr>Begley Image</vt:lpstr>
      <vt:lpstr>McLaughlin Template</vt:lpstr>
      <vt:lpstr>2_McLaughlin Template</vt:lpstr>
      <vt:lpstr>backgroundtheme</vt:lpstr>
      <vt:lpstr>1_backgroundtheme</vt:lpstr>
      <vt:lpstr>1_Custom Design</vt:lpstr>
      <vt:lpstr>2_Custom Design</vt:lpstr>
      <vt:lpstr>3_Custom Design</vt:lpstr>
      <vt:lpstr>PPTtemplate</vt:lpstr>
      <vt:lpstr>1_PPTtemplate</vt:lpstr>
      <vt:lpstr>Visio</vt:lpstr>
      <vt:lpstr>Introduction to Healthcare Quality Management 3rd edition   Focus on Quality</vt:lpstr>
      <vt:lpstr>Quality Is About</vt:lpstr>
      <vt:lpstr>What Is Quality?</vt:lpstr>
      <vt:lpstr>Reliability</vt:lpstr>
      <vt:lpstr>Uniqueness of Healthcare</vt:lpstr>
      <vt:lpstr>What Is Healthcare Quality?</vt:lpstr>
      <vt:lpstr>1990 Institute of Medicine Definition</vt:lpstr>
      <vt:lpstr>Six Key Quality Dimensions</vt:lpstr>
      <vt:lpstr>Consumers’ Quality Expectations: Which Are Most Important to You?</vt:lpstr>
      <vt:lpstr>The State of Healthcare Quality</vt:lpstr>
      <vt:lpstr>Introduction to Healthcare Quality Management  Quality Management Building Blocks</vt:lpstr>
      <vt:lpstr>Quality Management</vt:lpstr>
      <vt:lpstr>Quality Management Activities</vt:lpstr>
      <vt:lpstr>Brief History of Industrial Quality Evolution</vt:lpstr>
      <vt:lpstr>Brief History of Industrial Quality Evolution</vt:lpstr>
      <vt:lpstr>Push for Business Excellence</vt:lpstr>
      <vt:lpstr>Healthcare Performance Excellence: Baldrige Core Values</vt:lpstr>
      <vt:lpstr>Brief History of Healthcare Quality Evolution</vt:lpstr>
      <vt:lpstr>Brief History of Healthcare Quality Evolution</vt:lpstr>
      <vt:lpstr>Slow Movement Toward Adopting Industrial Quality Concepts</vt:lpstr>
      <vt:lpstr>Where We Are Today</vt:lpstr>
      <vt:lpstr>External Forces Affecting Healthcare  Quality Management</vt:lpstr>
      <vt:lpstr>Healthcare Quality Management</vt:lpstr>
      <vt:lpstr>Achieving Quality Priorities</vt:lpstr>
    </vt:vector>
  </TitlesOfParts>
  <Company>Brown-Spath &amp;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Advancing Healthcare Excellence</dc:title>
  <dc:creator>Patrice Spath</dc:creator>
  <cp:lastModifiedBy>Healy-collier, Kathleen</cp:lastModifiedBy>
  <cp:revision>48</cp:revision>
  <dcterms:created xsi:type="dcterms:W3CDTF">2009-09-07T17:49:38Z</dcterms:created>
  <dcterms:modified xsi:type="dcterms:W3CDTF">2020-08-18T01:36:57Z</dcterms:modified>
</cp:coreProperties>
</file>