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AB941-A7E6-46A1-9477-33149AD0E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8D78D-9A5B-43CE-8D40-35D78B0A6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33266-2266-4F1E-B7A1-0378C8E1B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CCEEB-822F-488E-A90B-73EE8B4A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5E21D-89D4-4903-A2C8-704F5703C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66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5343E-01EB-4601-AB70-6BC4F43E6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E4A9F-00F4-4E75-8353-E8A7C1928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4F2CA-C483-4D4D-8250-3AF6B34AC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78940-E269-4130-A9E8-E96789865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70F3D-656D-4E1A-8BAB-36D98D17E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3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C0934-48D6-4C31-AFF2-289F3FBB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3296D-529A-4840-AC71-20A46E920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9A87B-24B7-4320-B790-D5916D672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8E224-E770-446C-9530-369056525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BB6BE-01DA-4F6A-9A19-77A5AE32F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4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6DE39-6B26-4E04-97AD-BCE2B2F91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0FCBB-32FF-4643-9042-32E63DC549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E8C05-E732-48C5-AA3C-5AD7DF55E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12C53-FF79-4E2F-8AC0-AB5ABE696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AFF154-BAD6-4DC1-86FE-D797F364A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53702-8816-437A-8147-12A2997D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C50FF-CF5E-486F-A2CB-AE3006F9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335D9-BF43-446F-B1AC-24353470F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01A4F-8F66-4C9A-93DB-2AE7A9B59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4342BA-9103-45AC-83C2-C91E3B8C3A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31E686-A5CB-4937-8445-4D0A1E790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13F875-F37B-4769-85FC-B9FFA2488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07FD8F-EA06-4187-8D36-D1C954368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97D522-A5DE-4EFF-87FD-C3BD0FB89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2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B69A9-728F-4C97-BB40-7DC6967C8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65F7F-0DF9-43EC-9F75-BA912175B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509FE5-673B-4306-AD11-2D23D2525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5BB31F-44D4-4781-9AFF-A1524795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5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3DDC14-669E-46F7-A73B-DB19610EE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5FBE9A-A24B-4F60-8CD0-ED3908298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CB9BB-F5B0-41A1-B17B-29ADA0870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04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06C0-71C9-47A7-A4EE-F2F689D93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6998-3690-457C-A0A6-03B2F42A2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137F9-6A6A-4B5D-AC89-2827FEE19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5E26E2-A21C-4102-B118-32AFCDC57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408688-F00C-415B-A575-EECEF5D2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295986-A9AD-4798-966D-3FF8B9FF1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5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615F4-FA8E-49AA-AE91-4E8B3EEE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A4BACE-B793-4E8D-9489-96CCE8619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267D7-611F-4BED-B4AF-37670417E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1B103-138D-4BA3-AB47-CBDFB6ECF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54D71-4D71-436A-9B8A-E694AC74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41AA9-6403-4235-AEB4-3B3AF8CA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40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B3C97-45BD-40C7-89F5-BEDC2E92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D1BDB7-A02E-42DC-BC39-84631C56F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46627-2AA6-4918-9D8B-6ECBD1A6A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BA83B-AC8B-4674-A880-7158B056B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2B16B-ED0C-44D1-94CE-678CA9623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30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C92DBE-C8E4-4087-BC07-84F8E2F45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E09E2B-8B5C-4CCD-A278-3515AE0FC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8B585-E716-4949-82B1-3578FD780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79D0C-0AEE-4789-92D4-04EEDF004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2240F-28FA-40A5-B4B3-28DCC906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0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76C44A-DE83-4FF9-856F-4836E3208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C224C8-C51F-40C3-9B14-CBF3450CC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B2A84-0F7F-47F1-A0D6-70645DCAC6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99CAE-5C10-4162-8249-F3C9FC6DF056}" type="datetimeFigureOut">
              <a:rPr lang="en-US" smtClean="0"/>
              <a:t>8/29/2020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13910-19CA-4C67-A158-C1F3A7F4C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AF996-C890-4AF8-B041-10D696DB3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AF4E6-8859-4C84-BB41-B14F9176E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29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AAB3-894C-4B1E-9A29-52CB5DB707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Texas Chapter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0ED180-2DB5-44FC-886C-413166C0E7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Part 2</a:t>
            </a:r>
          </a:p>
        </p:txBody>
      </p:sp>
    </p:spTree>
    <p:extLst>
      <p:ext uri="{BB962C8B-B14F-4D97-AF65-F5344CB8AC3E}">
        <p14:creationId xmlns:p14="http://schemas.microsoft.com/office/powerpoint/2010/main" val="3356456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DC899-9AD0-4239-83F1-5763BD71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698F7-5A28-4563-8A51-21FA324F7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Many European Migrations</a:t>
            </a:r>
          </a:p>
          <a:p>
            <a:r>
              <a:rPr lang="en-US" dirty="0"/>
              <a:t>(Scotch) Irish Immigration</a:t>
            </a:r>
          </a:p>
          <a:p>
            <a:pPr lvl="1"/>
            <a:r>
              <a:rPr lang="en-US" dirty="0"/>
              <a:t>Hugo </a:t>
            </a:r>
            <a:r>
              <a:rPr lang="en-US" dirty="0" err="1"/>
              <a:t>Oconor</a:t>
            </a:r>
            <a:endParaRPr lang="en-US" dirty="0"/>
          </a:p>
          <a:p>
            <a:pPr lvl="2"/>
            <a:r>
              <a:rPr lang="en-US" dirty="0"/>
              <a:t>Texas governor – 1767-70</a:t>
            </a:r>
          </a:p>
          <a:p>
            <a:pPr lvl="1"/>
            <a:r>
              <a:rPr lang="en-US" dirty="0"/>
              <a:t>1828</a:t>
            </a:r>
          </a:p>
          <a:p>
            <a:pPr lvl="2"/>
            <a:r>
              <a:rPr lang="en-US" dirty="0"/>
              <a:t>San Patricio Colony (near San Antonio)</a:t>
            </a:r>
          </a:p>
          <a:p>
            <a:pPr lvl="2"/>
            <a:r>
              <a:rPr lang="en-US" dirty="0"/>
              <a:t>Refugio Colony (Gulf Coast)</a:t>
            </a:r>
          </a:p>
          <a:p>
            <a:pPr lvl="1"/>
            <a:r>
              <a:rPr lang="en-US" dirty="0"/>
              <a:t>Scottish immigration – late 1800s - railroad and ranching</a:t>
            </a:r>
          </a:p>
          <a:p>
            <a:r>
              <a:rPr lang="en-US" dirty="0"/>
              <a:t>Czech Immigration</a:t>
            </a:r>
          </a:p>
          <a:p>
            <a:pPr lvl="1"/>
            <a:r>
              <a:rPr lang="en-US" dirty="0"/>
              <a:t>1850s</a:t>
            </a:r>
          </a:p>
          <a:p>
            <a:pPr lvl="1"/>
            <a:r>
              <a:rPr lang="en-US" dirty="0"/>
              <a:t>Majority were farmers, laborers before immigrating</a:t>
            </a:r>
          </a:p>
          <a:p>
            <a:pPr lvl="1"/>
            <a:r>
              <a:rPr lang="en-US" dirty="0"/>
              <a:t>Settled in places with good farm land</a:t>
            </a:r>
          </a:p>
        </p:txBody>
      </p:sp>
    </p:spTree>
    <p:extLst>
      <p:ext uri="{BB962C8B-B14F-4D97-AF65-F5344CB8AC3E}">
        <p14:creationId xmlns:p14="http://schemas.microsoft.com/office/powerpoint/2010/main" val="2931905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8C51-9843-42DE-8715-01B1AD06C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96D87-0116-4FC2-B377-E2DB042A0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German immigration</a:t>
            </a:r>
          </a:p>
          <a:p>
            <a:pPr lvl="1"/>
            <a:r>
              <a:rPr lang="en-US" dirty="0"/>
              <a:t>Many people came from present-day Germany</a:t>
            </a:r>
          </a:p>
          <a:p>
            <a:pPr lvl="1"/>
            <a:r>
              <a:rPr lang="en-US" dirty="0"/>
              <a:t>1831 – Frederick Ernst</a:t>
            </a:r>
          </a:p>
          <a:p>
            <a:pPr lvl="2"/>
            <a:r>
              <a:rPr lang="en-US" dirty="0"/>
              <a:t>4000 acres (Austin County)</a:t>
            </a:r>
          </a:p>
          <a:p>
            <a:pPr lvl="1"/>
            <a:r>
              <a:rPr lang="en-US" dirty="0"/>
              <a:t>Central Texas</a:t>
            </a:r>
          </a:p>
          <a:p>
            <a:pPr lvl="1"/>
            <a:r>
              <a:rPr lang="en-US" dirty="0"/>
              <a:t>Massive growth after annexation</a:t>
            </a:r>
          </a:p>
          <a:p>
            <a:pPr lvl="1"/>
            <a:r>
              <a:rPr lang="en-US" dirty="0"/>
              <a:t>Abolition</a:t>
            </a:r>
          </a:p>
        </p:txBody>
      </p:sp>
    </p:spTree>
    <p:extLst>
      <p:ext uri="{BB962C8B-B14F-4D97-AF65-F5344CB8AC3E}">
        <p14:creationId xmlns:p14="http://schemas.microsoft.com/office/powerpoint/2010/main" val="2358039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D45CD-8D58-4FD2-86DE-E2CAD58D9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Native Americans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19906-09AC-47D5-8D72-EC39D3606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Adobe Walls</a:t>
            </a:r>
          </a:p>
          <a:p>
            <a:pPr lvl="1"/>
            <a:r>
              <a:rPr lang="en-US" dirty="0"/>
              <a:t>Trading posts</a:t>
            </a:r>
          </a:p>
          <a:p>
            <a:pPr lvl="1"/>
            <a:r>
              <a:rPr lang="en-US" dirty="0"/>
              <a:t>1843</a:t>
            </a:r>
          </a:p>
          <a:p>
            <a:r>
              <a:rPr lang="en-US" dirty="0"/>
              <a:t>First Battle of Adobe Walls</a:t>
            </a:r>
          </a:p>
          <a:p>
            <a:pPr lvl="1"/>
            <a:r>
              <a:rPr lang="en-US" dirty="0"/>
              <a:t>November 1864</a:t>
            </a:r>
          </a:p>
          <a:p>
            <a:pPr lvl="1"/>
            <a:r>
              <a:rPr lang="en-US" dirty="0"/>
              <a:t>Attack on Kiowa village</a:t>
            </a:r>
          </a:p>
          <a:p>
            <a:pPr lvl="2"/>
            <a:r>
              <a:rPr lang="en-US" dirty="0"/>
              <a:t>Framed as retaliation</a:t>
            </a:r>
          </a:p>
          <a:p>
            <a:pPr lvl="1"/>
            <a:r>
              <a:rPr lang="en-US" dirty="0"/>
              <a:t>Comanche and Kiowa attacked Carson’s forces at Adobe Walls</a:t>
            </a:r>
          </a:p>
          <a:p>
            <a:pPr lvl="1"/>
            <a:r>
              <a:rPr lang="en-US" dirty="0"/>
              <a:t>Comanche and Kiowa lost</a:t>
            </a:r>
          </a:p>
          <a:p>
            <a:pPr lvl="1"/>
            <a:r>
              <a:rPr lang="en-US" dirty="0"/>
              <a:t>More buffalo hunters and Anglo merchants came after battle</a:t>
            </a:r>
          </a:p>
        </p:txBody>
      </p:sp>
    </p:spTree>
    <p:extLst>
      <p:ext uri="{BB962C8B-B14F-4D97-AF65-F5344CB8AC3E}">
        <p14:creationId xmlns:p14="http://schemas.microsoft.com/office/powerpoint/2010/main" val="698590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Native Americans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Second Battle of Adobe Walls</a:t>
            </a:r>
          </a:p>
          <a:p>
            <a:pPr lvl="1"/>
            <a:r>
              <a:rPr lang="en-US" dirty="0"/>
              <a:t>June 27, 1874</a:t>
            </a:r>
          </a:p>
          <a:p>
            <a:pPr lvl="1"/>
            <a:r>
              <a:rPr lang="en-US" dirty="0"/>
              <a:t>Coalition of fighters from different tribes v. buffalo camp</a:t>
            </a:r>
          </a:p>
          <a:p>
            <a:pPr lvl="1"/>
            <a:r>
              <a:rPr lang="en-US" dirty="0"/>
              <a:t>Coalition lost due to differences in weapons</a:t>
            </a:r>
          </a:p>
          <a:p>
            <a:pPr lvl="1"/>
            <a:r>
              <a:rPr lang="en-US" dirty="0"/>
              <a:t>Raids continued afterward</a:t>
            </a:r>
          </a:p>
          <a:p>
            <a:r>
              <a:rPr lang="en-US" dirty="0"/>
              <a:t>Red River War</a:t>
            </a:r>
          </a:p>
          <a:p>
            <a:pPr lvl="1"/>
            <a:r>
              <a:rPr lang="en-US" dirty="0"/>
              <a:t>June 2, 1875 – Comanche surrendered</a:t>
            </a:r>
          </a:p>
          <a:p>
            <a:pPr lvl="1"/>
            <a:r>
              <a:rPr lang="en-US" dirty="0"/>
              <a:t>Tribes from the southern plains moved to reservations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736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Native Americans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Reservations in Texas</a:t>
            </a:r>
          </a:p>
          <a:p>
            <a:pPr lvl="1"/>
            <a:r>
              <a:rPr lang="en-US" dirty="0"/>
              <a:t>State controlled public lands after annexation</a:t>
            </a:r>
          </a:p>
          <a:p>
            <a:pPr lvl="1"/>
            <a:r>
              <a:rPr lang="en-US" dirty="0"/>
              <a:t>1852 – law passed allowing governor to collaborate with national government on developing reservations</a:t>
            </a:r>
          </a:p>
          <a:p>
            <a:pPr lvl="1"/>
            <a:r>
              <a:rPr lang="en-US" dirty="0"/>
              <a:t>1854 – Alabama-Coushatta reservation set up</a:t>
            </a:r>
          </a:p>
          <a:p>
            <a:pPr lvl="1"/>
            <a:r>
              <a:rPr lang="en-US" dirty="0"/>
              <a:t>Other current reservations</a:t>
            </a:r>
          </a:p>
          <a:p>
            <a:pPr lvl="2"/>
            <a:r>
              <a:rPr lang="en-US" dirty="0" err="1"/>
              <a:t>Tigua</a:t>
            </a:r>
            <a:r>
              <a:rPr lang="en-US" dirty="0"/>
              <a:t> (El Paso County)</a:t>
            </a:r>
          </a:p>
          <a:p>
            <a:pPr lvl="2"/>
            <a:r>
              <a:rPr lang="en-US" dirty="0"/>
              <a:t>Kickapoo (near Eagle Pass)</a:t>
            </a:r>
          </a:p>
        </p:txBody>
      </p:sp>
    </p:spTree>
    <p:extLst>
      <p:ext uri="{BB962C8B-B14F-4D97-AF65-F5344CB8AC3E}">
        <p14:creationId xmlns:p14="http://schemas.microsoft.com/office/powerpoint/2010/main" val="2699819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225</Words>
  <Application>Microsoft Office PowerPoint</Application>
  <PresentationFormat>Widescreen</PresentationFormat>
  <Paragraphs>51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Texas Chapter 2</vt:lpstr>
      <vt:lpstr>Migration</vt:lpstr>
      <vt:lpstr>Migration</vt:lpstr>
      <vt:lpstr>Native Americans</vt:lpstr>
      <vt:lpstr>Native Americans</vt:lpstr>
      <vt:lpstr>Native Americans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Texas Chapter 2</dc:title>
  <dc:creator>James Nelson</dc:creator>
  <cp:lastModifiedBy>vincent wilkins</cp:lastModifiedBy>
  <cp:revision>11</cp:revision>
  <dcterms:created xsi:type="dcterms:W3CDTF">2017-09-27T01:49:14Z</dcterms:created>
  <dcterms:modified xsi:type="dcterms:W3CDTF">2020-08-29T13:17:34Z</dcterms:modified>
</cp:coreProperties>
</file>