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5" r:id="rId7"/>
    <p:sldId id="260" r:id="rId8"/>
    <p:sldId id="263" r:id="rId9"/>
    <p:sldId id="264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60" y="52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1EB63-975C-42D7-9851-096AD7C4A5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16AC34-20E0-4C15-909C-9636DF505F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C22957-22FC-452D-A938-5C388AAAF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A2AEA-E637-4B01-8A46-C1D4F1521B0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B0CF8-C31D-4756-BEB9-3F19AF816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A260D1-4A85-472B-8102-DFA5EE682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FAE1-A074-4EB8-AB34-FC43D0119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181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4A2F5-E2D8-4A6B-9B4F-700E46FAD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EAFBB-84DB-42EA-986D-F5765F631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670DF-B849-4BC3-A94E-D7ED351D8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A2AEA-E637-4B01-8A46-C1D4F1521B0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6D9EB2-0C7A-47E8-BB2D-D314BBBAA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FDFAC-F7D7-4675-B457-470D2448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FAE1-A074-4EB8-AB34-FC43D0119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0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762BE-5D47-44AA-81D2-E384AFCDE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819FA-200B-4549-A8B4-3BFDF87CA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B62419-0040-4CDF-968E-CDA1EB574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A2AEA-E637-4B01-8A46-C1D4F1521B0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204A5C-6E0D-42BA-BA56-505024B5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D2422-E7FE-49CF-B596-675A24FF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FAE1-A074-4EB8-AB34-FC43D0119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41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53C47-3F72-41EA-81FE-607470355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DB7871-C45B-4BFB-8CF8-8047C37E59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8BB976-F6AE-4F1F-8051-DF0C9B0F27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FC36F3-5B22-4412-82D7-F198BF935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A2AEA-E637-4B01-8A46-C1D4F1521B0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D6A0E8-06AC-4FB7-B704-A7CB7984E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13C3BB-034F-4ECD-96A0-D0E4D5698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FAE1-A074-4EB8-AB34-FC43D0119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357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DCF66-3F5C-4C5C-9449-2437D1EBF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BB0D47-F18A-4D0B-9251-40DFBF8D2F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54F066-6A5F-4DF4-AF7B-C1BEBE8970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750682-C50C-4D1D-A843-AA28A0A396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2C0057-7960-40F0-B705-1D6C756228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FFE534-C47D-4FA8-9EEF-F7BE147098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A2AEA-E637-4B01-8A46-C1D4F1521B0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452B96-459B-4062-B92B-9462DE6F2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29A3DA-C3AE-4DAF-9B47-370623928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FAE1-A074-4EB8-AB34-FC43D0119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44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FF802-4921-40A5-87F6-5464AD235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E7F22B-2FD9-4618-8A06-F642DD560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A2AEA-E637-4B01-8A46-C1D4F1521B0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88DC08-8F20-4189-8371-10403A57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834984-AFDB-4149-8EE5-27E2BC682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FAE1-A074-4EB8-AB34-FC43D0119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390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72B54C-3BC2-4582-B0F0-500D17FB1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A2AEA-E637-4B01-8A46-C1D4F1521B0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B6E884-C0F0-42E8-83F1-D383DF71D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3473F-FF0E-4F91-868E-C8B4FFF91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FAE1-A074-4EB8-AB34-FC43D0119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006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06542-581D-4C1F-A249-B2B0370D7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DDC08-5CB9-491E-A683-4DEE8377E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16EC3-A68C-4A42-9813-997AB5397A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3CE455-B36A-49C2-9DC9-3817A96B6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A2AEA-E637-4B01-8A46-C1D4F1521B0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C14EF0-6331-449B-86BC-49D68CEC4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56C931-A227-419C-8F8F-5B111FDD0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FAE1-A074-4EB8-AB34-FC43D0119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963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8761C-A09A-4A15-A7AF-CBF224D2D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A3D0EB-68A3-4BCC-BC27-532AA8D907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FD04F-A793-4910-AC6F-5CB733749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EF0C39-274E-4FFF-84FB-632E80DA0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A2AEA-E637-4B01-8A46-C1D4F1521B0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699115-CF4D-4FBC-BA2E-47DFAB02B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E79687-D13B-45E8-A046-ACF019193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FAE1-A074-4EB8-AB34-FC43D0119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200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9E80F-47DF-471E-B622-AFB8863C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40AAF-E6DB-4C61-8CCC-1ED9A715D6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FD2AE-1351-46AC-B3D2-03130092D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A2AEA-E637-4B01-8A46-C1D4F1521B0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DB7A5-B5F2-4690-8DAE-B8BF4C026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641C2-06E2-4733-ACD3-5E88C7D72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FAE1-A074-4EB8-AB34-FC43D0119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290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DBDAD1-DED7-4250-85DD-5B3C3C68D4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D90FA5-3869-4BBB-A1E6-48149BEA6F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1CEB4-8DB7-4ECB-95A6-5E141FFBC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A2AEA-E637-4B01-8A46-C1D4F1521B0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53E86-E2EF-4F02-9B50-D7D2E139F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CBF174-3167-4C12-9DDE-A8F00AAB9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CDFAE1-A074-4EB8-AB34-FC43D0119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194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2C7F9CF-7202-4AA1-874B-8D18F7EE0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F976D0-3286-451D-B6EA-F53574551A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825D4-7AA2-4B46-B605-050C75BCF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7A2AEA-E637-4B01-8A46-C1D4F1521B0D}" type="datetimeFigureOut">
              <a:rPr lang="en-US" smtClean="0"/>
              <a:t>5/19/2020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863D9-A729-4C7E-A424-9F60494F23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0A1EB-83D7-4737-BBF0-2B4FEF70E2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DFAE1-A074-4EB8-AB34-FC43D0119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405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E0A1F-1C41-4AC0-8059-F5A3AEC642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Wanderer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FCAC62-9752-426B-AA09-3A9543C36C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By W.H. Auden</a:t>
            </a:r>
          </a:p>
        </p:txBody>
      </p:sp>
    </p:spTree>
    <p:extLst>
      <p:ext uri="{BB962C8B-B14F-4D97-AF65-F5344CB8AC3E}">
        <p14:creationId xmlns:p14="http://schemas.microsoft.com/office/powerpoint/2010/main" val="2478686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542B2-F21D-4230-8706-D3433FF78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“Doom is dark and deeper than any sea-dingle”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CC998-047D-4A0F-954F-BBAC56318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doom:   God’s judgment</a:t>
            </a:r>
          </a:p>
          <a:p>
            <a:endParaRPr lang="en-US" dirty="0"/>
          </a:p>
          <a:p>
            <a:r>
              <a:rPr lang="en-US" dirty="0"/>
              <a:t>Dingle: abyss </a:t>
            </a:r>
          </a:p>
        </p:txBody>
      </p:sp>
    </p:spTree>
    <p:extLst>
      <p:ext uri="{BB962C8B-B14F-4D97-AF65-F5344CB8AC3E}">
        <p14:creationId xmlns:p14="http://schemas.microsoft.com/office/powerpoint/2010/main" val="2637551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D33A7-CA69-4DC7-A8CE-C17F79E25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74" y="365125"/>
            <a:ext cx="11617842" cy="2356810"/>
          </a:xfrm>
        </p:spPr>
        <p:txBody>
          <a:bodyPr>
            <a:normAutofit/>
          </a:bodyPr>
          <a:lstStyle/>
          <a:p>
            <a:r>
              <a:rPr lang="en-US" dirty="0"/>
              <a:t>“In spring, day-wishing flowers appearing,”</a:t>
            </a:r>
            <a:br>
              <a:rPr lang="en-US" dirty="0"/>
            </a:br>
            <a:r>
              <a:rPr lang="en-US" dirty="0"/>
              <a:t>“No cloud-soft hand can hold him, restraint by women;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E9751-BFA8-4A7E-84DB-FC7B168C3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18883"/>
            <a:ext cx="10515600" cy="3058079"/>
          </a:xfrm>
        </p:spPr>
        <p:txBody>
          <a:bodyPr/>
          <a:lstStyle/>
          <a:p>
            <a:r>
              <a:rPr lang="en-US" b="1" dirty="0"/>
              <a:t>"Day-wishing" and "cloud-soft" </a:t>
            </a:r>
          </a:p>
          <a:p>
            <a:r>
              <a:rPr lang="en-US" b="1" dirty="0"/>
              <a:t>                                  are reminiscent of </a:t>
            </a:r>
            <a:r>
              <a:rPr lang="en-US" b="1" u="sng" dirty="0"/>
              <a:t>Old English</a:t>
            </a:r>
            <a:r>
              <a:rPr lang="en-US" b="1" dirty="0"/>
              <a:t> poetic compounds</a:t>
            </a:r>
          </a:p>
          <a:p>
            <a:endParaRPr lang="en-US" b="1" dirty="0"/>
          </a:p>
          <a:p>
            <a:r>
              <a:rPr lang="en-US" b="1" dirty="0"/>
              <a:t>And so are “rock-face,” “place-keepers”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397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C817B-3AFF-4A0D-9F8C-8E5272B8C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“Or lonely on fell as chat,”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CD2EE-0459-4B59-AC36-F0F1303B5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Fell:  an upland pasture, moor, or thicket; a highland plateau. A moorland ridge OR waste land</a:t>
            </a:r>
          </a:p>
          <a:p>
            <a:endParaRPr lang="en-US" dirty="0"/>
          </a:p>
          <a:p>
            <a:r>
              <a:rPr lang="en-US" dirty="0"/>
              <a:t>Chat: a warbler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BA4A67-74BB-4C89-8D8D-AEF1BE51B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482" y="3778152"/>
            <a:ext cx="3069155" cy="285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901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E2BE4-2B84-4FC9-9A4D-0C372151FF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pot-holed becks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BE1EF-DF7A-4641-8355-6488FC48B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becks:  brook….stony brooks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D57F64-2E0E-4F53-84FE-A5B5916D8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042" y="2444491"/>
            <a:ext cx="6969642" cy="419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81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035A8-E24F-4EAF-835C-4C271787B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“Houses for fishes, suffocating water”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79EACB-67F5-471D-B199-075542E74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“House for fishes” is example of a kenning  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fish don’t have houses, neither do wanderers</a:t>
            </a:r>
          </a:p>
          <a:p>
            <a:pPr lvl="1"/>
            <a:endParaRPr lang="en-US" dirty="0"/>
          </a:p>
          <a:p>
            <a:r>
              <a:rPr lang="en-US" dirty="0"/>
              <a:t>‘kenning’, that is, an oblique and metaphorical epithet for referring to a subject indirectly; </a:t>
            </a:r>
          </a:p>
          <a:p>
            <a:r>
              <a:rPr lang="en-US"/>
              <a:t>Example: ‘</a:t>
            </a:r>
            <a:r>
              <a:rPr lang="en-US" dirty="0"/>
              <a:t>lake of hawks’ is a kenning-like reference to the sky, </a:t>
            </a:r>
          </a:p>
        </p:txBody>
      </p:sp>
    </p:spTree>
    <p:extLst>
      <p:ext uri="{BB962C8B-B14F-4D97-AF65-F5344CB8AC3E}">
        <p14:creationId xmlns:p14="http://schemas.microsoft.com/office/powerpoint/2010/main" val="359005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E576D-F131-431D-8483-0CCF081C1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1: Compulsive Exile/</a:t>
            </a:r>
            <a:br>
              <a:rPr lang="en-US" dirty="0"/>
            </a:br>
            <a:r>
              <a:rPr lang="en-US" dirty="0"/>
              <a:t>journey/quest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2A58B-358C-401C-B00A-F9B8721667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“no cloud-soft hand can hold him, restraint by women”</a:t>
            </a:r>
          </a:p>
          <a:p>
            <a:endParaRPr lang="en-US" sz="3200" dirty="0"/>
          </a:p>
          <a:p>
            <a:r>
              <a:rPr lang="en-US" sz="3200" dirty="0"/>
              <a:t>“But ever that man goes”</a:t>
            </a:r>
          </a:p>
        </p:txBody>
      </p:sp>
    </p:spTree>
    <p:extLst>
      <p:ext uri="{BB962C8B-B14F-4D97-AF65-F5344CB8AC3E}">
        <p14:creationId xmlns:p14="http://schemas.microsoft.com/office/powerpoint/2010/main" val="3230337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CFD9D-633E-4EBA-835F-729042638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2: punishment or providential directive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8B16C-DA3B-4E12-A373-9660F924A4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Punishment</a:t>
            </a:r>
            <a:r>
              <a:rPr lang="en-US" sz="3200" dirty="0"/>
              <a:t> because the Wanderer suffers with a very real possibility that he might never find his house/his home again or that if he did find a home it would be taken away from him. That his sexuality precludes such homecoming.</a:t>
            </a:r>
          </a:p>
          <a:p>
            <a:endParaRPr lang="en-US" sz="3200" dirty="0"/>
          </a:p>
          <a:p>
            <a:r>
              <a:rPr lang="en-US" sz="3200" b="1" dirty="0"/>
              <a:t>Providential directive</a:t>
            </a:r>
            <a:r>
              <a:rPr lang="en-US" sz="3200" dirty="0"/>
              <a:t>: compulsion to go on a journey which turns out to be good thing…</a:t>
            </a:r>
          </a:p>
        </p:txBody>
      </p:sp>
    </p:spTree>
    <p:extLst>
      <p:ext uri="{BB962C8B-B14F-4D97-AF65-F5344CB8AC3E}">
        <p14:creationId xmlns:p14="http://schemas.microsoft.com/office/powerpoint/2010/main" val="2475895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4A27A-F70A-4D29-98C0-4BC9D3943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3: Corrupt Society dooms us 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86FFB-4940-4073-AD57-43F37F7F3F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In a corrupt and corrupting society, we are all equally doomed. Despite the prayer for a new dawn with which the poem ends, it is ‘gradual ruin spreading like a stain’ in an ‘anxious house where days are counted’ in which this poetry revels (Sharpe 37)</a:t>
            </a:r>
          </a:p>
          <a:p>
            <a:endParaRPr lang="en-US" sz="3200" b="1" dirty="0"/>
          </a:p>
          <a:p>
            <a:endParaRPr lang="en-US" sz="3200" b="1" dirty="0"/>
          </a:p>
          <a:p>
            <a:r>
              <a:rPr lang="en-US" sz="3200" dirty="0"/>
              <a:t>Auden’s vision of contemporary Britain.</a:t>
            </a:r>
          </a:p>
        </p:txBody>
      </p:sp>
    </p:spTree>
    <p:extLst>
      <p:ext uri="{BB962C8B-B14F-4D97-AF65-F5344CB8AC3E}">
        <p14:creationId xmlns:p14="http://schemas.microsoft.com/office/powerpoint/2010/main" val="662517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689F5-79A3-4804-BCC5-3F77770BC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Theme 4: Contemplates a homosexual coming out OR retreats from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E4909-1ECC-42B8-84DD-D555CF54C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500" dirty="0"/>
              <a:t>“Of new men making another love.”</a:t>
            </a:r>
          </a:p>
          <a:p>
            <a:r>
              <a:rPr lang="en-US" sz="3500" dirty="0"/>
              <a:t>The impossibility for “The Wanderer” of “Kissing of wife under single sheet”</a:t>
            </a:r>
          </a:p>
          <a:p>
            <a:pPr marL="457200" lvl="1" indent="0">
              <a:buNone/>
            </a:pPr>
            <a:endParaRPr lang="en-US" sz="2800" b="1" dirty="0"/>
          </a:p>
          <a:p>
            <a:pPr marL="457200" lvl="1" indent="0">
              <a:buNone/>
            </a:pPr>
            <a:endParaRPr lang="en-US" sz="2800" b="1" dirty="0"/>
          </a:p>
          <a:p>
            <a:r>
              <a:rPr lang="en-US" dirty="0"/>
              <a:t>The poem diverges here from the Old English and continues: “…; through doorway voices / Of new men making another love.” </a:t>
            </a:r>
          </a:p>
          <a:p>
            <a:endParaRPr lang="en-US" dirty="0"/>
          </a:p>
          <a:p>
            <a:r>
              <a:rPr lang="en-US" dirty="0"/>
              <a:t>But the poem does not recommend this new (homosexual?) love; it hopes for the “joy” and “day of his returning” to the home he left, and for a “lucky” and “leaning dawn.”</a:t>
            </a:r>
            <a:endParaRPr lang="en-US" sz="3200" b="1" dirty="0"/>
          </a:p>
          <a:p>
            <a:pPr marL="457200" lvl="1" indent="0">
              <a:buNone/>
            </a:pP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133392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423</Words>
  <Application>Microsoft Office PowerPoint</Application>
  <PresentationFormat>Widescreen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The Wanderer</vt:lpstr>
      <vt:lpstr>“Doom is dark and deeper than any sea-dingle”</vt:lpstr>
      <vt:lpstr>“In spring, day-wishing flowers appearing,” “No cloud-soft hand can hold him, restraint by women;</vt:lpstr>
      <vt:lpstr>“Or lonely on fell as chat,”</vt:lpstr>
      <vt:lpstr>By pot-holed becks</vt:lpstr>
      <vt:lpstr>“Houses for fishes, suffocating water”</vt:lpstr>
      <vt:lpstr>Theme 1: Compulsive Exile/ journey/quest</vt:lpstr>
      <vt:lpstr>Theme 2: punishment or providential directive</vt:lpstr>
      <vt:lpstr>Theme 3: Corrupt Society dooms us all</vt:lpstr>
      <vt:lpstr>Theme 4: Contemplates a homosexual coming out OR retreats from 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Wanderer</dc:title>
  <dc:creator>Raza Hasan</dc:creator>
  <cp:lastModifiedBy>Raza Hasan</cp:lastModifiedBy>
  <cp:revision>19</cp:revision>
  <dcterms:created xsi:type="dcterms:W3CDTF">2020-04-09T20:24:55Z</dcterms:created>
  <dcterms:modified xsi:type="dcterms:W3CDTF">2020-05-19T14:42:40Z</dcterms:modified>
</cp:coreProperties>
</file>