
<file path=[Content_Types].xml><?xml version="1.0" encoding="utf-8"?>
<Types xmlns="http://schemas.openxmlformats.org/package/2006/content-types">
  <Default Extension="png" ContentType="image/png"/>
  <Default Extension="tmp"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24" r:id="rId1"/>
    <p:sldMasterId id="2147483844" r:id="rId2"/>
  </p:sldMasterIdLst>
  <p:notesMasterIdLst>
    <p:notesMasterId r:id="rId37"/>
  </p:notesMasterIdLst>
  <p:handoutMasterIdLst>
    <p:handoutMasterId r:id="rId38"/>
  </p:handoutMasterIdLst>
  <p:sldIdLst>
    <p:sldId id="594" r:id="rId3"/>
    <p:sldId id="595" r:id="rId4"/>
    <p:sldId id="562" r:id="rId5"/>
    <p:sldId id="549" r:id="rId6"/>
    <p:sldId id="606" r:id="rId7"/>
    <p:sldId id="563" r:id="rId8"/>
    <p:sldId id="564" r:id="rId9"/>
    <p:sldId id="565" r:id="rId10"/>
    <p:sldId id="596" r:id="rId11"/>
    <p:sldId id="568" r:id="rId12"/>
    <p:sldId id="569" r:id="rId13"/>
    <p:sldId id="570" r:id="rId14"/>
    <p:sldId id="571" r:id="rId15"/>
    <p:sldId id="572" r:id="rId16"/>
    <p:sldId id="573" r:id="rId17"/>
    <p:sldId id="574" r:id="rId18"/>
    <p:sldId id="575" r:id="rId19"/>
    <p:sldId id="576" r:id="rId20"/>
    <p:sldId id="577" r:id="rId21"/>
    <p:sldId id="578" r:id="rId22"/>
    <p:sldId id="579" r:id="rId23"/>
    <p:sldId id="537" r:id="rId24"/>
    <p:sldId id="580" r:id="rId25"/>
    <p:sldId id="581" r:id="rId26"/>
    <p:sldId id="582" r:id="rId27"/>
    <p:sldId id="607" r:id="rId28"/>
    <p:sldId id="585" r:id="rId29"/>
    <p:sldId id="608" r:id="rId30"/>
    <p:sldId id="597" r:id="rId31"/>
    <p:sldId id="598" r:id="rId32"/>
    <p:sldId id="599" r:id="rId33"/>
    <p:sldId id="601" r:id="rId34"/>
    <p:sldId id="602" r:id="rId35"/>
    <p:sldId id="603" r:id="rId36"/>
  </p:sldIdLst>
  <p:sldSz cx="9144000" cy="6858000" type="screen4x3"/>
  <p:notesSz cx="6858000" cy="9144000"/>
  <p:custDataLst>
    <p:tags r:id="rId39"/>
  </p:custDataLst>
  <p:defaultTextStyle>
    <a:defPPr>
      <a:defRPr lang="en-US"/>
    </a:defPPr>
    <a:lvl1pPr algn="l" rtl="0" fontAlgn="base">
      <a:spcBef>
        <a:spcPct val="0"/>
      </a:spcBef>
      <a:spcAft>
        <a:spcPct val="0"/>
      </a:spcAft>
      <a:defRPr sz="2000" kern="1200">
        <a:solidFill>
          <a:schemeClr val="tx1"/>
        </a:solidFill>
        <a:latin typeface="Arial" charset="0"/>
        <a:ea typeface="+mn-ea"/>
        <a:cs typeface="Arial" charset="0"/>
      </a:defRPr>
    </a:lvl1pPr>
    <a:lvl2pPr marL="457200" algn="l" rtl="0" fontAlgn="base">
      <a:spcBef>
        <a:spcPct val="0"/>
      </a:spcBef>
      <a:spcAft>
        <a:spcPct val="0"/>
      </a:spcAft>
      <a:defRPr sz="2000" kern="1200">
        <a:solidFill>
          <a:schemeClr val="tx1"/>
        </a:solidFill>
        <a:latin typeface="Arial" charset="0"/>
        <a:ea typeface="+mn-ea"/>
        <a:cs typeface="Arial" charset="0"/>
      </a:defRPr>
    </a:lvl2pPr>
    <a:lvl3pPr marL="914400" algn="l" rtl="0" fontAlgn="base">
      <a:spcBef>
        <a:spcPct val="0"/>
      </a:spcBef>
      <a:spcAft>
        <a:spcPct val="0"/>
      </a:spcAft>
      <a:defRPr sz="2000" kern="1200">
        <a:solidFill>
          <a:schemeClr val="tx1"/>
        </a:solidFill>
        <a:latin typeface="Arial" charset="0"/>
        <a:ea typeface="+mn-ea"/>
        <a:cs typeface="Arial" charset="0"/>
      </a:defRPr>
    </a:lvl3pPr>
    <a:lvl4pPr marL="1371600" algn="l" rtl="0" fontAlgn="base">
      <a:spcBef>
        <a:spcPct val="0"/>
      </a:spcBef>
      <a:spcAft>
        <a:spcPct val="0"/>
      </a:spcAft>
      <a:defRPr sz="2000" kern="1200">
        <a:solidFill>
          <a:schemeClr val="tx1"/>
        </a:solidFill>
        <a:latin typeface="Arial" charset="0"/>
        <a:ea typeface="+mn-ea"/>
        <a:cs typeface="Arial" charset="0"/>
      </a:defRPr>
    </a:lvl4pPr>
    <a:lvl5pPr marL="1828800" algn="l" rtl="0" fontAlgn="base">
      <a:spcBef>
        <a:spcPct val="0"/>
      </a:spcBef>
      <a:spcAft>
        <a:spcPct val="0"/>
      </a:spcAft>
      <a:defRPr sz="2000" kern="1200">
        <a:solidFill>
          <a:schemeClr val="tx1"/>
        </a:solidFill>
        <a:latin typeface="Arial" charset="0"/>
        <a:ea typeface="+mn-ea"/>
        <a:cs typeface="Arial" charset="0"/>
      </a:defRPr>
    </a:lvl5pPr>
    <a:lvl6pPr marL="2286000" algn="l" defTabSz="914400" rtl="0" eaLnBrk="1" latinLnBrk="0" hangingPunct="1">
      <a:defRPr sz="2000" kern="1200">
        <a:solidFill>
          <a:schemeClr val="tx1"/>
        </a:solidFill>
        <a:latin typeface="Arial" charset="0"/>
        <a:ea typeface="+mn-ea"/>
        <a:cs typeface="Arial" charset="0"/>
      </a:defRPr>
    </a:lvl6pPr>
    <a:lvl7pPr marL="2743200" algn="l" defTabSz="914400" rtl="0" eaLnBrk="1" latinLnBrk="0" hangingPunct="1">
      <a:defRPr sz="2000" kern="1200">
        <a:solidFill>
          <a:schemeClr val="tx1"/>
        </a:solidFill>
        <a:latin typeface="Arial" charset="0"/>
        <a:ea typeface="+mn-ea"/>
        <a:cs typeface="Arial" charset="0"/>
      </a:defRPr>
    </a:lvl7pPr>
    <a:lvl8pPr marL="3200400" algn="l" defTabSz="914400" rtl="0" eaLnBrk="1" latinLnBrk="0" hangingPunct="1">
      <a:defRPr sz="2000" kern="1200">
        <a:solidFill>
          <a:schemeClr val="tx1"/>
        </a:solidFill>
        <a:latin typeface="Arial" charset="0"/>
        <a:ea typeface="+mn-ea"/>
        <a:cs typeface="Arial" charset="0"/>
      </a:defRPr>
    </a:lvl8pPr>
    <a:lvl9pPr marL="3657600" algn="l" defTabSz="914400" rtl="0" eaLnBrk="1" latinLnBrk="0" hangingPunct="1">
      <a:defRPr sz="20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575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m" initials="P" lastIdx="15" clrIdx="0">
    <p:extLst>
      <p:ext uri="{19B8F6BF-5375-455C-9EA6-DF929625EA0E}">
        <p15:presenceInfo xmlns:p15="http://schemas.microsoft.com/office/powerpoint/2012/main" userId="P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35"/>
    <a:srgbClr val="CC6600"/>
    <a:srgbClr val="548280"/>
    <a:srgbClr val="800000"/>
    <a:srgbClr val="467F9F"/>
    <a:srgbClr val="DAB000"/>
    <a:srgbClr val="664276"/>
    <a:srgbClr val="3366CC"/>
    <a:srgbClr val="FF9900"/>
    <a:srgbClr val="F4F0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16" autoAdjust="0"/>
    <p:restoredTop sz="96943" autoAdjust="0"/>
  </p:normalViewPr>
  <p:slideViewPr>
    <p:cSldViewPr snapToGrid="0">
      <p:cViewPr varScale="1">
        <p:scale>
          <a:sx n="111" d="100"/>
          <a:sy n="111" d="100"/>
        </p:scale>
        <p:origin x="1320" y="96"/>
      </p:cViewPr>
      <p:guideLst>
        <p:guide orient="horz" pos="2160"/>
        <p:guide pos="5759"/>
      </p:guideLst>
    </p:cSldViewPr>
  </p:slideViewPr>
  <p:outlineViewPr>
    <p:cViewPr>
      <p:scale>
        <a:sx n="33" d="100"/>
        <a:sy n="33" d="100"/>
      </p:scale>
      <p:origin x="0" y="-19242"/>
    </p:cViewPr>
  </p:outlineViewPr>
  <p:notesTextViewPr>
    <p:cViewPr>
      <p:scale>
        <a:sx n="3" d="2"/>
        <a:sy n="3" d="2"/>
      </p:scale>
      <p:origin x="0" y="0"/>
    </p:cViewPr>
  </p:notesTextViewPr>
  <p:sorterViewPr>
    <p:cViewPr>
      <p:scale>
        <a:sx n="90" d="100"/>
        <a:sy n="90" d="100"/>
      </p:scale>
      <p:origin x="0" y="-3798"/>
    </p:cViewPr>
  </p:sorterViewPr>
  <p:notesViewPr>
    <p:cSldViewPr snapToGrid="0">
      <p:cViewPr varScale="1">
        <p:scale>
          <a:sx n="65" d="100"/>
          <a:sy n="65" d="100"/>
        </p:scale>
        <p:origin x="3154" y="4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buClrTx/>
              <a:buFontTx/>
              <a:buNone/>
              <a:defRPr sz="1200">
                <a:latin typeface="Times New Roman" pitchFamily="18" charset="0"/>
                <a:cs typeface="+mn-cs"/>
              </a:defRPr>
            </a:lvl1pPr>
          </a:lstStyle>
          <a:p>
            <a:pPr>
              <a:defRPr/>
            </a:pPr>
            <a:endParaRPr lang="en-US" dirty="0"/>
          </a:p>
        </p:txBody>
      </p:sp>
      <p:sp>
        <p:nvSpPr>
          <p:cNvPr id="4505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buClrTx/>
              <a:buFontTx/>
              <a:buNone/>
              <a:defRPr sz="1200">
                <a:latin typeface="Times New Roman" pitchFamily="18" charset="0"/>
                <a:cs typeface="+mn-cs"/>
              </a:defRPr>
            </a:lvl1pPr>
          </a:lstStyle>
          <a:p>
            <a:pPr>
              <a:defRPr/>
            </a:pPr>
            <a:endParaRPr lang="en-US" dirty="0"/>
          </a:p>
        </p:txBody>
      </p:sp>
      <p:sp>
        <p:nvSpPr>
          <p:cNvPr id="4506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buClrTx/>
              <a:buFontTx/>
              <a:buNone/>
              <a:defRPr sz="1200">
                <a:latin typeface="Times New Roman" pitchFamily="18" charset="0"/>
                <a:cs typeface="+mn-cs"/>
              </a:defRPr>
            </a:lvl1pPr>
          </a:lstStyle>
          <a:p>
            <a:pPr>
              <a:defRPr/>
            </a:pPr>
            <a:endParaRPr lang="en-US" dirty="0"/>
          </a:p>
        </p:txBody>
      </p:sp>
      <p:sp>
        <p:nvSpPr>
          <p:cNvPr id="4506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buClrTx/>
              <a:buFontTx/>
              <a:buNone/>
              <a:defRPr sz="1200">
                <a:latin typeface="Times New Roman" pitchFamily="18" charset="0"/>
                <a:cs typeface="+mn-cs"/>
              </a:defRPr>
            </a:lvl1pPr>
          </a:lstStyle>
          <a:p>
            <a:pPr>
              <a:defRPr/>
            </a:pPr>
            <a:fld id="{A3769999-8B86-43FA-BEFD-1777AE43F6A6}" type="slidenum">
              <a:rPr lang="en-US"/>
              <a:pPr>
                <a:defRPr/>
              </a:pPr>
              <a:t>‹#›</a:t>
            </a:fld>
            <a:endParaRPr lang="en-US" dirty="0"/>
          </a:p>
        </p:txBody>
      </p:sp>
    </p:spTree>
    <p:extLst>
      <p:ext uri="{BB962C8B-B14F-4D97-AF65-F5344CB8AC3E}">
        <p14:creationId xmlns:p14="http://schemas.microsoft.com/office/powerpoint/2010/main" val="203206334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buClrTx/>
              <a:buFontTx/>
              <a:buNone/>
              <a:defRPr sz="1200">
                <a:latin typeface="Times New Roman" pitchFamily="18" charset="0"/>
                <a:cs typeface="+mn-cs"/>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buClrTx/>
              <a:buFontTx/>
              <a:buNone/>
              <a:defRPr sz="1200">
                <a:latin typeface="Times New Roman" pitchFamily="18" charset="0"/>
                <a:cs typeface="+mn-cs"/>
              </a:defRPr>
            </a:lvl1pPr>
          </a:lstStyle>
          <a:p>
            <a:pPr>
              <a:defRPr/>
            </a:pPr>
            <a:endParaRPr lang="en-US" dirty="0"/>
          </a:p>
        </p:txBody>
      </p:sp>
      <p:sp>
        <p:nvSpPr>
          <p:cNvPr id="112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Rectangle 6">
            <a:extLst>
              <a:ext uri="{FF2B5EF4-FFF2-40B4-BE49-F238E27FC236}">
                <a16:creationId xmlns:a16="http://schemas.microsoft.com/office/drawing/2014/main" id="{324998AD-3505-4F5A-947B-9F4EA55C926D}"/>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buClrTx/>
              <a:buFontTx/>
              <a:buNone/>
              <a:defRPr sz="900">
                <a:latin typeface="Arial" panose="020B0604020202020204" pitchFamily="34" charset="0"/>
                <a:cs typeface="Arial" panose="020B0604020202020204" pitchFamily="34" charset="0"/>
              </a:defRPr>
            </a:lvl1pPr>
          </a:lstStyle>
          <a:p>
            <a:pPr>
              <a:defRPr/>
            </a:pPr>
            <a:r>
              <a:rPr lang="en-US" dirty="0"/>
              <a:t>© McGraw-Hill Education.</a:t>
            </a:r>
          </a:p>
        </p:txBody>
      </p:sp>
      <p:sp>
        <p:nvSpPr>
          <p:cNvPr id="9" name="Rectangle 7">
            <a:extLst>
              <a:ext uri="{FF2B5EF4-FFF2-40B4-BE49-F238E27FC236}">
                <a16:creationId xmlns:a16="http://schemas.microsoft.com/office/drawing/2014/main" id="{980272CF-8CA2-4AA2-A13B-D809124FF8CD}"/>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buClrTx/>
              <a:buFontTx/>
              <a:buNone/>
              <a:defRPr sz="900">
                <a:latin typeface="Arial" panose="020B0604020202020204" pitchFamily="34" charset="0"/>
                <a:cs typeface="Arial" panose="020B0604020202020204" pitchFamily="34" charset="0"/>
              </a:defRPr>
            </a:lvl1pPr>
          </a:lstStyle>
          <a:p>
            <a:pPr>
              <a:defRPr/>
            </a:pPr>
            <a:r>
              <a:rPr lang="en-US" dirty="0"/>
              <a:t>12-</a:t>
            </a:r>
            <a:fld id="{9A72F347-E672-47BE-B018-BF16E67E5239}" type="slidenum">
              <a:rPr lang="en-US" smtClean="0"/>
              <a:pPr>
                <a:defRPr/>
              </a:pPr>
              <a:t>‹#›</a:t>
            </a:fld>
            <a:endParaRPr lang="en-US" dirty="0"/>
          </a:p>
        </p:txBody>
      </p:sp>
    </p:spTree>
    <p:extLst>
      <p:ext uri="{BB962C8B-B14F-4D97-AF65-F5344CB8AC3E}">
        <p14:creationId xmlns:p14="http://schemas.microsoft.com/office/powerpoint/2010/main" val="315106090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4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30000"/>
      </a:spcBef>
      <a:spcAft>
        <a:spcPct val="0"/>
      </a:spcAft>
      <a:defRPr sz="14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30000"/>
      </a:spcBef>
      <a:spcAft>
        <a:spcPct val="0"/>
      </a:spcAft>
      <a:defRPr sz="14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30000"/>
      </a:spcBef>
      <a:spcAft>
        <a:spcPct val="0"/>
      </a:spcAft>
      <a:defRPr sz="14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30000"/>
      </a:spcBef>
      <a:spcAft>
        <a:spcPct val="0"/>
      </a:spcAft>
      <a:defRPr sz="1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 this chapter, we explore the two remaining managerial tasks that contribute to good strategy execution: creating a corporate culture that supports good strategy execution and leading the strategy execution process.</a:t>
            </a:r>
          </a:p>
        </p:txBody>
      </p:sp>
      <p:sp>
        <p:nvSpPr>
          <p:cNvPr id="5" name="Footer Placeholder 4">
            <a:extLst>
              <a:ext uri="{FF2B5EF4-FFF2-40B4-BE49-F238E27FC236}">
                <a16:creationId xmlns:a16="http://schemas.microsoft.com/office/drawing/2014/main" id="{6AC70CF0-713F-4B15-AA50-D06DE748E640}"/>
              </a:ext>
            </a:extLst>
          </p:cNvPr>
          <p:cNvSpPr>
            <a:spLocks noGrp="1"/>
          </p:cNvSpPr>
          <p:nvPr>
            <p:ph type="ftr" sz="quarter" idx="11"/>
          </p:nvPr>
        </p:nvSpPr>
        <p:spPr/>
        <p:txBody>
          <a:bodyPr/>
          <a:lstStyle/>
          <a:p>
            <a:pPr>
              <a:defRPr/>
            </a:pPr>
            <a:r>
              <a:rPr lang="en-US" dirty="0"/>
              <a:t>© McGraw-Hill Education.</a:t>
            </a:r>
          </a:p>
        </p:txBody>
      </p:sp>
      <p:sp>
        <p:nvSpPr>
          <p:cNvPr id="6" name="Slide Number Placeholder 6">
            <a:extLst>
              <a:ext uri="{FF2B5EF4-FFF2-40B4-BE49-F238E27FC236}">
                <a16:creationId xmlns:a16="http://schemas.microsoft.com/office/drawing/2014/main" id="{6F8CA5A2-AE36-477C-8E44-70082A016F11}"/>
              </a:ext>
            </a:extLst>
          </p:cNvPr>
          <p:cNvSpPr txBox="1">
            <a:spLocks/>
          </p:cNvSpPr>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eaLnBrk="0" fontAlgn="base" hangingPunct="0">
              <a:spcBef>
                <a:spcPct val="0"/>
              </a:spcBef>
              <a:spcAft>
                <a:spcPct val="0"/>
              </a:spcAft>
              <a:buClrTx/>
              <a:buFontTx/>
              <a:buNone/>
              <a:defRPr sz="9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sz="2000" kern="1200">
                <a:solidFill>
                  <a:schemeClr val="tx1"/>
                </a:solidFill>
                <a:latin typeface="Arial" charset="0"/>
                <a:ea typeface="+mn-ea"/>
                <a:cs typeface="Arial" charset="0"/>
              </a:defRPr>
            </a:lvl2pPr>
            <a:lvl3pPr marL="914400" algn="l" rtl="0" fontAlgn="base">
              <a:spcBef>
                <a:spcPct val="0"/>
              </a:spcBef>
              <a:spcAft>
                <a:spcPct val="0"/>
              </a:spcAft>
              <a:defRPr sz="2000" kern="1200">
                <a:solidFill>
                  <a:schemeClr val="tx1"/>
                </a:solidFill>
                <a:latin typeface="Arial" charset="0"/>
                <a:ea typeface="+mn-ea"/>
                <a:cs typeface="Arial" charset="0"/>
              </a:defRPr>
            </a:lvl3pPr>
            <a:lvl4pPr marL="1371600" algn="l" rtl="0" fontAlgn="base">
              <a:spcBef>
                <a:spcPct val="0"/>
              </a:spcBef>
              <a:spcAft>
                <a:spcPct val="0"/>
              </a:spcAft>
              <a:defRPr sz="2000" kern="1200">
                <a:solidFill>
                  <a:schemeClr val="tx1"/>
                </a:solidFill>
                <a:latin typeface="Arial" charset="0"/>
                <a:ea typeface="+mn-ea"/>
                <a:cs typeface="Arial" charset="0"/>
              </a:defRPr>
            </a:lvl4pPr>
            <a:lvl5pPr marL="1828800" algn="l" rtl="0" fontAlgn="base">
              <a:spcBef>
                <a:spcPct val="0"/>
              </a:spcBef>
              <a:spcAft>
                <a:spcPct val="0"/>
              </a:spcAft>
              <a:defRPr sz="2000" kern="1200">
                <a:solidFill>
                  <a:schemeClr val="tx1"/>
                </a:solidFill>
                <a:latin typeface="Arial" charset="0"/>
                <a:ea typeface="+mn-ea"/>
                <a:cs typeface="Arial" charset="0"/>
              </a:defRPr>
            </a:lvl5pPr>
            <a:lvl6pPr marL="2286000" algn="l" defTabSz="914400" rtl="0" eaLnBrk="1" latinLnBrk="0" hangingPunct="1">
              <a:defRPr sz="2000" kern="1200">
                <a:solidFill>
                  <a:schemeClr val="tx1"/>
                </a:solidFill>
                <a:latin typeface="Arial" charset="0"/>
                <a:ea typeface="+mn-ea"/>
                <a:cs typeface="Arial" charset="0"/>
              </a:defRPr>
            </a:lvl6pPr>
            <a:lvl7pPr marL="2743200" algn="l" defTabSz="914400" rtl="0" eaLnBrk="1" latinLnBrk="0" hangingPunct="1">
              <a:defRPr sz="2000" kern="1200">
                <a:solidFill>
                  <a:schemeClr val="tx1"/>
                </a:solidFill>
                <a:latin typeface="Arial" charset="0"/>
                <a:ea typeface="+mn-ea"/>
                <a:cs typeface="Arial" charset="0"/>
              </a:defRPr>
            </a:lvl7pPr>
            <a:lvl8pPr marL="3200400" algn="l" defTabSz="914400" rtl="0" eaLnBrk="1" latinLnBrk="0" hangingPunct="1">
              <a:defRPr sz="2000" kern="1200">
                <a:solidFill>
                  <a:schemeClr val="tx1"/>
                </a:solidFill>
                <a:latin typeface="Arial" charset="0"/>
                <a:ea typeface="+mn-ea"/>
                <a:cs typeface="Arial" charset="0"/>
              </a:defRPr>
            </a:lvl8pPr>
            <a:lvl9pPr marL="3657600" algn="l" defTabSz="914400" rtl="0" eaLnBrk="1" latinLnBrk="0" hangingPunct="1">
              <a:defRPr sz="2000" kern="1200">
                <a:solidFill>
                  <a:schemeClr val="tx1"/>
                </a:solidFill>
                <a:latin typeface="Arial" charset="0"/>
                <a:ea typeface="+mn-ea"/>
                <a:cs typeface="Arial" charset="0"/>
              </a:defRPr>
            </a:lvl9pPr>
          </a:lstStyle>
          <a:p>
            <a:pPr>
              <a:defRPr/>
            </a:pPr>
            <a:r>
              <a:rPr lang="en-US" dirty="0"/>
              <a:t>12-</a:t>
            </a:r>
            <a:fld id="{9A72F347-E672-47BE-B018-BF16E67E5239}" type="slidenum">
              <a:rPr lang="en-US" smtClean="0"/>
              <a:pPr>
                <a:defRPr/>
              </a:pPr>
              <a:t>1</a:t>
            </a:fld>
            <a:endParaRPr lang="en-US" dirty="0"/>
          </a:p>
        </p:txBody>
      </p:sp>
    </p:spTree>
    <p:extLst>
      <p:ext uri="{BB962C8B-B14F-4D97-AF65-F5344CB8AC3E}">
        <p14:creationId xmlns:p14="http://schemas.microsoft.com/office/powerpoint/2010/main" val="1934175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Footer Placeholder 5">
            <a:extLst>
              <a:ext uri="{FF2B5EF4-FFF2-40B4-BE49-F238E27FC236}">
                <a16:creationId xmlns:a16="http://schemas.microsoft.com/office/drawing/2014/main" id="{DADD8386-901E-4CCB-9854-667AF403FB94}"/>
              </a:ext>
            </a:extLst>
          </p:cNvPr>
          <p:cNvSpPr>
            <a:spLocks noGrp="1"/>
          </p:cNvSpPr>
          <p:nvPr>
            <p:ph type="ftr" sz="quarter" idx="10"/>
          </p:nvPr>
        </p:nvSpPr>
        <p:spPr/>
        <p:txBody>
          <a:bodyPr/>
          <a:lstStyle/>
          <a:p>
            <a:pPr>
              <a:defRPr/>
            </a:pPr>
            <a:r>
              <a:rPr lang="en-US" dirty="0"/>
              <a:t>© McGraw-Hill Education.</a:t>
            </a:r>
          </a:p>
        </p:txBody>
      </p:sp>
      <p:sp>
        <p:nvSpPr>
          <p:cNvPr id="7" name="Slide Number Placeholder 6">
            <a:extLst>
              <a:ext uri="{FF2B5EF4-FFF2-40B4-BE49-F238E27FC236}">
                <a16:creationId xmlns:a16="http://schemas.microsoft.com/office/drawing/2014/main" id="{5329088B-8B97-4494-A9F7-6687A12ABFA0}"/>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2</a:t>
            </a:fld>
            <a:endParaRPr lang="en-US" dirty="0"/>
          </a:p>
        </p:txBody>
      </p:sp>
    </p:spTree>
    <p:extLst>
      <p:ext uri="{BB962C8B-B14F-4D97-AF65-F5344CB8AC3E}">
        <p14:creationId xmlns:p14="http://schemas.microsoft.com/office/powerpoint/2010/main" val="2687336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ln/>
        </p:spPr>
      </p:sp>
      <p:sp>
        <p:nvSpPr>
          <p:cNvPr id="17410"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Corporate culture </a:t>
            </a:r>
            <a:r>
              <a:rPr lang="en-US" dirty="0"/>
              <a:t>refers to the shared values, ingrained attitudes, core beliefs and company traditions that determine norms of behavior, accepted work practices, and styles of operating.</a:t>
            </a:r>
          </a:p>
          <a:p>
            <a:endParaRPr lang="en-US" dirty="0"/>
          </a:p>
        </p:txBody>
      </p:sp>
      <p:sp>
        <p:nvSpPr>
          <p:cNvPr id="2" name="Footer Placeholder 1">
            <a:extLst>
              <a:ext uri="{FF2B5EF4-FFF2-40B4-BE49-F238E27FC236}">
                <a16:creationId xmlns:a16="http://schemas.microsoft.com/office/drawing/2014/main" id="{C8115483-E664-4A0B-891F-D6DF5DC91BF6}"/>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D94A2200-9E0B-46CF-8FC5-E40ABDCF6A94}"/>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3</a:t>
            </a:fld>
            <a:endParaRPr lang="en-US" dirty="0"/>
          </a:p>
        </p:txBody>
      </p:sp>
    </p:spTree>
    <p:extLst>
      <p:ext uri="{BB962C8B-B14F-4D97-AF65-F5344CB8AC3E}">
        <p14:creationId xmlns:p14="http://schemas.microsoft.com/office/powerpoint/2010/main" val="1135651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ln/>
        </p:spPr>
      </p:sp>
      <p:sp>
        <p:nvSpPr>
          <p:cNvPr id="20482" name="Rectangle 3"/>
          <p:cNvSpPr>
            <a:spLocks noGrp="1" noChangeArrowheads="1"/>
          </p:cNvSpPr>
          <p:nvPr>
            <p:ph type="body" idx="1"/>
          </p:nvPr>
        </p:nvSpPr>
        <p:spPr>
          <a:noFill/>
          <a:ln/>
        </p:spPr>
        <p:txBody>
          <a:bodyPr/>
          <a:lstStyle/>
          <a:p>
            <a:pPr eaLnBrk="1" hangingPunct="1"/>
            <a:endParaRPr lang="en-US" dirty="0"/>
          </a:p>
        </p:txBody>
      </p:sp>
      <p:sp>
        <p:nvSpPr>
          <p:cNvPr id="2" name="Footer Placeholder 1">
            <a:extLst>
              <a:ext uri="{FF2B5EF4-FFF2-40B4-BE49-F238E27FC236}">
                <a16:creationId xmlns:a16="http://schemas.microsoft.com/office/drawing/2014/main" id="{30FAAF22-5E51-44BC-A36B-8A77C8577D3D}"/>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372A6D8E-82C7-4831-9F76-BDC215CD2876}"/>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4</a:t>
            </a:fld>
            <a:endParaRPr lang="en-US" dirty="0"/>
          </a:p>
        </p:txBody>
      </p:sp>
    </p:spTree>
    <p:extLst>
      <p:ext uri="{BB962C8B-B14F-4D97-AF65-F5344CB8AC3E}">
        <p14:creationId xmlns:p14="http://schemas.microsoft.com/office/powerpoint/2010/main" val="1248640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ln/>
        </p:spPr>
      </p:sp>
      <p:sp>
        <p:nvSpPr>
          <p:cNvPr id="20482" name="Rectangle 3"/>
          <p:cNvSpPr>
            <a:spLocks noGrp="1" noChangeArrowheads="1"/>
          </p:cNvSpPr>
          <p:nvPr>
            <p:ph type="body" idx="1"/>
          </p:nvPr>
        </p:nvSpPr>
        <p:spPr>
          <a:noFill/>
          <a:ln/>
        </p:spPr>
        <p:txBody>
          <a:bodyPr/>
          <a:lstStyle/>
          <a:p>
            <a:pPr eaLnBrk="1" hangingPunct="1"/>
            <a:endParaRPr lang="en-US" dirty="0"/>
          </a:p>
        </p:txBody>
      </p:sp>
      <p:sp>
        <p:nvSpPr>
          <p:cNvPr id="2" name="Footer Placeholder 1">
            <a:extLst>
              <a:ext uri="{FF2B5EF4-FFF2-40B4-BE49-F238E27FC236}">
                <a16:creationId xmlns:a16="http://schemas.microsoft.com/office/drawing/2014/main" id="{EAE99A93-6593-4EE2-9F0A-26ECF3EAFCB4}"/>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E5A9177B-E4EC-47F5-88C1-398200470F8B}"/>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5</a:t>
            </a:fld>
            <a:endParaRPr lang="en-US" dirty="0"/>
          </a:p>
        </p:txBody>
      </p:sp>
    </p:spTree>
    <p:extLst>
      <p:ext uri="{BB962C8B-B14F-4D97-AF65-F5344CB8AC3E}">
        <p14:creationId xmlns:p14="http://schemas.microsoft.com/office/powerpoint/2010/main" val="2507936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xfrm>
            <a:off x="581025" y="4343400"/>
            <a:ext cx="5695950" cy="4114800"/>
          </a:xfrm>
          <a:noFill/>
          <a:ln/>
        </p:spPr>
        <p:txBody>
          <a:bodyPr/>
          <a:lstStyle/>
          <a:p>
            <a:pPr marL="0" indent="0">
              <a:spcBef>
                <a:spcPts val="1200"/>
              </a:spcBef>
              <a:buNone/>
            </a:pPr>
            <a:r>
              <a:rPr lang="en-US" dirty="0"/>
              <a:t>Eight key features of a company's corporate culture are:</a:t>
            </a:r>
          </a:p>
          <a:p>
            <a:pPr marL="685800" lvl="1" indent="-282575">
              <a:spcBef>
                <a:spcPts val="1200"/>
              </a:spcBef>
              <a:buSzPct val="100000"/>
              <a:buFont typeface="+mj-lt"/>
              <a:buAutoNum type="arabicPeriod"/>
            </a:pPr>
            <a:r>
              <a:rPr lang="en-US" dirty="0"/>
              <a:t>Values, principles, and ethical standards in actual use</a:t>
            </a:r>
          </a:p>
          <a:p>
            <a:pPr marL="685800" lvl="1" indent="-282575">
              <a:spcBef>
                <a:spcPts val="1200"/>
              </a:spcBef>
              <a:buSzPct val="100000"/>
              <a:buFont typeface="+mj-lt"/>
              <a:buAutoNum type="arabicPeriod"/>
            </a:pPr>
            <a:r>
              <a:rPr lang="en-US" dirty="0"/>
              <a:t>Management practices and organizational policies</a:t>
            </a:r>
          </a:p>
          <a:p>
            <a:pPr marL="685800" lvl="1" indent="-282575">
              <a:spcBef>
                <a:spcPts val="1200"/>
              </a:spcBef>
              <a:buSzPct val="100000"/>
              <a:buFont typeface="+mj-lt"/>
              <a:buAutoNum type="arabicPeriod"/>
            </a:pPr>
            <a:r>
              <a:rPr lang="en-US" dirty="0"/>
              <a:t>Atmosphere and spirit embodied in the firm's work climate</a:t>
            </a:r>
          </a:p>
          <a:p>
            <a:pPr marL="685800" lvl="1" indent="-282575">
              <a:spcBef>
                <a:spcPts val="1200"/>
              </a:spcBef>
              <a:buSzPct val="100000"/>
              <a:buFont typeface="+mj-lt"/>
              <a:buAutoNum type="arabicPeriod"/>
            </a:pPr>
            <a:r>
              <a:rPr lang="en-US" dirty="0"/>
              <a:t>How managers and employees interact and relate to one another</a:t>
            </a:r>
          </a:p>
          <a:p>
            <a:pPr marL="685800" lvl="1" indent="-282575">
              <a:spcBef>
                <a:spcPts val="1200"/>
              </a:spcBef>
              <a:buSzPct val="100000"/>
              <a:buFont typeface="+mj-lt"/>
              <a:buAutoNum type="arabicPeriod"/>
            </a:pPr>
            <a:r>
              <a:rPr lang="en-US" dirty="0"/>
              <a:t>Strength of peer pressure to conform and observe norms</a:t>
            </a:r>
          </a:p>
          <a:p>
            <a:pPr marL="685800" lvl="1" indent="-282575">
              <a:spcBef>
                <a:spcPts val="1200"/>
              </a:spcBef>
              <a:buSzPct val="100000"/>
              <a:buFont typeface="+mj-lt"/>
              <a:buAutoNum type="arabicPeriod"/>
            </a:pPr>
            <a:r>
              <a:rPr lang="en-US" dirty="0"/>
              <a:t>Actions and behaviors encouraged and rewarded</a:t>
            </a:r>
          </a:p>
          <a:p>
            <a:pPr marL="685800" lvl="1" indent="-282575">
              <a:spcBef>
                <a:spcPts val="1200"/>
              </a:spcBef>
              <a:buSzPct val="100000"/>
              <a:buFont typeface="+mj-lt"/>
              <a:buAutoNum type="arabicPeriod"/>
            </a:pPr>
            <a:r>
              <a:rPr lang="en-US" dirty="0"/>
              <a:t>Traditions and stories and "how we do things around here"</a:t>
            </a:r>
          </a:p>
          <a:p>
            <a:pPr marL="685800" lvl="1" indent="-282575">
              <a:spcBef>
                <a:spcPts val="1200"/>
              </a:spcBef>
              <a:buSzPct val="100000"/>
              <a:buFont typeface="+mj-lt"/>
              <a:buAutoNum type="arabicPeriod"/>
            </a:pPr>
            <a:r>
              <a:rPr lang="en-US" dirty="0"/>
              <a:t>How the firm treats its stakeholders</a:t>
            </a:r>
          </a:p>
          <a:p>
            <a:endParaRPr lang="en-US" dirty="0"/>
          </a:p>
        </p:txBody>
      </p:sp>
      <p:sp>
        <p:nvSpPr>
          <p:cNvPr id="2" name="Footer Placeholder 1">
            <a:extLst>
              <a:ext uri="{FF2B5EF4-FFF2-40B4-BE49-F238E27FC236}">
                <a16:creationId xmlns:a16="http://schemas.microsoft.com/office/drawing/2014/main" id="{CE555810-22E7-4A0A-8A4D-E0DF2B4C3301}"/>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D4FFAC2F-7929-481F-8ECA-700F69A8457D}"/>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6</a:t>
            </a:fld>
            <a:endParaRPr lang="en-US" dirty="0"/>
          </a:p>
        </p:txBody>
      </p:sp>
    </p:spTree>
    <p:extLst>
      <p:ext uri="{BB962C8B-B14F-4D97-AF65-F5344CB8AC3E}">
        <p14:creationId xmlns:p14="http://schemas.microsoft.com/office/powerpoint/2010/main" val="2237405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 company’s culture is grounded in and shaped by its core values and ethical standards. A company's stated core values and ethical principles (1) foster a work climate where company personnel share common and strongly held convictions about how the company's business is to be conducted and (2) provide company personnel with guidance about how to do their jobs —steering them toward both doing things right and doing the right thing.</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2" name="Footer Placeholder 1">
            <a:extLst>
              <a:ext uri="{FF2B5EF4-FFF2-40B4-BE49-F238E27FC236}">
                <a16:creationId xmlns:a16="http://schemas.microsoft.com/office/drawing/2014/main" id="{351CB87F-F16E-4A17-BC6A-FB9A186D0CA3}"/>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9384EFA8-DE2C-4504-98CE-4C36C6ACEC86}"/>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7</a:t>
            </a:fld>
            <a:endParaRPr lang="en-US" dirty="0"/>
          </a:p>
        </p:txBody>
      </p:sp>
    </p:spTree>
    <p:extLst>
      <p:ext uri="{BB962C8B-B14F-4D97-AF65-F5344CB8AC3E}">
        <p14:creationId xmlns:p14="http://schemas.microsoft.com/office/powerpoint/2010/main" val="2555343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ln/>
        </p:spPr>
      </p:sp>
      <p:sp>
        <p:nvSpPr>
          <p:cNvPr id="27650" name="Rectangle 3"/>
          <p:cNvSpPr>
            <a:spLocks noGrp="1" noChangeArrowheads="1"/>
          </p:cNvSpPr>
          <p:nvPr>
            <p:ph type="body" idx="1"/>
          </p:nvPr>
        </p:nvSpPr>
        <p:spPr>
          <a:noFill/>
          <a:ln/>
        </p:spPr>
        <p:txBody>
          <a:bodyPr/>
          <a:lstStyle/>
          <a:p>
            <a:pPr marL="0" indent="0">
              <a:buNone/>
              <a:defRPr/>
            </a:pPr>
            <a:r>
              <a:rPr lang="en-US" dirty="0"/>
              <a:t>A company’s values statement and code of ethics communicate expectations of how employees should conduct themselves in the workplace.</a:t>
            </a:r>
          </a:p>
          <a:p>
            <a:endParaRPr lang="en-US" dirty="0"/>
          </a:p>
        </p:txBody>
      </p:sp>
      <p:sp>
        <p:nvSpPr>
          <p:cNvPr id="2" name="Footer Placeholder 1">
            <a:extLst>
              <a:ext uri="{FF2B5EF4-FFF2-40B4-BE49-F238E27FC236}">
                <a16:creationId xmlns:a16="http://schemas.microsoft.com/office/drawing/2014/main" id="{5CCFF93E-EB77-4D45-B41F-959446F3E2FC}"/>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A33E6DE8-3777-48CB-8CEC-0B535F0F31C6}"/>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8</a:t>
            </a:fld>
            <a:endParaRPr lang="en-US" dirty="0"/>
          </a:p>
        </p:txBody>
      </p:sp>
    </p:spTree>
    <p:extLst>
      <p:ext uri="{BB962C8B-B14F-4D97-AF65-F5344CB8AC3E}">
        <p14:creationId xmlns:p14="http://schemas.microsoft.com/office/powerpoint/2010/main" val="1362707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ln/>
        </p:spPr>
      </p:sp>
      <p:sp>
        <p:nvSpPr>
          <p:cNvPr id="27650"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To deeply ingrain the stated core values and high ethical standards, firms must turn them into </a:t>
            </a:r>
            <a:r>
              <a:rPr lang="en-US" i="1" dirty="0"/>
              <a:t>strictly enforced cultural norms</a:t>
            </a:r>
            <a:r>
              <a:rPr lang="en-US" dirty="0"/>
              <a:t>.</a:t>
            </a:r>
          </a:p>
        </p:txBody>
      </p:sp>
      <p:sp>
        <p:nvSpPr>
          <p:cNvPr id="2" name="Footer Placeholder 1">
            <a:extLst>
              <a:ext uri="{FF2B5EF4-FFF2-40B4-BE49-F238E27FC236}">
                <a16:creationId xmlns:a16="http://schemas.microsoft.com/office/drawing/2014/main" id="{39C9862D-4954-404F-B986-E7A8FADE1DBF}"/>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21ABC0DC-FDA6-414B-B171-59FE9B481A7E}"/>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9</a:t>
            </a:fld>
            <a:endParaRPr lang="en-US" dirty="0"/>
          </a:p>
        </p:txBody>
      </p:sp>
    </p:spTree>
    <p:extLst>
      <p:ext uri="{BB962C8B-B14F-4D97-AF65-F5344CB8AC3E}">
        <p14:creationId xmlns:p14="http://schemas.microsoft.com/office/powerpoint/2010/main" val="3777386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ln/>
        </p:spPr>
      </p:sp>
      <p:sp>
        <p:nvSpPr>
          <p:cNvPr id="34818"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Causes of cultural change can be new or revolutionary technologies, diversification into new businesses, rapid growth of the firm, a merger or acquisition of another firm, shifting internal conditions, and new challenges in the market place.</a:t>
            </a:r>
          </a:p>
          <a:p>
            <a:endParaRPr lang="en-US" sz="1600" dirty="0"/>
          </a:p>
        </p:txBody>
      </p:sp>
      <p:sp>
        <p:nvSpPr>
          <p:cNvPr id="2" name="Footer Placeholder 1">
            <a:extLst>
              <a:ext uri="{FF2B5EF4-FFF2-40B4-BE49-F238E27FC236}">
                <a16:creationId xmlns:a16="http://schemas.microsoft.com/office/drawing/2014/main" id="{A02B5629-47B3-4777-A07E-EDE7ADA7B819}"/>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F701B4DE-8737-4394-B0D6-03223812D431}"/>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10</a:t>
            </a:fld>
            <a:endParaRPr lang="en-US" dirty="0"/>
          </a:p>
        </p:txBody>
      </p:sp>
    </p:spTree>
    <p:extLst>
      <p:ext uri="{BB962C8B-B14F-4D97-AF65-F5344CB8AC3E}">
        <p14:creationId xmlns:p14="http://schemas.microsoft.com/office/powerpoint/2010/main" val="4100875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ln/>
        </p:spPr>
      </p:sp>
      <p:sp>
        <p:nvSpPr>
          <p:cNvPr id="36866"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 a </a:t>
            </a:r>
            <a:r>
              <a:rPr lang="en-US" b="1" dirty="0"/>
              <a:t>strong-culture company</a:t>
            </a:r>
            <a:r>
              <a:rPr lang="en-US" dirty="0"/>
              <a:t>, deeply rooted values and norms of behavior are widely shared and regulate how it conducts its business.</a:t>
            </a:r>
          </a:p>
          <a:p>
            <a:endParaRPr lang="en-US" dirty="0"/>
          </a:p>
        </p:txBody>
      </p:sp>
      <p:sp>
        <p:nvSpPr>
          <p:cNvPr id="2" name="Footer Placeholder 1">
            <a:extLst>
              <a:ext uri="{FF2B5EF4-FFF2-40B4-BE49-F238E27FC236}">
                <a16:creationId xmlns:a16="http://schemas.microsoft.com/office/drawing/2014/main" id="{6F0FFDF0-292B-4181-A0D8-E92C896490CA}"/>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B4D760D5-069A-4647-B28A-A0BF65FCB320}"/>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11</a:t>
            </a:fld>
            <a:endParaRPr lang="en-US" dirty="0"/>
          </a:p>
        </p:txBody>
      </p:sp>
    </p:spTree>
    <p:extLst>
      <p:ext uri="{BB962C8B-B14F-4D97-AF65-F5344CB8AC3E}">
        <p14:creationId xmlns:p14="http://schemas.microsoft.com/office/powerpoint/2010/main" val="4269932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ln/>
        </p:spPr>
      </p:sp>
      <p:sp>
        <p:nvSpPr>
          <p:cNvPr id="39938"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 strong culture is developed by a founder or strong leader with strong values, as well as commitment by the firm to ethical behavior. A strong culture that encourages actions, behaviors, and work practices that are in sync with the chosen strategy and conducive to good strategy execution is a valuable ally in the strategy execution process.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2" name="Footer Placeholder 1">
            <a:extLst>
              <a:ext uri="{FF2B5EF4-FFF2-40B4-BE49-F238E27FC236}">
                <a16:creationId xmlns:a16="http://schemas.microsoft.com/office/drawing/2014/main" id="{8BBA4B36-0CDD-46E0-8A11-064BB7263EFD}"/>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A3350823-FD36-456F-A7E9-3211DA3F7668}"/>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12</a:t>
            </a:fld>
            <a:endParaRPr lang="en-US" dirty="0"/>
          </a:p>
        </p:txBody>
      </p:sp>
    </p:spTree>
    <p:extLst>
      <p:ext uri="{BB962C8B-B14F-4D97-AF65-F5344CB8AC3E}">
        <p14:creationId xmlns:p14="http://schemas.microsoft.com/office/powerpoint/2010/main" val="1606812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ln/>
        </p:spPr>
      </p:sp>
      <p:sp>
        <p:nvSpPr>
          <p:cNvPr id="43010"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It is in management’s best interest to dedicate considerable effort to establishing a corporate culture that encourages behaviors and work practices conducive to good strategy execution.</a:t>
            </a:r>
          </a:p>
          <a:p>
            <a:endParaRPr lang="en-US" dirty="0"/>
          </a:p>
        </p:txBody>
      </p:sp>
      <p:sp>
        <p:nvSpPr>
          <p:cNvPr id="2" name="Footer Placeholder 1">
            <a:extLst>
              <a:ext uri="{FF2B5EF4-FFF2-40B4-BE49-F238E27FC236}">
                <a16:creationId xmlns:a16="http://schemas.microsoft.com/office/drawing/2014/main" id="{E98704CE-764E-460D-A85C-3B86757ECB04}"/>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F9EB8CBB-AD0B-4CB9-AA9E-5277B862A2F6}"/>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13</a:t>
            </a:fld>
            <a:endParaRPr lang="en-US" dirty="0"/>
          </a:p>
        </p:txBody>
      </p:sp>
    </p:spTree>
    <p:extLst>
      <p:ext uri="{BB962C8B-B14F-4D97-AF65-F5344CB8AC3E}">
        <p14:creationId xmlns:p14="http://schemas.microsoft.com/office/powerpoint/2010/main" val="810679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ln/>
        </p:spPr>
      </p:sp>
      <p:sp>
        <p:nvSpPr>
          <p:cNvPr id="46082"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High-performance cultures have a commitment to achieving stretch objectives and accountability. Adaptive cultures have a willingness to accept change and take on challenges. Both contribute to good strategy execution and performance. As a company’s strategy evolves, an adaptive culture is a definite ally in the strategy-implementing, strategy-executing processes as compared to cultures that are resistant to change.</a:t>
            </a:r>
          </a:p>
          <a:p>
            <a:pPr marL="0" indent="0">
              <a:buNone/>
            </a:pPr>
            <a:endParaRPr lang="en-US" dirty="0"/>
          </a:p>
          <a:p>
            <a:endParaRPr lang="en-US" dirty="0"/>
          </a:p>
        </p:txBody>
      </p:sp>
      <p:sp>
        <p:nvSpPr>
          <p:cNvPr id="2" name="Footer Placeholder 1">
            <a:extLst>
              <a:ext uri="{FF2B5EF4-FFF2-40B4-BE49-F238E27FC236}">
                <a16:creationId xmlns:a16="http://schemas.microsoft.com/office/drawing/2014/main" id="{D582B7F9-69B7-4136-BB69-C4818A0BEC46}"/>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A6C59159-7581-48D2-9CCF-39272A64C01F}"/>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14</a:t>
            </a:fld>
            <a:endParaRPr lang="en-US" dirty="0"/>
          </a:p>
        </p:txBody>
      </p:sp>
    </p:spTree>
    <p:extLst>
      <p:ext uri="{BB962C8B-B14F-4D97-AF65-F5344CB8AC3E}">
        <p14:creationId xmlns:p14="http://schemas.microsoft.com/office/powerpoint/2010/main" val="808129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ln/>
        </p:spPr>
      </p:sp>
      <p:sp>
        <p:nvSpPr>
          <p:cNvPr id="49154"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Unhealthy cultures include politicized cultures; change-resistant cultures; incompatible subcultures; insular, inwardly focused cultures; unethical and greed-driven cultures. These types of cultures lead to poor strategy execution and poor performance.</a:t>
            </a:r>
          </a:p>
          <a:p>
            <a:endParaRPr lang="en-US" sz="1600" dirty="0"/>
          </a:p>
        </p:txBody>
      </p:sp>
      <p:sp>
        <p:nvSpPr>
          <p:cNvPr id="2" name="Footer Placeholder 1">
            <a:extLst>
              <a:ext uri="{FF2B5EF4-FFF2-40B4-BE49-F238E27FC236}">
                <a16:creationId xmlns:a16="http://schemas.microsoft.com/office/drawing/2014/main" id="{EC3BD7C4-48BA-4487-9A29-D776B519733F}"/>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3000629D-EE77-47AF-BFBB-E33EE2D637E8}"/>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15</a:t>
            </a:fld>
            <a:endParaRPr lang="en-US" dirty="0"/>
          </a:p>
        </p:txBody>
      </p:sp>
    </p:spTree>
    <p:extLst>
      <p:ext uri="{BB962C8B-B14F-4D97-AF65-F5344CB8AC3E}">
        <p14:creationId xmlns:p14="http://schemas.microsoft.com/office/powerpoint/2010/main" val="3807570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ln/>
        </p:spPr>
      </p:sp>
      <p:sp>
        <p:nvSpPr>
          <p:cNvPr id="51202" name="Rectangle 3"/>
          <p:cNvSpPr>
            <a:spLocks noGrp="1" noChangeArrowheads="1"/>
          </p:cNvSpPr>
          <p:nvPr>
            <p:ph type="body" idx="1"/>
          </p:nvPr>
        </p:nvSpPr>
        <p:spPr>
          <a:noFill/>
          <a:ln/>
        </p:spPr>
        <p:txBody>
          <a:bodyPr/>
          <a:lstStyle/>
          <a:p>
            <a:endParaRPr lang="en-US" dirty="0"/>
          </a:p>
        </p:txBody>
      </p:sp>
      <p:sp>
        <p:nvSpPr>
          <p:cNvPr id="2" name="Footer Placeholder 1">
            <a:extLst>
              <a:ext uri="{FF2B5EF4-FFF2-40B4-BE49-F238E27FC236}">
                <a16:creationId xmlns:a16="http://schemas.microsoft.com/office/drawing/2014/main" id="{1784938F-9AD7-4CF8-A699-DE8214E18134}"/>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5F26D366-9448-4015-A61C-8558D1221DDF}"/>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16</a:t>
            </a:fld>
            <a:endParaRPr lang="en-US" dirty="0"/>
          </a:p>
        </p:txBody>
      </p:sp>
    </p:spTree>
    <p:extLst>
      <p:ext uri="{BB962C8B-B14F-4D97-AF65-F5344CB8AC3E}">
        <p14:creationId xmlns:p14="http://schemas.microsoft.com/office/powerpoint/2010/main" val="3559601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a:ln/>
        </p:spPr>
      </p:sp>
      <p:sp>
        <p:nvSpPr>
          <p:cNvPr id="53250" name="Rectangle 3"/>
          <p:cNvSpPr>
            <a:spLocks noGrp="1" noChangeArrowheads="1"/>
          </p:cNvSpPr>
          <p:nvPr>
            <p:ph type="body" idx="1"/>
          </p:nvPr>
        </p:nvSpPr>
        <p:spPr>
          <a:noFill/>
          <a:ln/>
        </p:spPr>
        <p:txBody>
          <a:bodyPr/>
          <a:lstStyle/>
          <a:p>
            <a:pPr marL="628650" indent="-628650">
              <a:spcBef>
                <a:spcPts val="1200"/>
              </a:spcBef>
            </a:pPr>
            <a:r>
              <a:rPr lang="en-US" dirty="0"/>
              <a:t>Step 1: Identify facets of the present culture that are dysfunctional and impede good strategy execution. </a:t>
            </a:r>
          </a:p>
          <a:p>
            <a:pPr marL="628650" indent="-628650">
              <a:spcBef>
                <a:spcPts val="1200"/>
              </a:spcBef>
            </a:pPr>
            <a:r>
              <a:rPr lang="en-US" dirty="0"/>
              <a:t>Step 2: Specify clearly what new actions, behaviors, and work practices should characterize the new culture. </a:t>
            </a:r>
          </a:p>
          <a:p>
            <a:pPr marL="628650" indent="-628650">
              <a:spcBef>
                <a:spcPts val="1200"/>
              </a:spcBef>
            </a:pPr>
            <a:r>
              <a:rPr lang="en-US" dirty="0"/>
              <a:t>Step 3: Explain why the current culture poses problems and make a persuasive case for cultural reform. </a:t>
            </a:r>
          </a:p>
          <a:p>
            <a:pPr marL="628650" indent="-628650">
              <a:spcBef>
                <a:spcPts val="1200"/>
              </a:spcBef>
            </a:pPr>
            <a:r>
              <a:rPr lang="en-US" dirty="0"/>
              <a:t>Step 4 : Follow with visible, forceful actions, both substantive and symbolic, to ingrain a new set of behaviors, practices, and norms.</a:t>
            </a:r>
          </a:p>
        </p:txBody>
      </p:sp>
      <p:sp>
        <p:nvSpPr>
          <p:cNvPr id="2" name="Footer Placeholder 1">
            <a:extLst>
              <a:ext uri="{FF2B5EF4-FFF2-40B4-BE49-F238E27FC236}">
                <a16:creationId xmlns:a16="http://schemas.microsoft.com/office/drawing/2014/main" id="{C469B83B-671B-462E-B062-25528A6C1264}"/>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413173CC-7DE6-43D3-8E75-2B8990E3F82F}"/>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17</a:t>
            </a:fld>
            <a:endParaRPr lang="en-US" dirty="0"/>
          </a:p>
        </p:txBody>
      </p:sp>
    </p:spTree>
    <p:extLst>
      <p:ext uri="{BB962C8B-B14F-4D97-AF65-F5344CB8AC3E}">
        <p14:creationId xmlns:p14="http://schemas.microsoft.com/office/powerpoint/2010/main" val="1557870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ln/>
        </p:spPr>
      </p:sp>
      <p:sp>
        <p:nvSpPr>
          <p:cNvPr id="55298" name="Rectangle 3"/>
          <p:cNvSpPr>
            <a:spLocks noGrp="1" noChangeArrowheads="1"/>
          </p:cNvSpPr>
          <p:nvPr>
            <p:ph type="body" idx="1"/>
          </p:nvPr>
        </p:nvSpPr>
        <p:spPr>
          <a:noFill/>
          <a:ln/>
        </p:spPr>
        <p:txBody>
          <a:bodyPr/>
          <a:lstStyle/>
          <a:p>
            <a:endParaRPr lang="en-US" dirty="0"/>
          </a:p>
        </p:txBody>
      </p:sp>
      <p:sp>
        <p:nvSpPr>
          <p:cNvPr id="2" name="Footer Placeholder 1">
            <a:extLst>
              <a:ext uri="{FF2B5EF4-FFF2-40B4-BE49-F238E27FC236}">
                <a16:creationId xmlns:a16="http://schemas.microsoft.com/office/drawing/2014/main" id="{A307844B-50A5-40C7-A3E2-C29918B6811F}"/>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FC634DDB-7D7E-418C-ABF8-F2D5C1D846CF}"/>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18</a:t>
            </a:fld>
            <a:endParaRPr lang="en-US" dirty="0"/>
          </a:p>
        </p:txBody>
      </p:sp>
    </p:spTree>
    <p:extLst>
      <p:ext uri="{BB962C8B-B14F-4D97-AF65-F5344CB8AC3E}">
        <p14:creationId xmlns:p14="http://schemas.microsoft.com/office/powerpoint/2010/main" val="8956714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a:ln/>
        </p:spPr>
      </p:sp>
      <p:sp>
        <p:nvSpPr>
          <p:cNvPr id="57346" name="Rectangle 3"/>
          <p:cNvSpPr>
            <a:spLocks noGrp="1" noChangeArrowheads="1"/>
          </p:cNvSpPr>
          <p:nvPr>
            <p:ph type="body" idx="1"/>
          </p:nvPr>
        </p:nvSpPr>
        <p:spPr>
          <a:noFill/>
          <a:ln/>
        </p:spPr>
        <p:txBody>
          <a:bodyPr/>
          <a:lstStyle/>
          <a:p>
            <a:endParaRPr lang="en-US" dirty="0"/>
          </a:p>
        </p:txBody>
      </p:sp>
      <p:sp>
        <p:nvSpPr>
          <p:cNvPr id="2" name="Footer Placeholder 1">
            <a:extLst>
              <a:ext uri="{FF2B5EF4-FFF2-40B4-BE49-F238E27FC236}">
                <a16:creationId xmlns:a16="http://schemas.microsoft.com/office/drawing/2014/main" id="{30B7D4D1-FB3C-4CE7-8623-8D240AAF9C62}"/>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17376E8B-8DBD-4D63-AEE0-4CEEE44D9763}"/>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19</a:t>
            </a:fld>
            <a:endParaRPr lang="en-US" dirty="0"/>
          </a:p>
        </p:txBody>
      </p:sp>
    </p:spTree>
    <p:extLst>
      <p:ext uri="{BB962C8B-B14F-4D97-AF65-F5344CB8AC3E}">
        <p14:creationId xmlns:p14="http://schemas.microsoft.com/office/powerpoint/2010/main" val="1665854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ln/>
        </p:spPr>
      </p:sp>
      <p:sp>
        <p:nvSpPr>
          <p:cNvPr id="59394"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The culture of an organization can be changed by top executive and upper management behaviors, by ceremonial events to honor exemplary employees, and by physical symbols that represent the new culture.</a:t>
            </a:r>
          </a:p>
          <a:p>
            <a:endParaRPr lang="en-US" dirty="0"/>
          </a:p>
        </p:txBody>
      </p:sp>
      <p:sp>
        <p:nvSpPr>
          <p:cNvPr id="2" name="Footer Placeholder 1">
            <a:extLst>
              <a:ext uri="{FF2B5EF4-FFF2-40B4-BE49-F238E27FC236}">
                <a16:creationId xmlns:a16="http://schemas.microsoft.com/office/drawing/2014/main" id="{12A7B12D-9709-4466-BF12-3EC8B85224DF}"/>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5599A95D-36F2-4CA2-A02C-E2BE42C1F0E0}"/>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20</a:t>
            </a:fld>
            <a:endParaRPr lang="en-US" dirty="0"/>
          </a:p>
        </p:txBody>
      </p:sp>
    </p:spTree>
    <p:extLst>
      <p:ext uri="{BB962C8B-B14F-4D97-AF65-F5344CB8AC3E}">
        <p14:creationId xmlns:p14="http://schemas.microsoft.com/office/powerpoint/2010/main" val="3441198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noTextEdit="1"/>
          </p:cNvSpPr>
          <p:nvPr>
            <p:ph type="sldImg"/>
          </p:nvPr>
        </p:nvSpPr>
        <p:spPr>
          <a:ln/>
        </p:spPr>
      </p:sp>
      <p:sp>
        <p:nvSpPr>
          <p:cNvPr id="61442" name="Rectangle 3"/>
          <p:cNvSpPr>
            <a:spLocks noGrp="1" noChangeArrowheads="1"/>
          </p:cNvSpPr>
          <p:nvPr>
            <p:ph type="body" idx="1"/>
          </p:nvPr>
        </p:nvSpPr>
        <p:spPr>
          <a:noFill/>
          <a:ln/>
        </p:spPr>
        <p:txBody>
          <a:bodyPr/>
          <a:lstStyle/>
          <a:p>
            <a:endParaRPr lang="en-US" dirty="0"/>
          </a:p>
        </p:txBody>
      </p:sp>
      <p:sp>
        <p:nvSpPr>
          <p:cNvPr id="2" name="Footer Placeholder 1">
            <a:extLst>
              <a:ext uri="{FF2B5EF4-FFF2-40B4-BE49-F238E27FC236}">
                <a16:creationId xmlns:a16="http://schemas.microsoft.com/office/drawing/2014/main" id="{416294B5-F364-4C63-8134-77E7F6A596E6}"/>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B3CA7BC9-2EFC-474F-94A3-106D0AB57ABC}"/>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21</a:t>
            </a:fld>
            <a:endParaRPr lang="en-US" dirty="0"/>
          </a:p>
        </p:txBody>
      </p:sp>
    </p:spTree>
    <p:extLst>
      <p:ext uri="{BB962C8B-B14F-4D97-AF65-F5344CB8AC3E}">
        <p14:creationId xmlns:p14="http://schemas.microsoft.com/office/powerpoint/2010/main" val="4527357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noTextEdit="1"/>
          </p:cNvSpPr>
          <p:nvPr>
            <p:ph type="sldImg"/>
          </p:nvPr>
        </p:nvSpPr>
        <p:spPr>
          <a:ln/>
        </p:spPr>
      </p:sp>
      <p:sp>
        <p:nvSpPr>
          <p:cNvPr id="65538" name="Rectangle 3"/>
          <p:cNvSpPr>
            <a:spLocks noGrp="1" noChangeArrowheads="1"/>
          </p:cNvSpPr>
          <p:nvPr>
            <p:ph type="body" idx="1"/>
          </p:nvPr>
        </p:nvSpPr>
        <p:spPr>
          <a:noFill/>
          <a:ln/>
        </p:spPr>
        <p:txBody>
          <a:bodyPr/>
          <a:lstStyle/>
          <a:p>
            <a:pPr eaLnBrk="1" hangingPunct="1"/>
            <a:endParaRPr lang="en-US" dirty="0"/>
          </a:p>
        </p:txBody>
      </p:sp>
      <p:sp>
        <p:nvSpPr>
          <p:cNvPr id="2" name="Footer Placeholder 1">
            <a:extLst>
              <a:ext uri="{FF2B5EF4-FFF2-40B4-BE49-F238E27FC236}">
                <a16:creationId xmlns:a16="http://schemas.microsoft.com/office/drawing/2014/main" id="{C87CDE73-FCDE-4404-90EE-D9F14E822445}"/>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8069EF00-733E-4F70-B2C9-49653C4A3E52}"/>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22</a:t>
            </a:fld>
            <a:endParaRPr lang="en-US" dirty="0"/>
          </a:p>
        </p:txBody>
      </p:sp>
    </p:spTree>
    <p:extLst>
      <p:ext uri="{BB962C8B-B14F-4D97-AF65-F5344CB8AC3E}">
        <p14:creationId xmlns:p14="http://schemas.microsoft.com/office/powerpoint/2010/main" val="1986700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noTextEdit="1"/>
          </p:cNvSpPr>
          <p:nvPr>
            <p:ph type="sldImg"/>
          </p:nvPr>
        </p:nvSpPr>
        <p:spPr>
          <a:ln/>
        </p:spPr>
      </p:sp>
      <p:sp>
        <p:nvSpPr>
          <p:cNvPr id="63490" name="Rectangle 3"/>
          <p:cNvSpPr>
            <a:spLocks noGrp="1" noChangeArrowheads="1"/>
          </p:cNvSpPr>
          <p:nvPr>
            <p:ph type="body" idx="1"/>
          </p:nvPr>
        </p:nvSpPr>
        <p:spPr>
          <a:noFill/>
          <a:ln/>
        </p:spPr>
        <p:txBody>
          <a:bodyPr/>
          <a:lstStyle/>
          <a:p>
            <a:endParaRPr lang="en-US" dirty="0"/>
          </a:p>
        </p:txBody>
      </p:sp>
      <p:sp>
        <p:nvSpPr>
          <p:cNvPr id="2" name="Footer Placeholder 1">
            <a:extLst>
              <a:ext uri="{FF2B5EF4-FFF2-40B4-BE49-F238E27FC236}">
                <a16:creationId xmlns:a16="http://schemas.microsoft.com/office/drawing/2014/main" id="{5D7F1BF5-2A7D-4A91-847A-18C45C82AC8E}"/>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9B4F04C6-817A-4967-851D-E5630B976174}"/>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23</a:t>
            </a:fld>
            <a:endParaRPr lang="en-US" dirty="0"/>
          </a:p>
        </p:txBody>
      </p:sp>
    </p:spTree>
    <p:extLst>
      <p:ext uri="{BB962C8B-B14F-4D97-AF65-F5344CB8AC3E}">
        <p14:creationId xmlns:p14="http://schemas.microsoft.com/office/powerpoint/2010/main" val="17794859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ln/>
        </p:spPr>
      </p:sp>
      <p:sp>
        <p:nvSpPr>
          <p:cNvPr id="68610"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Management by walking around (MBWA) </a:t>
            </a:r>
            <a:r>
              <a:rPr lang="en-US" dirty="0"/>
              <a:t>is one of the techniques that effective leaders use to stay informed about how well the strategy execution process is progressing.</a:t>
            </a:r>
          </a:p>
          <a:p>
            <a:endParaRPr lang="en-US" dirty="0"/>
          </a:p>
        </p:txBody>
      </p:sp>
      <p:sp>
        <p:nvSpPr>
          <p:cNvPr id="2" name="Footer Placeholder 1">
            <a:extLst>
              <a:ext uri="{FF2B5EF4-FFF2-40B4-BE49-F238E27FC236}">
                <a16:creationId xmlns:a16="http://schemas.microsoft.com/office/drawing/2014/main" id="{5182E162-6F8F-48E0-8045-829BB5764861}"/>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E4FA9B61-BF72-4310-B274-84126E8807DC}"/>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24</a:t>
            </a:fld>
            <a:endParaRPr lang="en-US" dirty="0"/>
          </a:p>
        </p:txBody>
      </p:sp>
    </p:spTree>
    <p:extLst>
      <p:ext uri="{BB962C8B-B14F-4D97-AF65-F5344CB8AC3E}">
        <p14:creationId xmlns:p14="http://schemas.microsoft.com/office/powerpoint/2010/main" val="22564971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a:ln/>
        </p:spPr>
      </p:sp>
      <p:sp>
        <p:nvSpPr>
          <p:cNvPr id="70658" name="Rectangle 3"/>
          <p:cNvSpPr>
            <a:spLocks noGrp="1" noChangeArrowheads="1"/>
          </p:cNvSpPr>
          <p:nvPr>
            <p:ph type="body" idx="1"/>
          </p:nvPr>
        </p:nvSpPr>
        <p:spPr>
          <a:noFill/>
          <a:ln/>
        </p:spPr>
        <p:txBody>
          <a:bodyPr/>
          <a:lstStyle/>
          <a:p>
            <a:endParaRPr lang="en-US" dirty="0"/>
          </a:p>
        </p:txBody>
      </p:sp>
      <p:sp>
        <p:nvSpPr>
          <p:cNvPr id="2" name="Footer Placeholder 1">
            <a:extLst>
              <a:ext uri="{FF2B5EF4-FFF2-40B4-BE49-F238E27FC236}">
                <a16:creationId xmlns:a16="http://schemas.microsoft.com/office/drawing/2014/main" id="{F4CE3C85-C30B-41ED-B873-A6B067F6C8AD}"/>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C7E81576-0DC5-4124-AF94-C1D7AA5C20F0}"/>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25</a:t>
            </a:fld>
            <a:endParaRPr lang="en-US" dirty="0"/>
          </a:p>
        </p:txBody>
      </p:sp>
    </p:spTree>
    <p:extLst>
      <p:ext uri="{BB962C8B-B14F-4D97-AF65-F5344CB8AC3E}">
        <p14:creationId xmlns:p14="http://schemas.microsoft.com/office/powerpoint/2010/main" val="39971331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a:ln/>
        </p:spPr>
      </p:sp>
      <p:sp>
        <p:nvSpPr>
          <p:cNvPr id="59394"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The culture of an organization can be changed by top executive and upper management behaviors, by ceremonial events to honor exemplary employees, and by physical symbols that represent the new culture.</a:t>
            </a:r>
          </a:p>
          <a:p>
            <a:endParaRPr lang="en-US" dirty="0"/>
          </a:p>
        </p:txBody>
      </p:sp>
      <p:sp>
        <p:nvSpPr>
          <p:cNvPr id="2" name="Footer Placeholder 1">
            <a:extLst>
              <a:ext uri="{FF2B5EF4-FFF2-40B4-BE49-F238E27FC236}">
                <a16:creationId xmlns:a16="http://schemas.microsoft.com/office/drawing/2014/main" id="{12A7B12D-9709-4466-BF12-3EC8B85224DF}"/>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5599A95D-36F2-4CA2-A02C-E2BE42C1F0E0}"/>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26</a:t>
            </a:fld>
            <a:endParaRPr lang="en-US" dirty="0"/>
          </a:p>
        </p:txBody>
      </p:sp>
    </p:spTree>
    <p:extLst>
      <p:ext uri="{BB962C8B-B14F-4D97-AF65-F5344CB8AC3E}">
        <p14:creationId xmlns:p14="http://schemas.microsoft.com/office/powerpoint/2010/main" val="13321725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noTextEdit="1"/>
          </p:cNvSpPr>
          <p:nvPr>
            <p:ph type="sldImg"/>
          </p:nvPr>
        </p:nvSpPr>
        <p:spPr>
          <a:ln/>
        </p:spPr>
      </p:sp>
      <p:sp>
        <p:nvSpPr>
          <p:cNvPr id="76802" name="Rectangle 3"/>
          <p:cNvSpPr>
            <a:spLocks noGrp="1" noChangeArrowheads="1"/>
          </p:cNvSpPr>
          <p:nvPr>
            <p:ph type="body" idx="1"/>
          </p:nvPr>
        </p:nvSpPr>
        <p:spPr>
          <a:noFill/>
          <a:ln/>
        </p:spPr>
        <p:txBody>
          <a:bodyPr/>
          <a:lstStyle/>
          <a:p>
            <a:endParaRPr lang="en-US" dirty="0"/>
          </a:p>
        </p:txBody>
      </p:sp>
      <p:sp>
        <p:nvSpPr>
          <p:cNvPr id="2" name="Footer Placeholder 1">
            <a:extLst>
              <a:ext uri="{FF2B5EF4-FFF2-40B4-BE49-F238E27FC236}">
                <a16:creationId xmlns:a16="http://schemas.microsoft.com/office/drawing/2014/main" id="{EBA26CAF-D7F6-495A-A483-7F5B0E5F69F5}"/>
              </a:ext>
            </a:extLst>
          </p:cNvPr>
          <p:cNvSpPr>
            <a:spLocks noGrp="1"/>
          </p:cNvSpPr>
          <p:nvPr>
            <p:ph type="ftr" sz="quarter" idx="10"/>
          </p:nvPr>
        </p:nvSpPr>
        <p:spPr/>
        <p:txBody>
          <a:bodyPr/>
          <a:lstStyle/>
          <a:p>
            <a:pPr>
              <a:defRPr/>
            </a:pPr>
            <a:r>
              <a:rPr lang="en-US" dirty="0"/>
              <a:t>© McGraw-Hill Education.</a:t>
            </a:r>
          </a:p>
        </p:txBody>
      </p:sp>
      <p:sp>
        <p:nvSpPr>
          <p:cNvPr id="3" name="Slide Number Placeholder 2">
            <a:extLst>
              <a:ext uri="{FF2B5EF4-FFF2-40B4-BE49-F238E27FC236}">
                <a16:creationId xmlns:a16="http://schemas.microsoft.com/office/drawing/2014/main" id="{5ED74488-FAFF-4699-B429-10323517AED0}"/>
              </a:ext>
            </a:extLst>
          </p:cNvPr>
          <p:cNvSpPr>
            <a:spLocks noGrp="1"/>
          </p:cNvSpPr>
          <p:nvPr>
            <p:ph type="sldNum" sz="quarter" idx="11"/>
          </p:nvPr>
        </p:nvSpPr>
        <p:spPr/>
        <p:txBody>
          <a:bodyPr/>
          <a:lstStyle/>
          <a:p>
            <a:pPr>
              <a:defRPr/>
            </a:pPr>
            <a:r>
              <a:rPr lang="en-US" dirty="0"/>
              <a:t>12-</a:t>
            </a:r>
            <a:fld id="{9A72F347-E672-47BE-B018-BF16E67E5239}" type="slidenum">
              <a:rPr lang="en-US" smtClean="0"/>
              <a:pPr>
                <a:defRPr/>
              </a:pPr>
              <a:t>27</a:t>
            </a:fld>
            <a:endParaRPr lang="en-US" dirty="0"/>
          </a:p>
        </p:txBody>
      </p:sp>
    </p:spTree>
    <p:extLst>
      <p:ext uri="{BB962C8B-B14F-4D97-AF65-F5344CB8AC3E}">
        <p14:creationId xmlns:p14="http://schemas.microsoft.com/office/powerpoint/2010/main" val="15104764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 McGraw-Hill Education.</a:t>
            </a:r>
          </a:p>
        </p:txBody>
      </p:sp>
      <p:sp>
        <p:nvSpPr>
          <p:cNvPr id="5" name="Slide Number Placeholder 4"/>
          <p:cNvSpPr>
            <a:spLocks noGrp="1"/>
          </p:cNvSpPr>
          <p:nvPr>
            <p:ph type="sldNum" sz="quarter" idx="11"/>
          </p:nvPr>
        </p:nvSpPr>
        <p:spPr/>
        <p:txBody>
          <a:bodyPr/>
          <a:lstStyle/>
          <a:p>
            <a:pPr>
              <a:defRPr/>
            </a:pPr>
            <a:r>
              <a:rPr lang="en-US" dirty="0"/>
              <a:t>12-</a:t>
            </a:r>
            <a:fld id="{9A72F347-E672-47BE-B018-BF16E67E5239}" type="slidenum">
              <a:rPr lang="en-US" smtClean="0"/>
              <a:pPr>
                <a:defRPr/>
              </a:pPr>
              <a:t>29</a:t>
            </a:fld>
            <a:endParaRPr lang="en-US" dirty="0"/>
          </a:p>
        </p:txBody>
      </p:sp>
    </p:spTree>
    <p:extLst>
      <p:ext uri="{BB962C8B-B14F-4D97-AF65-F5344CB8AC3E}">
        <p14:creationId xmlns:p14="http://schemas.microsoft.com/office/powerpoint/2010/main" val="28482869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 McGraw-Hill Education.</a:t>
            </a:r>
          </a:p>
        </p:txBody>
      </p:sp>
      <p:sp>
        <p:nvSpPr>
          <p:cNvPr id="5" name="Slide Number Placeholder 4"/>
          <p:cNvSpPr>
            <a:spLocks noGrp="1"/>
          </p:cNvSpPr>
          <p:nvPr>
            <p:ph type="sldNum" sz="quarter" idx="11"/>
          </p:nvPr>
        </p:nvSpPr>
        <p:spPr/>
        <p:txBody>
          <a:bodyPr/>
          <a:lstStyle/>
          <a:p>
            <a:pPr>
              <a:defRPr/>
            </a:pPr>
            <a:r>
              <a:rPr lang="en-US" dirty="0"/>
              <a:t>12-</a:t>
            </a:r>
            <a:fld id="{9A72F347-E672-47BE-B018-BF16E67E5239}" type="slidenum">
              <a:rPr lang="en-US" smtClean="0"/>
              <a:pPr>
                <a:defRPr/>
              </a:pPr>
              <a:t>30</a:t>
            </a:fld>
            <a:endParaRPr lang="en-US" dirty="0"/>
          </a:p>
        </p:txBody>
      </p:sp>
    </p:spTree>
    <p:extLst>
      <p:ext uri="{BB962C8B-B14F-4D97-AF65-F5344CB8AC3E}">
        <p14:creationId xmlns:p14="http://schemas.microsoft.com/office/powerpoint/2010/main" val="18177132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 McGraw-Hill Education.</a:t>
            </a:r>
          </a:p>
        </p:txBody>
      </p:sp>
      <p:sp>
        <p:nvSpPr>
          <p:cNvPr id="5" name="Slide Number Placeholder 4"/>
          <p:cNvSpPr>
            <a:spLocks noGrp="1"/>
          </p:cNvSpPr>
          <p:nvPr>
            <p:ph type="sldNum" sz="quarter" idx="11"/>
          </p:nvPr>
        </p:nvSpPr>
        <p:spPr/>
        <p:txBody>
          <a:bodyPr/>
          <a:lstStyle/>
          <a:p>
            <a:pPr>
              <a:defRPr/>
            </a:pPr>
            <a:r>
              <a:rPr lang="en-US" dirty="0"/>
              <a:t>12-</a:t>
            </a:r>
            <a:fld id="{9A72F347-E672-47BE-B018-BF16E67E5239}" type="slidenum">
              <a:rPr lang="en-US" smtClean="0"/>
              <a:pPr>
                <a:defRPr/>
              </a:pPr>
              <a:t>31</a:t>
            </a:fld>
            <a:endParaRPr lang="en-US" dirty="0"/>
          </a:p>
        </p:txBody>
      </p:sp>
    </p:spTree>
    <p:extLst>
      <p:ext uri="{BB962C8B-B14F-4D97-AF65-F5344CB8AC3E}">
        <p14:creationId xmlns:p14="http://schemas.microsoft.com/office/powerpoint/2010/main" val="24615292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 McGraw-Hill Education.</a:t>
            </a:r>
          </a:p>
        </p:txBody>
      </p:sp>
      <p:sp>
        <p:nvSpPr>
          <p:cNvPr id="5" name="Slide Number Placeholder 4"/>
          <p:cNvSpPr>
            <a:spLocks noGrp="1"/>
          </p:cNvSpPr>
          <p:nvPr>
            <p:ph type="sldNum" sz="quarter" idx="11"/>
          </p:nvPr>
        </p:nvSpPr>
        <p:spPr/>
        <p:txBody>
          <a:bodyPr/>
          <a:lstStyle/>
          <a:p>
            <a:pPr>
              <a:defRPr/>
            </a:pPr>
            <a:r>
              <a:rPr lang="en-US" dirty="0"/>
              <a:t>12-</a:t>
            </a:r>
            <a:fld id="{9A72F347-E672-47BE-B018-BF16E67E5239}" type="slidenum">
              <a:rPr lang="en-US" smtClean="0"/>
              <a:pPr>
                <a:defRPr/>
              </a:pPr>
              <a:t>32</a:t>
            </a:fld>
            <a:endParaRPr lang="en-US" dirty="0"/>
          </a:p>
        </p:txBody>
      </p:sp>
    </p:spTree>
    <p:extLst>
      <p:ext uri="{BB962C8B-B14F-4D97-AF65-F5344CB8AC3E}">
        <p14:creationId xmlns:p14="http://schemas.microsoft.com/office/powerpoint/2010/main" val="2365294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 McGraw-Hill Education.</a:t>
            </a:r>
          </a:p>
        </p:txBody>
      </p:sp>
      <p:sp>
        <p:nvSpPr>
          <p:cNvPr id="5" name="Slide Number Placeholder 4"/>
          <p:cNvSpPr>
            <a:spLocks noGrp="1"/>
          </p:cNvSpPr>
          <p:nvPr>
            <p:ph type="sldNum" sz="quarter" idx="11"/>
          </p:nvPr>
        </p:nvSpPr>
        <p:spPr/>
        <p:txBody>
          <a:bodyPr/>
          <a:lstStyle/>
          <a:p>
            <a:pPr>
              <a:defRPr/>
            </a:pPr>
            <a:r>
              <a:rPr lang="en-US" dirty="0"/>
              <a:t>12-</a:t>
            </a:r>
            <a:fld id="{9A72F347-E672-47BE-B018-BF16E67E5239}" type="slidenum">
              <a:rPr lang="en-US" smtClean="0"/>
              <a:pPr>
                <a:defRPr/>
              </a:pPr>
              <a:t>33</a:t>
            </a:fld>
            <a:endParaRPr lang="en-US" dirty="0"/>
          </a:p>
        </p:txBody>
      </p:sp>
    </p:spTree>
    <p:extLst>
      <p:ext uri="{BB962C8B-B14F-4D97-AF65-F5344CB8AC3E}">
        <p14:creationId xmlns:p14="http://schemas.microsoft.com/office/powerpoint/2010/main" val="38730375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dirty="0"/>
              <a:t>© McGraw-Hill Education.</a:t>
            </a:r>
          </a:p>
        </p:txBody>
      </p:sp>
      <p:sp>
        <p:nvSpPr>
          <p:cNvPr id="5" name="Slide Number Placeholder 4"/>
          <p:cNvSpPr>
            <a:spLocks noGrp="1"/>
          </p:cNvSpPr>
          <p:nvPr>
            <p:ph type="sldNum" sz="quarter" idx="11"/>
          </p:nvPr>
        </p:nvSpPr>
        <p:spPr/>
        <p:txBody>
          <a:bodyPr/>
          <a:lstStyle/>
          <a:p>
            <a:pPr>
              <a:defRPr/>
            </a:pPr>
            <a:r>
              <a:rPr lang="en-US" dirty="0"/>
              <a:t>12-</a:t>
            </a:r>
            <a:fld id="{9A72F347-E672-47BE-B018-BF16E67E5239}" type="slidenum">
              <a:rPr lang="en-US" smtClean="0"/>
              <a:pPr>
                <a:defRPr/>
              </a:pPr>
              <a:t>34</a:t>
            </a:fld>
            <a:endParaRPr lang="en-US" dirty="0"/>
          </a:p>
        </p:txBody>
      </p:sp>
    </p:spTree>
    <p:extLst>
      <p:ext uri="{BB962C8B-B14F-4D97-AF65-F5344CB8AC3E}">
        <p14:creationId xmlns:p14="http://schemas.microsoft.com/office/powerpoint/2010/main" val="22054645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hapter Title with Bk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658678"/>
      </p:ext>
    </p:extLst>
  </p:cSld>
  <p:clrMapOvr>
    <a:overrideClrMapping bg1="lt1" tx1="dk1" bg2="lt2" tx2="dk2" accent1="accent1" accent2="accent2" accent3="accent3" accent4="accent4" accent5="accent5" accent6="accent6" hlink="hlink" folHlink="folHlink"/>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NoBar-Title and Content">
    <p:spTree>
      <p:nvGrpSpPr>
        <p:cNvPr id="1" name=""/>
        <p:cNvGrpSpPr/>
        <p:nvPr/>
      </p:nvGrpSpPr>
      <p:grpSpPr>
        <a:xfrm>
          <a:off x="0" y="0"/>
          <a:ext cx="0" cy="0"/>
          <a:chOff x="0" y="0"/>
          <a:chExt cx="0" cy="0"/>
        </a:xfrm>
      </p:grpSpPr>
      <p:sp>
        <p:nvSpPr>
          <p:cNvPr id="6" name="Slide Title"/>
          <p:cNvSpPr>
            <a:spLocks noGrp="1"/>
          </p:cNvSpPr>
          <p:nvPr>
            <p:ph type="title" hasCustomPrompt="1"/>
          </p:nvPr>
        </p:nvSpPr>
        <p:spPr>
          <a:xfrm>
            <a:off x="0" y="0"/>
            <a:ext cx="9144000" cy="838200"/>
          </a:xfrm>
          <a:prstGeom prst="rect">
            <a:avLst/>
          </a:prstGeom>
        </p:spPr>
        <p:txBody>
          <a:bodyPr/>
          <a:lstStyle>
            <a:lvl1pPr marL="0" indent="0">
              <a:defRPr sz="3600">
                <a:solidFill>
                  <a:schemeClr val="bg1"/>
                </a:solidFill>
              </a:defRPr>
            </a:lvl1pPr>
          </a:lstStyle>
          <a:p>
            <a:r>
              <a:rPr lang="en-US" dirty="0"/>
              <a:t>CLICK TO EDIT MASTER TITLE STYLE</a:t>
            </a:r>
          </a:p>
        </p:txBody>
      </p:sp>
      <p:sp>
        <p:nvSpPr>
          <p:cNvPr id="3" name="Content Placeholder 1"/>
          <p:cNvSpPr>
            <a:spLocks noGrp="1"/>
          </p:cNvSpPr>
          <p:nvPr>
            <p:ph idx="1"/>
          </p:nvPr>
        </p:nvSpPr>
        <p:spPr>
          <a:xfrm>
            <a:off x="457200" y="983400"/>
            <a:ext cx="8229600" cy="556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6" hasCustomPrompt="1"/>
          </p:nvPr>
        </p:nvSpPr>
        <p:spPr>
          <a:xfrm>
            <a:off x="2282400" y="6558350"/>
            <a:ext cx="4579200" cy="204850"/>
          </a:xfrm>
          <a:prstGeom prst="rect">
            <a:avLst/>
          </a:prstGeom>
          <a:noFill/>
          <a:ln w="9525">
            <a:noFill/>
            <a:miter lim="800000"/>
            <a:headEnd/>
            <a:tailEnd/>
          </a:ln>
        </p:spPr>
        <p:txBody>
          <a:bodyPr vert="horz" wrap="square" lIns="0" tIns="0" rIns="0" bIns="0" numCol="1" anchor="b" anchorCtr="1" compatLnSpc="1">
            <a:prstTxWarp prst="textNoShape">
              <a:avLst/>
            </a:prstTxWarp>
          </a:bodyPr>
          <a:lstStyle>
            <a:lvl1pPr>
              <a:defRPr lang="en-US" sz="1400" b="1" dirty="0"/>
            </a:lvl1pPr>
          </a:lstStyle>
          <a:p>
            <a:pPr marL="0" lvl="0" indent="0" algn="ctr">
              <a:buNone/>
            </a:pPr>
            <a:r>
              <a:rPr lang="en-US" dirty="0"/>
              <a:t>Jump to long image description</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1904709709"/>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Line Title, Content, Hyperlink">
    <p:spTree>
      <p:nvGrpSpPr>
        <p:cNvPr id="1" name=""/>
        <p:cNvGrpSpPr/>
        <p:nvPr/>
      </p:nvGrpSpPr>
      <p:grpSpPr>
        <a:xfrm>
          <a:off x="0" y="0"/>
          <a:ext cx="0" cy="0"/>
          <a:chOff x="0" y="0"/>
          <a:chExt cx="0" cy="0"/>
        </a:xfrm>
      </p:grpSpPr>
      <p:sp>
        <p:nvSpPr>
          <p:cNvPr id="6" name="Slide Title"/>
          <p:cNvSpPr>
            <a:spLocks noGrp="1"/>
          </p:cNvSpPr>
          <p:nvPr>
            <p:ph type="title" hasCustomPrompt="1"/>
          </p:nvPr>
        </p:nvSpPr>
        <p:spPr>
          <a:xfrm>
            <a:off x="0" y="0"/>
            <a:ext cx="9144000" cy="838200"/>
          </a:xfrm>
          <a:prstGeom prst="rect">
            <a:avLst/>
          </a:prstGeom>
        </p:spPr>
        <p:txBody>
          <a:bodyPr>
            <a:normAutofit/>
          </a:bodyPr>
          <a:lstStyle>
            <a:lvl1pPr marL="0" indent="0">
              <a:defRPr sz="3200">
                <a:solidFill>
                  <a:schemeClr val="bg1"/>
                </a:solidFill>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p:spPr>
        <p:txBody>
          <a:bodyPr/>
          <a:lstStyle>
            <a:lvl1pPr marL="230188" indent="-230188">
              <a:spcAft>
                <a:spcPts val="800"/>
              </a:spcAft>
              <a:defRPr sz="2400"/>
            </a:lvl1pPr>
            <a:lvl2pPr marL="571500" indent="-168275">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6" hasCustomPrompt="1"/>
          </p:nvPr>
        </p:nvSpPr>
        <p:spPr>
          <a:xfrm>
            <a:off x="2088000" y="6566062"/>
            <a:ext cx="4968000" cy="204850"/>
          </a:xfrm>
          <a:prstGeom prst="rect">
            <a:avLst/>
          </a:prstGeom>
        </p:spPr>
        <p:txBody>
          <a:bodyPr lIns="0" tIns="0" rIns="0" bIns="0" anchor="b" anchorCtr="1"/>
          <a:lstStyle>
            <a:lvl1pPr marL="0" indent="0" algn="ctr">
              <a:buNone/>
              <a:defRPr sz="1400" b="1"/>
            </a:lvl1pPr>
          </a:lstStyle>
          <a:p>
            <a:pPr lvl="0"/>
            <a:r>
              <a:rPr lang="en-US" dirty="0"/>
              <a:t>Jump to long image description</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4135463946"/>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No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1800"/>
            <a:ext cx="9144000" cy="910144"/>
          </a:xfrm>
          <a:prstGeom prst="rect">
            <a:avLst/>
          </a:prstGeom>
          <a:solidFill>
            <a:srgbClr val="84B0AE"/>
          </a:solidFill>
        </p:spPr>
        <p:txBody>
          <a:bodyPr/>
          <a:lstStyle>
            <a:lvl1pPr marL="0" indent="0" algn="ctr">
              <a:spcBef>
                <a:spcPts val="0"/>
              </a:spcBef>
              <a:defRPr sz="3600">
                <a:solidFill>
                  <a:schemeClr val="tx1"/>
                </a:solidFill>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p:spPr>
        <p:txBody>
          <a:bodyPr/>
          <a:lstStyle>
            <a:lvl1pPr marL="0" indent="0">
              <a:spcBef>
                <a:spcPts val="1200"/>
              </a:spcBef>
              <a:spcAft>
                <a:spcPts val="0"/>
              </a:spcAft>
              <a:buNone/>
              <a:defRPr sz="2800">
                <a:solidFill>
                  <a:schemeClr val="tx1"/>
                </a:solidFill>
                <a:latin typeface="Arial" panose="020B0604020202020204" pitchFamily="34" charset="0"/>
              </a:defRPr>
            </a:lvl1pPr>
            <a:lvl2pPr marL="403225" indent="0">
              <a:spcBef>
                <a:spcPts val="1200"/>
              </a:spcBef>
              <a:spcAft>
                <a:spcPts val="0"/>
              </a:spcAft>
              <a:buNone/>
              <a:defRPr sz="2400">
                <a:solidFill>
                  <a:schemeClr val="tx1"/>
                </a:solidFill>
                <a:latin typeface="Arial" panose="020B0604020202020204" pitchFamily="34" charset="0"/>
              </a:defRPr>
            </a:lvl2pPr>
            <a:lvl3pPr marL="860425" indent="0">
              <a:spcBef>
                <a:spcPts val="1200"/>
              </a:spcBef>
              <a:spcAft>
                <a:spcPts val="0"/>
              </a:spcAft>
              <a:buNone/>
              <a:defRPr sz="2000">
                <a:solidFill>
                  <a:schemeClr val="tx1"/>
                </a:solidFill>
                <a:latin typeface="Arial" panose="020B0604020202020204" pitchFamily="34" charset="0"/>
              </a:defRPr>
            </a:lvl3pPr>
            <a:lvl4pPr marL="1317625" indent="0">
              <a:spcBef>
                <a:spcPts val="1200"/>
              </a:spcBef>
              <a:spcAft>
                <a:spcPts val="0"/>
              </a:spcAft>
              <a:buNone/>
              <a:defRPr sz="1800">
                <a:solidFill>
                  <a:schemeClr val="tx1"/>
                </a:solidFill>
                <a:latin typeface="Arial" panose="020B0604020202020204" pitchFamily="34" charset="0"/>
              </a:defRPr>
            </a:lvl4pPr>
            <a:lvl5pPr marL="1784350" indent="0">
              <a:spcBef>
                <a:spcPts val="1200"/>
              </a:spcBef>
              <a:spcAft>
                <a:spcPts val="0"/>
              </a:spcAft>
              <a:buNone/>
              <a:defRPr sz="1800">
                <a:solidFill>
                  <a:schemeClr val="tx1"/>
                </a:solidFill>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1528102898"/>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Line Title and Content">
    <p:spTree>
      <p:nvGrpSpPr>
        <p:cNvPr id="1" name=""/>
        <p:cNvGrpSpPr/>
        <p:nvPr/>
      </p:nvGrpSpPr>
      <p:grpSpPr>
        <a:xfrm>
          <a:off x="0" y="0"/>
          <a:ext cx="0" cy="0"/>
          <a:chOff x="0" y="0"/>
          <a:chExt cx="0" cy="0"/>
        </a:xfrm>
      </p:grpSpPr>
      <p:sp>
        <p:nvSpPr>
          <p:cNvPr id="6" name="Slide Title"/>
          <p:cNvSpPr>
            <a:spLocks noGrp="1"/>
          </p:cNvSpPr>
          <p:nvPr>
            <p:ph type="title" hasCustomPrompt="1"/>
          </p:nvPr>
        </p:nvSpPr>
        <p:spPr>
          <a:xfrm>
            <a:off x="0" y="0"/>
            <a:ext cx="9144000" cy="838200"/>
          </a:xfrm>
          <a:prstGeom prst="rect">
            <a:avLst/>
          </a:prstGeom>
        </p:spPr>
        <p:txBody>
          <a:bodyPr>
            <a:normAutofit/>
          </a:bodyPr>
          <a:lstStyle>
            <a:lvl1pPr marL="0" indent="0">
              <a:defRPr sz="3200">
                <a:solidFill>
                  <a:schemeClr val="bg1"/>
                </a:solidFill>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p:spPr>
        <p:txBody>
          <a:bodyPr/>
          <a:lstStyle>
            <a:lvl1pPr marL="230188" indent="-230188">
              <a:spcAft>
                <a:spcPts val="800"/>
              </a:spcAft>
              <a:defRPr sz="2800"/>
            </a:lvl1pPr>
            <a:lvl2pPr marL="627063" indent="-223838">
              <a:spcAft>
                <a:spcPts val="800"/>
              </a:spcAft>
              <a:defRPr sz="2400"/>
            </a:lvl2pPr>
            <a:lvl3pPr>
              <a:spcAft>
                <a:spcPts val="800"/>
              </a:spcAft>
              <a:defRPr sz="2000"/>
            </a:lvl3pPr>
            <a:lvl4pPr>
              <a:spcAft>
                <a:spcPts val="800"/>
              </a:spcAft>
              <a:defRPr sz="1800"/>
            </a:lvl4pPr>
            <a:lvl5pPr>
              <a:spcAft>
                <a:spcPts val="8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1470600479"/>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cxnSp>
        <p:nvCxnSpPr>
          <p:cNvPr id="3"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4"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5" name="Title 1"/>
          <p:cNvSpPr>
            <a:spLocks noGrp="1"/>
          </p:cNvSpPr>
          <p:nvPr>
            <p:ph type="title"/>
          </p:nvPr>
        </p:nvSpPr>
        <p:spPr>
          <a:xfrm>
            <a:off x="0" y="3964"/>
            <a:ext cx="9140332" cy="815404"/>
          </a:xfrm>
          <a:prstGeom prst="rect">
            <a:avLst/>
          </a:prstGeom>
          <a:solidFill>
            <a:srgbClr val="439CBF"/>
          </a:solidFill>
          <a:ln w="9525">
            <a:noFill/>
            <a:miter lim="800000"/>
            <a:headEnd/>
            <a:tailEnd/>
          </a:ln>
        </p:spPr>
        <p:txBody>
          <a:bodyPr vert="horz" wrap="square" lIns="91440" tIns="45720" rIns="91440" bIns="45720" numCol="1" anchor="ctr" anchorCtr="0" compatLnSpc="1">
            <a:prstTxWarp prst="textNoShape">
              <a:avLst/>
            </a:prstTxWarp>
          </a:bodyPr>
          <a:lstStyle>
            <a:lvl1pPr>
              <a:defRPr lang="en-US" sz="2800" b="0" dirty="0">
                <a:solidFill>
                  <a:schemeClr val="bg1"/>
                </a:solidFill>
                <a:effectLst/>
                <a:latin typeface="+mn-lt"/>
              </a:defRPr>
            </a:lvl1pPr>
          </a:lstStyle>
          <a:p>
            <a:pPr marL="457200" lvl="0" indent="0"/>
            <a:r>
              <a:rPr lang="en-US" dirty="0"/>
              <a:t>Click to edit Master title style</a:t>
            </a:r>
          </a:p>
        </p:txBody>
      </p:sp>
      <p:sp>
        <p:nvSpPr>
          <p:cNvPr id="6" name="TextBox 5"/>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2538387861"/>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cxnSp>
        <p:nvCxnSpPr>
          <p:cNvPr id="4"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5"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2" name="Title 1"/>
          <p:cNvSpPr>
            <a:spLocks noGrp="1"/>
          </p:cNvSpPr>
          <p:nvPr>
            <p:ph type="title" hasCustomPrompt="1"/>
          </p:nvPr>
        </p:nvSpPr>
        <p:spPr>
          <a:xfrm>
            <a:off x="7200" y="1"/>
            <a:ext cx="9143999" cy="1137543"/>
          </a:xfrm>
          <a:prstGeom prst="rect">
            <a:avLst/>
          </a:prstGeom>
          <a:solidFill>
            <a:srgbClr val="717A8B"/>
          </a:solidFill>
          <a:ln w="9525">
            <a:noFill/>
            <a:miter lim="800000"/>
            <a:headEnd/>
            <a:tailEnd/>
          </a:ln>
        </p:spPr>
        <p:txBody>
          <a:bodyPr vert="horz" wrap="square" lIns="0" tIns="0" rIns="0" bIns="0" numCol="1" anchor="ctr" anchorCtr="1" compatLnSpc="1">
            <a:prstTxWarp prst="textNoShape">
              <a:avLst/>
            </a:prstTxWarp>
            <a:noAutofit/>
          </a:bodyPr>
          <a:lstStyle>
            <a:lvl1pPr marL="0" indent="-457200" algn="ctr">
              <a:spcBef>
                <a:spcPts val="0"/>
              </a:spcBef>
              <a:defRPr lang="en-US" sz="3200" b="0" dirty="0">
                <a:solidFill>
                  <a:schemeClr val="bg1"/>
                </a:solidFill>
                <a:effectLst/>
                <a:latin typeface="+mn-lt"/>
              </a:defRPr>
            </a:lvl1pPr>
          </a:lstStyle>
          <a:p>
            <a:pPr marL="457200" lvl="0" indent="0"/>
            <a:r>
              <a:rPr lang="en-US" dirty="0"/>
              <a:t>CLICK TO EDIT MASTER TITLE STYLE</a:t>
            </a:r>
          </a:p>
        </p:txBody>
      </p:sp>
      <p:sp>
        <p:nvSpPr>
          <p:cNvPr id="3" name="Content Placeholder 2"/>
          <p:cNvSpPr>
            <a:spLocks noGrp="1"/>
          </p:cNvSpPr>
          <p:nvPr>
            <p:ph idx="1"/>
          </p:nvPr>
        </p:nvSpPr>
        <p:spPr>
          <a:xfrm>
            <a:off x="504825" y="1432801"/>
            <a:ext cx="8126413" cy="4983874"/>
          </a:xfrm>
          <a:noFill/>
          <a:ln w="9525">
            <a:noFill/>
            <a:miter lim="800000"/>
            <a:headEnd/>
            <a:tailEnd/>
          </a:ln>
        </p:spPr>
        <p:txBody>
          <a:bodyPr vert="horz" wrap="square" lIns="91440" tIns="45720" rIns="91440" bIns="45720" numCol="1" anchor="t" anchorCtr="0" compatLnSpc="1">
            <a:prstTxWarp prst="textNoShape">
              <a:avLst/>
            </a:prstTxWarp>
          </a:bodyPr>
          <a:lstStyle>
            <a:lvl1pPr>
              <a:spcBef>
                <a:spcPts val="900"/>
              </a:spcBef>
              <a:defRPr lang="en-US" sz="2800" dirty="0">
                <a:solidFill>
                  <a:schemeClr val="tx1"/>
                </a:solidFill>
              </a:defRPr>
            </a:lvl1pPr>
            <a:lvl2pPr>
              <a:spcBef>
                <a:spcPts val="900"/>
              </a:spcBef>
              <a:defRPr lang="en-US" sz="2400" dirty="0">
                <a:solidFill>
                  <a:schemeClr val="tx1"/>
                </a:solidFill>
              </a:defRPr>
            </a:lvl2pPr>
            <a:lvl3pPr>
              <a:spcBef>
                <a:spcPts val="900"/>
              </a:spcBef>
              <a:defRPr lang="en-US" sz="2400" dirty="0"/>
            </a:lvl3pPr>
            <a:lvl4pPr>
              <a:spcBef>
                <a:spcPts val="900"/>
              </a:spcBef>
              <a:defRPr lang="en-US" sz="2400" dirty="0">
                <a:solidFill>
                  <a:schemeClr val="tx1"/>
                </a:solidFill>
              </a:defRPr>
            </a:lvl4pPr>
            <a:lvl5pPr>
              <a:spcBef>
                <a:spcPts val="900"/>
              </a:spcBef>
              <a:defRPr lang="en-US" sz="2000" dirty="0">
                <a:solidFill>
                  <a:schemeClr val="tx1"/>
                </a:solidFill>
              </a:defRPr>
            </a:lvl5pPr>
          </a:lstStyle>
          <a:p>
            <a:pPr marL="349250" lvl="0" indent="-349250">
              <a:spcBef>
                <a:spcPts val="1200"/>
              </a:spcBef>
              <a:buClrTx/>
              <a:buSzPct val="65000"/>
              <a:buFont typeface="Wingdings" pitchFamily="2" charset="2"/>
              <a:buChar char=""/>
            </a:pPr>
            <a:r>
              <a:rPr lang="en-US" dirty="0"/>
              <a:t>Click to edit Master text styles</a:t>
            </a:r>
          </a:p>
          <a:p>
            <a:pPr lvl="1" indent="-279400">
              <a:spcBef>
                <a:spcPts val="1200"/>
              </a:spcBef>
              <a:buClrTx/>
              <a:buFont typeface="Arial" pitchFamily="34" charset="0"/>
            </a:pPr>
            <a:r>
              <a:rPr lang="en-US" dirty="0"/>
              <a:t>Second level</a:t>
            </a:r>
          </a:p>
          <a:p>
            <a:pPr marL="1035050" lvl="2" indent="-349250">
              <a:spcBef>
                <a:spcPts val="1200"/>
              </a:spcBef>
              <a:buClrTx/>
              <a:buSzPct val="80000"/>
              <a:buFont typeface="Wingdings" pitchFamily="2" charset="2"/>
              <a:buChar char="v"/>
            </a:pPr>
            <a:r>
              <a:rPr lang="en-US" dirty="0"/>
              <a:t>Third level</a:t>
            </a:r>
          </a:p>
          <a:p>
            <a:pPr lvl="3">
              <a:spcBef>
                <a:spcPts val="1200"/>
              </a:spcBef>
              <a:buClrTx/>
            </a:pPr>
            <a:r>
              <a:rPr lang="en-US" dirty="0"/>
              <a:t>Fourth level</a:t>
            </a:r>
          </a:p>
          <a:p>
            <a:pPr lvl="4">
              <a:spcBef>
                <a:spcPts val="1200"/>
              </a:spcBef>
              <a:buClrTx/>
            </a:pPr>
            <a:r>
              <a:rPr lang="en-US" dirty="0"/>
              <a:t>Fifth level</a:t>
            </a:r>
          </a:p>
        </p:txBody>
      </p:sp>
      <p:sp>
        <p:nvSpPr>
          <p:cNvPr id="6" name="TextBox 5"/>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1725483969"/>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075"/>
            <a:ext cx="9144000" cy="1536961"/>
          </a:xfrm>
        </p:spPr>
        <p:txBody>
          <a:bodyPr/>
          <a:lstStyle/>
          <a:p>
            <a:r>
              <a:rPr lang="en-US" dirty="0"/>
              <a:t>CLICK TO EDIT MASTER TITLE STYLE</a:t>
            </a:r>
          </a:p>
        </p:txBody>
      </p:sp>
      <p:sp>
        <p:nvSpPr>
          <p:cNvPr id="4" name="Content Placeholder 3"/>
          <p:cNvSpPr>
            <a:spLocks noGrp="1"/>
          </p:cNvSpPr>
          <p:nvPr>
            <p:ph sz="quarter" idx="10"/>
          </p:nvPr>
        </p:nvSpPr>
        <p:spPr>
          <a:xfrm>
            <a:off x="474662" y="1641600"/>
            <a:ext cx="8287737" cy="4852799"/>
          </a:xfrm>
        </p:spPr>
        <p:txBody>
          <a:bodyPr/>
          <a:lstStyle>
            <a:lvl1pPr>
              <a:defRPr sz="2800"/>
            </a:lvl1pPr>
            <a:lvl2pPr>
              <a:defRPr sz="2400"/>
            </a:lvl2pPr>
            <a:lvl3pPr>
              <a:defRPr sz="2000"/>
            </a:lvl3pPr>
            <a:lvl4pPr>
              <a:defRPr sz="20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1717935801"/>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NoBar-Title and Content">
    <p:spTree>
      <p:nvGrpSpPr>
        <p:cNvPr id="1" name=""/>
        <p:cNvGrpSpPr/>
        <p:nvPr/>
      </p:nvGrpSpPr>
      <p:grpSpPr>
        <a:xfrm>
          <a:off x="0" y="0"/>
          <a:ext cx="0" cy="0"/>
          <a:chOff x="0" y="0"/>
          <a:chExt cx="0" cy="0"/>
        </a:xfrm>
      </p:grpSpPr>
      <p:sp>
        <p:nvSpPr>
          <p:cNvPr id="6" name="Slide Title"/>
          <p:cNvSpPr>
            <a:spLocks noGrp="1"/>
          </p:cNvSpPr>
          <p:nvPr>
            <p:ph type="title" hasCustomPrompt="1"/>
          </p:nvPr>
        </p:nvSpPr>
        <p:spPr>
          <a:xfrm>
            <a:off x="0" y="-1800"/>
            <a:ext cx="9144000" cy="678600"/>
          </a:xfrm>
          <a:prstGeom prst="rect">
            <a:avLst/>
          </a:prstGeom>
          <a:solidFill>
            <a:schemeClr val="bg1">
              <a:lumMod val="75000"/>
            </a:schemeClr>
          </a:solidFill>
        </p:spPr>
        <p:txBody>
          <a:bodyPr/>
          <a:lstStyle>
            <a:lvl1pPr marL="0" indent="0" algn="ctr">
              <a:spcBef>
                <a:spcPts val="0"/>
              </a:spcBef>
              <a:defRPr sz="3600">
                <a:solidFill>
                  <a:schemeClr val="tx1"/>
                </a:solidFill>
              </a:defRPr>
            </a:lvl1pPr>
          </a:lstStyle>
          <a:p>
            <a:r>
              <a:rPr lang="en-US" dirty="0"/>
              <a:t>CLICK TO EDIT MASTER TITLE STYLE</a:t>
            </a:r>
          </a:p>
        </p:txBody>
      </p:sp>
      <p:sp>
        <p:nvSpPr>
          <p:cNvPr id="3" name="Content Placeholder 1"/>
          <p:cNvSpPr>
            <a:spLocks noGrp="1"/>
          </p:cNvSpPr>
          <p:nvPr>
            <p:ph idx="1" hasCustomPrompt="1"/>
          </p:nvPr>
        </p:nvSpPr>
        <p:spPr>
          <a:xfrm>
            <a:off x="457200" y="990600"/>
            <a:ext cx="8229600" cy="556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buFontTx/>
              <a:buNone/>
              <a:defRPr lang="en-US" sz="2800" dirty="0">
                <a:solidFill>
                  <a:schemeClr val="tx1"/>
                </a:solidFill>
              </a:defRPr>
            </a:lvl1pPr>
            <a:lvl2pPr marL="190500" indent="0">
              <a:buFont typeface="Arial" panose="020B0604020202020204" pitchFamily="34" charset="0"/>
              <a:buNone/>
              <a:defRPr lang="en-US" sz="2400" dirty="0">
                <a:solidFill>
                  <a:schemeClr val="tx1"/>
                </a:solidFill>
              </a:defRPr>
            </a:lvl2pPr>
            <a:lvl3pPr marL="685800" indent="0">
              <a:buNone/>
              <a:defRPr lang="en-US" sz="2400" dirty="0"/>
            </a:lvl3pPr>
            <a:lvl4pPr marL="1317625" indent="0">
              <a:buFont typeface="Arial" panose="020B0604020202020204" pitchFamily="34" charset="0"/>
              <a:buNone/>
              <a:defRPr lang="en-US" sz="2400" dirty="0">
                <a:solidFill>
                  <a:schemeClr val="tx1"/>
                </a:solidFill>
              </a:defRPr>
            </a:lvl4pPr>
            <a:lvl5pPr marL="1784350" indent="0">
              <a:buFont typeface="Arial" panose="020B0604020202020204" pitchFamily="34" charset="0"/>
              <a:buNone/>
              <a:defRPr lang="en-US" sz="2000" dirty="0">
                <a:solidFill>
                  <a:schemeClr val="tx1"/>
                </a:solidFill>
              </a:defRPr>
            </a:lvl5pPr>
          </a:lstStyle>
          <a:p>
            <a:pPr marL="349250" lvl="0" indent="-349250">
              <a:spcBef>
                <a:spcPts val="1200"/>
              </a:spcBef>
              <a:buClrTx/>
              <a:buSzPct val="65000"/>
              <a:buFont typeface="Wingdings" pitchFamily="2" charset="2"/>
              <a:buChar char=""/>
            </a:pPr>
            <a:r>
              <a:rPr lang="en-US" dirty="0"/>
              <a:t>Click to edit Master text styles</a:t>
            </a:r>
          </a:p>
        </p:txBody>
      </p:sp>
      <p:sp>
        <p:nvSpPr>
          <p:cNvPr id="4" name="TextBox 3"/>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3412236979"/>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No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0"/>
            <a:ext cx="9144001" cy="838200"/>
          </a:xfrm>
          <a:prstGeom prst="rect">
            <a:avLst/>
          </a:prstGeom>
        </p:spPr>
        <p:txBody>
          <a:bodyPr/>
          <a:lstStyle>
            <a:lvl1pPr>
              <a:defRPr sz="3600">
                <a:solidFill>
                  <a:schemeClr val="bg1"/>
                </a:solidFill>
              </a:defRPr>
            </a:lvl1pPr>
          </a:lstStyle>
          <a:p>
            <a:r>
              <a:rPr lang="en-US" dirty="0"/>
              <a:t>Click to edit Master title style</a:t>
            </a:r>
          </a:p>
        </p:txBody>
      </p:sp>
      <p:sp>
        <p:nvSpPr>
          <p:cNvPr id="3" name="Content Placeholder 1"/>
          <p:cNvSpPr>
            <a:spLocks noGrp="1"/>
          </p:cNvSpPr>
          <p:nvPr>
            <p:ph sz="half" idx="1"/>
          </p:nvPr>
        </p:nvSpPr>
        <p:spPr>
          <a:xfrm>
            <a:off x="457200" y="914400"/>
            <a:ext cx="4038600" cy="5615940"/>
          </a:xfrm>
          <a:prstGeom prst="rect">
            <a:avLst/>
          </a:prstGeom>
        </p:spPr>
        <p:txBody>
          <a:bodyPr/>
          <a:lstStyle>
            <a:lvl1pPr>
              <a:spcBef>
                <a:spcPts val="600"/>
              </a:spcBef>
              <a:spcAft>
                <a:spcPts val="0"/>
              </a:spcAft>
              <a:defRPr sz="2400"/>
            </a:lvl1pPr>
            <a:lvl2pPr>
              <a:spcBef>
                <a:spcPts val="600"/>
              </a:spcBef>
              <a:spcAft>
                <a:spcPts val="0"/>
              </a:spcAft>
              <a:defRPr sz="2000"/>
            </a:lvl2pPr>
            <a:lvl3pPr>
              <a:spcBef>
                <a:spcPts val="600"/>
              </a:spcBef>
              <a:spcAft>
                <a:spcPts val="0"/>
              </a:spcAft>
              <a:defRPr sz="1800"/>
            </a:lvl3pPr>
            <a:lvl4pPr>
              <a:spcBef>
                <a:spcPts val="600"/>
              </a:spcBef>
              <a:spcAft>
                <a:spcPts val="0"/>
              </a:spcAft>
              <a:defRPr sz="1600"/>
            </a:lvl4pPr>
            <a:lvl5pPr>
              <a:spcBef>
                <a:spcPts val="600"/>
              </a:spcBef>
              <a:spcAft>
                <a:spcPts val="0"/>
              </a:spcAft>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508528286"/>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NoBar-Two Content">
    <p:spTree>
      <p:nvGrpSpPr>
        <p:cNvPr id="1" name=""/>
        <p:cNvGrpSpPr/>
        <p:nvPr/>
      </p:nvGrpSpPr>
      <p:grpSpPr>
        <a:xfrm>
          <a:off x="0" y="0"/>
          <a:ext cx="0" cy="0"/>
          <a:chOff x="0" y="0"/>
          <a:chExt cx="0" cy="0"/>
        </a:xfrm>
      </p:grpSpPr>
      <p:sp>
        <p:nvSpPr>
          <p:cNvPr id="7" name="Slide Title"/>
          <p:cNvSpPr>
            <a:spLocks noGrp="1"/>
          </p:cNvSpPr>
          <p:nvPr>
            <p:ph type="title" hasCustomPrompt="1"/>
          </p:nvPr>
        </p:nvSpPr>
        <p:spPr>
          <a:xfrm>
            <a:off x="-1" y="0"/>
            <a:ext cx="9144001" cy="838200"/>
          </a:xfrm>
          <a:prstGeom prst="rect">
            <a:avLst/>
          </a:prstGeom>
        </p:spPr>
        <p:txBody>
          <a:bodyPr>
            <a:normAutofit/>
          </a:bodyPr>
          <a:lstStyle>
            <a:lvl1pPr>
              <a:defRPr sz="2800">
                <a:solidFill>
                  <a:schemeClr val="bg1"/>
                </a:solidFill>
              </a:defRPr>
            </a:lvl1pPr>
          </a:lstStyle>
          <a:p>
            <a:r>
              <a:rPr lang="en-US" dirty="0"/>
              <a:t>CLICK TO EDIT MASTER TITLE STYLE</a:t>
            </a:r>
          </a:p>
        </p:txBody>
      </p:sp>
      <p:sp>
        <p:nvSpPr>
          <p:cNvPr id="3" name="Content Placeholder 1"/>
          <p:cNvSpPr>
            <a:spLocks noGrp="1"/>
          </p:cNvSpPr>
          <p:nvPr>
            <p:ph sz="half" idx="1"/>
          </p:nvPr>
        </p:nvSpPr>
        <p:spPr>
          <a:xfrm>
            <a:off x="457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3685834814"/>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13" name="Rectangle 12"/>
          <p:cNvSpPr/>
          <p:nvPr userDrawn="1"/>
        </p:nvSpPr>
        <p:spPr bwMode="auto">
          <a:xfrm>
            <a:off x="5047200" y="-500"/>
            <a:ext cx="4096800" cy="6560012"/>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3200" b="0" i="0" u="none" strike="noStrike" cap="none" normalizeH="0" baseline="0" dirty="0">
              <a:ln>
                <a:noFill/>
              </a:ln>
              <a:solidFill>
                <a:schemeClr val="tx1"/>
              </a:solidFill>
              <a:effectLst/>
              <a:latin typeface="Arial" charset="0"/>
            </a:endParaRPr>
          </a:p>
        </p:txBody>
      </p:sp>
      <p:sp>
        <p:nvSpPr>
          <p:cNvPr id="11" name="Rectangle 10"/>
          <p:cNvSpPr/>
          <p:nvPr userDrawn="1"/>
        </p:nvSpPr>
        <p:spPr bwMode="auto">
          <a:xfrm>
            <a:off x="0" y="6062758"/>
            <a:ext cx="5047200" cy="47145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p:txBody>
      </p:sp>
      <p:sp>
        <p:nvSpPr>
          <p:cNvPr id="2" name="Slide Title"/>
          <p:cNvSpPr>
            <a:spLocks noGrp="1"/>
          </p:cNvSpPr>
          <p:nvPr>
            <p:ph type="ctrTitle"/>
          </p:nvPr>
        </p:nvSpPr>
        <p:spPr>
          <a:xfrm>
            <a:off x="5047200" y="0"/>
            <a:ext cx="4096800" cy="6534210"/>
          </a:xfrm>
          <a:prstGeom prst="rect">
            <a:avLst/>
          </a:prstGeom>
          <a:noFill/>
          <a:ln w="76200">
            <a:noFill/>
          </a:ln>
          <a:effectLst/>
        </p:spPr>
        <p:txBody>
          <a:bodyPr>
            <a:normAutofit/>
          </a:bodyPr>
          <a:lstStyle>
            <a:lvl1pPr algn="ctr">
              <a:defRPr sz="2800">
                <a:solidFill>
                  <a:schemeClr val="tx1"/>
                </a:solidFill>
                <a:effectLst/>
                <a:latin typeface="Arial" panose="020B0604020202020204" pitchFamily="34" charset="0"/>
              </a:defRPr>
            </a:lvl1pPr>
          </a:lstStyle>
          <a:p>
            <a:r>
              <a:rPr lang="en-US" dirty="0"/>
              <a:t>Click to edit Master title style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085029"/>
            <a:ext cx="454485" cy="46206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3842" y="6097908"/>
            <a:ext cx="3268800" cy="440717"/>
          </a:xfrm>
          <a:prstGeom prst="rect">
            <a:avLst/>
          </a:prstGeom>
        </p:spPr>
      </p:pic>
      <p:sp>
        <p:nvSpPr>
          <p:cNvPr id="12" name="TextBox 11"/>
          <p:cNvSpPr txBox="1"/>
          <p:nvPr userDrawn="1"/>
        </p:nvSpPr>
        <p:spPr>
          <a:xfrm>
            <a:off x="2707200" y="6566400"/>
            <a:ext cx="5140800" cy="215444"/>
          </a:xfrm>
          <a:prstGeom prst="rect">
            <a:avLst/>
          </a:prstGeom>
          <a:noFill/>
        </p:spPr>
        <p:txBody>
          <a:bodyPr wrap="square" rtlCol="0">
            <a:spAutoFit/>
          </a:bodyPr>
          <a:lstStyle/>
          <a:p>
            <a:r>
              <a:rPr lang="en-US" sz="800" b="1" dirty="0">
                <a:solidFill>
                  <a:schemeClr val="bg1"/>
                </a:solidFill>
              </a:rPr>
              <a:t>Copyright © McGraw-Hill Education. Permission required for reproduction or display.</a:t>
            </a:r>
          </a:p>
        </p:txBody>
      </p:sp>
      <p:sp>
        <p:nvSpPr>
          <p:cNvPr id="14" name="TextBox 13">
            <a:extLst>
              <a:ext uri="{FF2B5EF4-FFF2-40B4-BE49-F238E27FC236}">
                <a16:creationId xmlns:a16="http://schemas.microsoft.com/office/drawing/2014/main" id="{03C30342-258D-4F1C-A355-D9C0E5061F64}"/>
              </a:ext>
            </a:extLst>
          </p:cNvPr>
          <p:cNvSpPr txBox="1"/>
          <p:nvPr userDrawn="1"/>
        </p:nvSpPr>
        <p:spPr>
          <a:xfrm>
            <a:off x="-699" y="6540598"/>
            <a:ext cx="9144699" cy="320040"/>
          </a:xfrm>
          <a:prstGeom prst="rect">
            <a:avLst/>
          </a:prstGeom>
          <a:solidFill>
            <a:srgbClr val="007635"/>
          </a:solidFill>
        </p:spPr>
        <p:txBody>
          <a:bodyPr wrap="square" rtlCol="0" anchor="ctr" anchorCtr="1">
            <a:noAutofit/>
          </a:bodyPr>
          <a:lstStyle/>
          <a:p>
            <a:endParaRPr lang="en-US" sz="800" b="1" dirty="0">
              <a:solidFill>
                <a:schemeClr val="bg1"/>
              </a:solidFill>
            </a:endParaRPr>
          </a:p>
        </p:txBody>
      </p:sp>
      <p:sp>
        <p:nvSpPr>
          <p:cNvPr id="4" name="Text Placeholder 3">
            <a:extLst>
              <a:ext uri="{FF2B5EF4-FFF2-40B4-BE49-F238E27FC236}">
                <a16:creationId xmlns:a16="http://schemas.microsoft.com/office/drawing/2014/main" id="{493CD3A4-4959-C646-887B-135FFD2C3536}"/>
              </a:ext>
            </a:extLst>
          </p:cNvPr>
          <p:cNvSpPr>
            <a:spLocks noGrp="1"/>
          </p:cNvSpPr>
          <p:nvPr>
            <p:ph type="body" sz="quarter" idx="10" hasCustomPrompt="1"/>
          </p:nvPr>
        </p:nvSpPr>
        <p:spPr>
          <a:xfrm>
            <a:off x="7132638" y="6565900"/>
            <a:ext cx="2011362" cy="215900"/>
          </a:xfrm>
        </p:spPr>
        <p:txBody>
          <a:bodyPr/>
          <a:lstStyle>
            <a:lvl1pPr>
              <a:defRPr sz="800" i="1">
                <a:solidFill>
                  <a:schemeClr val="bg1"/>
                </a:solidFill>
              </a:defRPr>
            </a:lvl1pPr>
            <a:lvl2pPr>
              <a:defRPr sz="800" i="1">
                <a:solidFill>
                  <a:schemeClr val="bg1"/>
                </a:solidFill>
              </a:defRPr>
            </a:lvl2pPr>
            <a:lvl3pPr>
              <a:defRPr sz="800" i="1">
                <a:solidFill>
                  <a:schemeClr val="bg1"/>
                </a:solidFill>
              </a:defRPr>
            </a:lvl3pPr>
            <a:lvl4pPr>
              <a:defRPr sz="800" i="1">
                <a:solidFill>
                  <a:schemeClr val="bg1"/>
                </a:solidFill>
              </a:defRPr>
            </a:lvl4pPr>
            <a:lvl5pPr>
              <a:defRPr sz="800" i="1">
                <a:solidFill>
                  <a:schemeClr val="bg1"/>
                </a:solidFill>
              </a:defRPr>
            </a:lvl5pPr>
          </a:lstStyle>
          <a:p>
            <a:pPr lvl="0"/>
            <a:r>
              <a:rPr lang="en-US" dirty="0"/>
              <a:t>Photo credit to come</a:t>
            </a:r>
          </a:p>
        </p:txBody>
      </p:sp>
      <p:pic>
        <p:nvPicPr>
          <p:cNvPr id="8" name="Picture 7">
            <a:extLst>
              <a:ext uri="{FF2B5EF4-FFF2-40B4-BE49-F238E27FC236}">
                <a16:creationId xmlns:a16="http://schemas.microsoft.com/office/drawing/2014/main" id="{D7E142FD-E6F7-F549-9860-B33CB52409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500"/>
            <a:ext cx="5047199" cy="6353117"/>
          </a:xfrm>
          <a:prstGeom prst="rect">
            <a:avLst/>
          </a:prstGeom>
        </p:spPr>
      </p:pic>
      <p:sp>
        <p:nvSpPr>
          <p:cNvPr id="5" name="Text Placeholder 4">
            <a:extLst>
              <a:ext uri="{FF2B5EF4-FFF2-40B4-BE49-F238E27FC236}">
                <a16:creationId xmlns:a16="http://schemas.microsoft.com/office/drawing/2014/main" id="{041D8646-2B94-48D1-93F3-06C76456AB97}"/>
              </a:ext>
            </a:extLst>
          </p:cNvPr>
          <p:cNvSpPr>
            <a:spLocks noGrp="1"/>
          </p:cNvSpPr>
          <p:nvPr>
            <p:ph type="body" sz="quarter" idx="11" hasCustomPrompt="1"/>
          </p:nvPr>
        </p:nvSpPr>
        <p:spPr>
          <a:xfrm>
            <a:off x="0" y="6534150"/>
            <a:ext cx="5046663" cy="320675"/>
          </a:xfrm>
        </p:spPr>
        <p:txBody>
          <a:bodyPr/>
          <a:lstStyle>
            <a:lvl1pPr>
              <a:defRPr sz="800">
                <a:solidFill>
                  <a:schemeClr val="bg1"/>
                </a:solidFill>
              </a:defRPr>
            </a:lvl1pPr>
            <a:lvl2pPr>
              <a:defRPr sz="800"/>
            </a:lvl2pPr>
            <a:lvl3pPr>
              <a:defRPr sz="800"/>
            </a:lvl3pPr>
            <a:lvl4pPr>
              <a:defRPr sz="800"/>
            </a:lvl4pPr>
            <a:lvl5pPr>
              <a:defRPr sz="800"/>
            </a:lvl5pPr>
          </a:lstStyle>
          <a:p>
            <a:pPr lvl="0"/>
            <a:r>
              <a:rPr lang="en-US" dirty="0"/>
              <a:t>Credit</a:t>
            </a:r>
          </a:p>
        </p:txBody>
      </p:sp>
    </p:spTree>
    <p:extLst>
      <p:ext uri="{BB962C8B-B14F-4D97-AF65-F5344CB8AC3E}">
        <p14:creationId xmlns:p14="http://schemas.microsoft.com/office/powerpoint/2010/main" val="52935482"/>
      </p:ext>
    </p:extLst>
  </p:cSld>
  <p:clrMapOvr>
    <a:overrideClrMapping bg1="lt1" tx1="dk1" bg2="lt2" tx2="dk2" accent1="accent1" accent2="accent2" accent3="accent3" accent4="accent4" accent5="accent5" accent6="accent6" hlink="hlink" folHlink="folHlink"/>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ter Title with Bk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7665838"/>
      </p:ext>
    </p:extLst>
  </p:cSld>
  <p:clrMapOvr>
    <a:overrideClrMapping bg1="lt1" tx1="dk1" bg2="lt2" tx2="dk2" accent1="accent1" accent2="accent2" accent3="accent3" accent4="accent4" accent5="accent5" accent6="accent6" hlink="hlink" folHlink="folHlink"/>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 line Title, Link and Content">
    <p:spTree>
      <p:nvGrpSpPr>
        <p:cNvPr id="1" name=""/>
        <p:cNvGrpSpPr/>
        <p:nvPr/>
      </p:nvGrpSpPr>
      <p:grpSpPr>
        <a:xfrm>
          <a:off x="0" y="0"/>
          <a:ext cx="0" cy="0"/>
          <a:chOff x="0" y="0"/>
          <a:chExt cx="0" cy="0"/>
        </a:xfrm>
      </p:grpSpPr>
      <p:sp>
        <p:nvSpPr>
          <p:cNvPr id="6" name="Slide Title"/>
          <p:cNvSpPr>
            <a:spLocks noGrp="1"/>
          </p:cNvSpPr>
          <p:nvPr>
            <p:ph type="title" hasCustomPrompt="1"/>
          </p:nvPr>
        </p:nvSpPr>
        <p:spPr>
          <a:xfrm>
            <a:off x="0" y="0"/>
            <a:ext cx="9144000" cy="685800"/>
          </a:xfrm>
          <a:prstGeom prst="rect">
            <a:avLst/>
          </a:prstGeom>
        </p:spPr>
        <p:txBody>
          <a:bodyPr anchor="ctr" anchorCtr="1"/>
          <a:lstStyle>
            <a:lvl1pPr marL="0" indent="0">
              <a:defRPr sz="3600">
                <a:solidFill>
                  <a:schemeClr val="bg1"/>
                </a:solidFill>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sz="2000" dirty="0"/>
            </a:lvl3pPr>
            <a:lvl4pPr>
              <a:defRPr lang="en-US" dirty="0"/>
            </a:lvl4pPr>
            <a:lvl5pPr>
              <a:defRPr lang="en-US" sz="1800" dirty="0"/>
            </a:lvl5pPr>
          </a:lstStyle>
          <a:p>
            <a:pPr lvl="0">
              <a:spcBef>
                <a:spcPts val="900"/>
              </a:spcBef>
              <a:spcAft>
                <a:spcPts val="0"/>
              </a:spcAft>
            </a:pPr>
            <a:r>
              <a:rPr lang="en-US" dirty="0"/>
              <a:t>Click to edit Master text styles</a:t>
            </a:r>
          </a:p>
          <a:p>
            <a:pPr lvl="1">
              <a:spcBef>
                <a:spcPts val="900"/>
              </a:spcBef>
              <a:spcAft>
                <a:spcPts val="0"/>
              </a:spcAft>
            </a:pPr>
            <a:r>
              <a:rPr lang="en-US" dirty="0"/>
              <a:t>Second level</a:t>
            </a:r>
          </a:p>
          <a:p>
            <a:pPr lvl="2">
              <a:spcBef>
                <a:spcPts val="900"/>
              </a:spcBef>
              <a:spcAft>
                <a:spcPts val="0"/>
              </a:spcAft>
            </a:pPr>
            <a:r>
              <a:rPr lang="en-US" dirty="0"/>
              <a:t>Third level</a:t>
            </a:r>
          </a:p>
          <a:p>
            <a:pPr lvl="3">
              <a:spcBef>
                <a:spcPts val="900"/>
              </a:spcBef>
              <a:spcAft>
                <a:spcPts val="0"/>
              </a:spcAft>
            </a:pPr>
            <a:r>
              <a:rPr lang="en-US" dirty="0"/>
              <a:t>Fourth level</a:t>
            </a:r>
          </a:p>
          <a:p>
            <a:pPr lvl="4">
              <a:spcBef>
                <a:spcPts val="900"/>
              </a:spcBef>
              <a:spcAft>
                <a:spcPts val="0"/>
              </a:spcAft>
            </a:pPr>
            <a:r>
              <a:rPr lang="en-US" dirty="0"/>
              <a:t>Fifth level</a:t>
            </a:r>
          </a:p>
        </p:txBody>
      </p:sp>
      <p:sp>
        <p:nvSpPr>
          <p:cNvPr id="7" name="Jump Link"/>
          <p:cNvSpPr>
            <a:spLocks noGrp="1"/>
          </p:cNvSpPr>
          <p:nvPr>
            <p:ph type="body" sz="quarter" idx="16" hasCustomPrompt="1"/>
          </p:nvPr>
        </p:nvSpPr>
        <p:spPr>
          <a:xfrm>
            <a:off x="3563815" y="6554658"/>
            <a:ext cx="2016370" cy="97034"/>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1670784090"/>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1 line Title, Link and Content">
    <p:spTree>
      <p:nvGrpSpPr>
        <p:cNvPr id="1" name=""/>
        <p:cNvGrpSpPr/>
        <p:nvPr/>
      </p:nvGrpSpPr>
      <p:grpSpPr>
        <a:xfrm>
          <a:off x="0" y="0"/>
          <a:ext cx="0" cy="0"/>
          <a:chOff x="0" y="0"/>
          <a:chExt cx="0" cy="0"/>
        </a:xfrm>
      </p:grpSpPr>
      <p:sp>
        <p:nvSpPr>
          <p:cNvPr id="6" name="Slide Title"/>
          <p:cNvSpPr>
            <a:spLocks noGrp="1"/>
          </p:cNvSpPr>
          <p:nvPr>
            <p:ph type="title" hasCustomPrompt="1"/>
          </p:nvPr>
        </p:nvSpPr>
        <p:spPr>
          <a:xfrm>
            <a:off x="0" y="0"/>
            <a:ext cx="9144000" cy="685800"/>
          </a:xfrm>
          <a:prstGeom prst="rect">
            <a:avLst/>
          </a:prstGeom>
        </p:spPr>
        <p:txBody>
          <a:bodyPr anchor="ctr" anchorCtr="1"/>
          <a:lstStyle>
            <a:lvl1pPr marL="0" indent="0">
              <a:defRPr sz="3600">
                <a:solidFill>
                  <a:schemeClr val="bg1"/>
                </a:solidFill>
              </a:defRPr>
            </a:lvl1pPr>
          </a:lstStyle>
          <a:p>
            <a:r>
              <a:rPr lang="en-US" dirty="0"/>
              <a:t>Click to Edit Master Title Style</a:t>
            </a:r>
          </a:p>
        </p:txBody>
      </p:sp>
      <p:sp>
        <p:nvSpPr>
          <p:cNvPr id="3" name="Content Placeholder 1"/>
          <p:cNvSpPr>
            <a:spLocks noGrp="1"/>
          </p:cNvSpPr>
          <p:nvPr>
            <p:ph idx="1" hasCustomPrompt="1"/>
          </p:nvPr>
        </p:nvSpPr>
        <p:spPr>
          <a:xfrm>
            <a:off x="457200" y="990600"/>
            <a:ext cx="8229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sz="2000" dirty="0"/>
            </a:lvl3pPr>
            <a:lvl4pPr>
              <a:defRPr lang="en-US" dirty="0"/>
            </a:lvl4pPr>
            <a:lvl5pPr>
              <a:defRPr lang="en-US" sz="1800" dirty="0"/>
            </a:lvl5pPr>
          </a:lstStyle>
          <a:p>
            <a:pPr lvl="0">
              <a:spcBef>
                <a:spcPts val="900"/>
              </a:spcBef>
              <a:spcAft>
                <a:spcPts val="0"/>
              </a:spcAft>
            </a:pPr>
            <a:r>
              <a:rPr lang="en-US" dirty="0"/>
              <a:t>Click to edit Master text styles</a:t>
            </a:r>
          </a:p>
        </p:txBody>
      </p:sp>
      <p:sp>
        <p:nvSpPr>
          <p:cNvPr id="7" name="Jump Link"/>
          <p:cNvSpPr>
            <a:spLocks noGrp="1"/>
          </p:cNvSpPr>
          <p:nvPr>
            <p:ph type="body" sz="quarter" idx="16" hasCustomPrompt="1"/>
          </p:nvPr>
        </p:nvSpPr>
        <p:spPr>
          <a:xfrm>
            <a:off x="3563815" y="6554658"/>
            <a:ext cx="2016370" cy="97034"/>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
        <p:nvSpPr>
          <p:cNvPr id="8" name="Content Placeholder 1">
            <a:extLst>
              <a:ext uri="{FF2B5EF4-FFF2-40B4-BE49-F238E27FC236}">
                <a16:creationId xmlns:a16="http://schemas.microsoft.com/office/drawing/2014/main" id="{999F2568-3796-4672-89D6-7176F8DE91BA}"/>
              </a:ext>
            </a:extLst>
          </p:cNvPr>
          <p:cNvSpPr>
            <a:spLocks noGrp="1"/>
          </p:cNvSpPr>
          <p:nvPr>
            <p:ph idx="17" hasCustomPrompt="1"/>
          </p:nvPr>
        </p:nvSpPr>
        <p:spPr>
          <a:xfrm>
            <a:off x="457200" y="1917133"/>
            <a:ext cx="8229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sz="2000" dirty="0"/>
            </a:lvl3pPr>
            <a:lvl4pPr>
              <a:defRPr lang="en-US" dirty="0"/>
            </a:lvl4pPr>
            <a:lvl5pPr>
              <a:defRPr lang="en-US" sz="1800" dirty="0"/>
            </a:lvl5pPr>
          </a:lstStyle>
          <a:p>
            <a:pPr lvl="0">
              <a:spcBef>
                <a:spcPts val="900"/>
              </a:spcBef>
              <a:spcAft>
                <a:spcPts val="0"/>
              </a:spcAft>
            </a:pPr>
            <a:r>
              <a:rPr lang="en-US" dirty="0"/>
              <a:t>Click to edit Master text styles</a:t>
            </a:r>
          </a:p>
        </p:txBody>
      </p:sp>
      <p:sp>
        <p:nvSpPr>
          <p:cNvPr id="9" name="Content Placeholder 1">
            <a:extLst>
              <a:ext uri="{FF2B5EF4-FFF2-40B4-BE49-F238E27FC236}">
                <a16:creationId xmlns:a16="http://schemas.microsoft.com/office/drawing/2014/main" id="{8FC11C5F-6945-4560-8468-A0B539ECFFDD}"/>
              </a:ext>
            </a:extLst>
          </p:cNvPr>
          <p:cNvSpPr>
            <a:spLocks noGrp="1"/>
          </p:cNvSpPr>
          <p:nvPr>
            <p:ph idx="18" hasCustomPrompt="1"/>
          </p:nvPr>
        </p:nvSpPr>
        <p:spPr>
          <a:xfrm>
            <a:off x="457200" y="2853824"/>
            <a:ext cx="8229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sz="2000" dirty="0"/>
            </a:lvl3pPr>
            <a:lvl4pPr>
              <a:defRPr lang="en-US" dirty="0"/>
            </a:lvl4pPr>
            <a:lvl5pPr>
              <a:defRPr lang="en-US" sz="1800" dirty="0"/>
            </a:lvl5pPr>
          </a:lstStyle>
          <a:p>
            <a:pPr lvl="0">
              <a:spcBef>
                <a:spcPts val="900"/>
              </a:spcBef>
              <a:spcAft>
                <a:spcPts val="0"/>
              </a:spcAft>
            </a:pPr>
            <a:r>
              <a:rPr lang="en-US" dirty="0"/>
              <a:t>Click to edit Master text styles</a:t>
            </a:r>
          </a:p>
        </p:txBody>
      </p:sp>
      <p:sp>
        <p:nvSpPr>
          <p:cNvPr id="10" name="Content Placeholder 1">
            <a:extLst>
              <a:ext uri="{FF2B5EF4-FFF2-40B4-BE49-F238E27FC236}">
                <a16:creationId xmlns:a16="http://schemas.microsoft.com/office/drawing/2014/main" id="{386F8D89-8A28-4C1D-AD2E-85778C44C5BE}"/>
              </a:ext>
            </a:extLst>
          </p:cNvPr>
          <p:cNvSpPr>
            <a:spLocks noGrp="1"/>
          </p:cNvSpPr>
          <p:nvPr>
            <p:ph idx="19" hasCustomPrompt="1"/>
          </p:nvPr>
        </p:nvSpPr>
        <p:spPr>
          <a:xfrm>
            <a:off x="457200" y="3747390"/>
            <a:ext cx="8229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sz="2000" dirty="0"/>
            </a:lvl3pPr>
            <a:lvl4pPr>
              <a:defRPr lang="en-US" dirty="0"/>
            </a:lvl4pPr>
            <a:lvl5pPr>
              <a:defRPr lang="en-US" sz="1800" dirty="0"/>
            </a:lvl5pPr>
          </a:lstStyle>
          <a:p>
            <a:pPr lvl="0">
              <a:spcBef>
                <a:spcPts val="900"/>
              </a:spcBef>
              <a:spcAft>
                <a:spcPts val="0"/>
              </a:spcAft>
            </a:pPr>
            <a:r>
              <a:rPr lang="en-US" dirty="0"/>
              <a:t>Click to edit Master text styles</a:t>
            </a:r>
          </a:p>
        </p:txBody>
      </p:sp>
      <p:sp>
        <p:nvSpPr>
          <p:cNvPr id="11" name="Content Placeholder 1">
            <a:extLst>
              <a:ext uri="{FF2B5EF4-FFF2-40B4-BE49-F238E27FC236}">
                <a16:creationId xmlns:a16="http://schemas.microsoft.com/office/drawing/2014/main" id="{0230A85D-71D4-4680-82D7-CA3C7B16486B}"/>
              </a:ext>
            </a:extLst>
          </p:cNvPr>
          <p:cNvSpPr>
            <a:spLocks noGrp="1"/>
          </p:cNvSpPr>
          <p:nvPr>
            <p:ph idx="20" hasCustomPrompt="1"/>
          </p:nvPr>
        </p:nvSpPr>
        <p:spPr>
          <a:xfrm>
            <a:off x="457200" y="4670700"/>
            <a:ext cx="8229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sz="2000" dirty="0"/>
            </a:lvl3pPr>
            <a:lvl4pPr>
              <a:defRPr lang="en-US" dirty="0"/>
            </a:lvl4pPr>
            <a:lvl5pPr>
              <a:defRPr lang="en-US" sz="1800" dirty="0"/>
            </a:lvl5pPr>
          </a:lstStyle>
          <a:p>
            <a:pPr lvl="0">
              <a:spcBef>
                <a:spcPts val="900"/>
              </a:spcBef>
              <a:spcAft>
                <a:spcPts val="0"/>
              </a:spcAft>
            </a:pPr>
            <a:r>
              <a:rPr lang="en-US" dirty="0"/>
              <a:t>Click to edit Master text styles</a:t>
            </a:r>
          </a:p>
        </p:txBody>
      </p:sp>
      <p:sp>
        <p:nvSpPr>
          <p:cNvPr id="12" name="Content Placeholder 1">
            <a:extLst>
              <a:ext uri="{FF2B5EF4-FFF2-40B4-BE49-F238E27FC236}">
                <a16:creationId xmlns:a16="http://schemas.microsoft.com/office/drawing/2014/main" id="{56ADBF7C-7513-412E-829C-446607A9BA73}"/>
              </a:ext>
            </a:extLst>
          </p:cNvPr>
          <p:cNvSpPr>
            <a:spLocks noGrp="1"/>
          </p:cNvSpPr>
          <p:nvPr>
            <p:ph idx="21" hasCustomPrompt="1"/>
          </p:nvPr>
        </p:nvSpPr>
        <p:spPr>
          <a:xfrm>
            <a:off x="457200" y="5661092"/>
            <a:ext cx="82296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sz="2000" dirty="0"/>
            </a:lvl3pPr>
            <a:lvl4pPr>
              <a:defRPr lang="en-US" dirty="0"/>
            </a:lvl4pPr>
            <a:lvl5pPr>
              <a:defRPr lang="en-US" sz="1800" dirty="0"/>
            </a:lvl5pPr>
          </a:lstStyle>
          <a:p>
            <a:pPr lvl="0">
              <a:spcBef>
                <a:spcPts val="900"/>
              </a:spcBef>
              <a:spcAft>
                <a:spcPts val="0"/>
              </a:spcAft>
            </a:pPr>
            <a:r>
              <a:rPr lang="en-US" dirty="0"/>
              <a:t>Click to edit Master text styles</a:t>
            </a:r>
          </a:p>
        </p:txBody>
      </p:sp>
    </p:spTree>
    <p:extLst>
      <p:ext uri="{BB962C8B-B14F-4D97-AF65-F5344CB8AC3E}">
        <p14:creationId xmlns:p14="http://schemas.microsoft.com/office/powerpoint/2010/main" val="3022436902"/>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NoBar-Title and Content">
    <p:spTree>
      <p:nvGrpSpPr>
        <p:cNvPr id="1" name=""/>
        <p:cNvGrpSpPr/>
        <p:nvPr/>
      </p:nvGrpSpPr>
      <p:grpSpPr>
        <a:xfrm>
          <a:off x="0" y="0"/>
          <a:ext cx="0" cy="0"/>
          <a:chOff x="0" y="0"/>
          <a:chExt cx="0" cy="0"/>
        </a:xfrm>
      </p:grpSpPr>
      <p:sp>
        <p:nvSpPr>
          <p:cNvPr id="6" name="Slide Title"/>
          <p:cNvSpPr>
            <a:spLocks noGrp="1"/>
          </p:cNvSpPr>
          <p:nvPr>
            <p:ph type="title" hasCustomPrompt="1"/>
          </p:nvPr>
        </p:nvSpPr>
        <p:spPr>
          <a:xfrm>
            <a:off x="0" y="0"/>
            <a:ext cx="9144000" cy="1100200"/>
          </a:xfrm>
          <a:prstGeom prst="rect">
            <a:avLst/>
          </a:prstGeom>
        </p:spPr>
        <p:txBody>
          <a:bodyPr anchor="ctr" anchorCtr="1"/>
          <a:lstStyle>
            <a:lvl1pPr marL="0" indent="0">
              <a:defRPr sz="3600">
                <a:solidFill>
                  <a:schemeClr val="bg1"/>
                </a:solidFill>
              </a:defRPr>
            </a:lvl1pPr>
          </a:lstStyle>
          <a:p>
            <a:r>
              <a:rPr lang="en-US" dirty="0"/>
              <a:t>Click to Edit Master Title Style</a:t>
            </a:r>
          </a:p>
        </p:txBody>
      </p:sp>
      <p:sp>
        <p:nvSpPr>
          <p:cNvPr id="3" name="Content Placeholder 1"/>
          <p:cNvSpPr>
            <a:spLocks noGrp="1"/>
          </p:cNvSpPr>
          <p:nvPr>
            <p:ph idx="1"/>
          </p:nvPr>
        </p:nvSpPr>
        <p:spPr>
          <a:xfrm>
            <a:off x="457200" y="1200150"/>
            <a:ext cx="82296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sz="2000" dirty="0"/>
            </a:lvl3pPr>
            <a:lvl4pPr>
              <a:defRPr lang="en-US" dirty="0"/>
            </a:lvl4pPr>
            <a:lvl5pPr>
              <a:defRPr lang="en-US" sz="1800" dirty="0"/>
            </a:lvl5pPr>
          </a:lstStyle>
          <a:p>
            <a:pPr lvl="0">
              <a:spcBef>
                <a:spcPts val="900"/>
              </a:spcBef>
              <a:spcAft>
                <a:spcPts val="0"/>
              </a:spcAft>
            </a:pPr>
            <a:r>
              <a:rPr lang="en-US" dirty="0"/>
              <a:t>Click to edit Master text styles</a:t>
            </a:r>
          </a:p>
          <a:p>
            <a:pPr lvl="1">
              <a:spcBef>
                <a:spcPts val="900"/>
              </a:spcBef>
              <a:spcAft>
                <a:spcPts val="0"/>
              </a:spcAft>
            </a:pPr>
            <a:r>
              <a:rPr lang="en-US" dirty="0"/>
              <a:t>Second level</a:t>
            </a:r>
          </a:p>
          <a:p>
            <a:pPr lvl="2">
              <a:spcBef>
                <a:spcPts val="900"/>
              </a:spcBef>
              <a:spcAft>
                <a:spcPts val="0"/>
              </a:spcAft>
            </a:pPr>
            <a:r>
              <a:rPr lang="en-US" dirty="0"/>
              <a:t>Third level</a:t>
            </a:r>
          </a:p>
          <a:p>
            <a:pPr lvl="3">
              <a:spcBef>
                <a:spcPts val="900"/>
              </a:spcBef>
              <a:spcAft>
                <a:spcPts val="0"/>
              </a:spcAft>
            </a:pPr>
            <a:r>
              <a:rPr lang="en-US" dirty="0"/>
              <a:t>Fourth level</a:t>
            </a:r>
          </a:p>
          <a:p>
            <a:pPr lvl="4">
              <a:spcBef>
                <a:spcPts val="900"/>
              </a:spcBef>
              <a:spcAft>
                <a:spcPts val="0"/>
              </a:spcAft>
            </a:pPr>
            <a:r>
              <a:rPr lang="en-US" dirty="0"/>
              <a:t>Fifth level</a:t>
            </a:r>
          </a:p>
        </p:txBody>
      </p:sp>
      <p:sp>
        <p:nvSpPr>
          <p:cNvPr id="7" name="Jump Link"/>
          <p:cNvSpPr>
            <a:spLocks noGrp="1"/>
          </p:cNvSpPr>
          <p:nvPr>
            <p:ph type="body" sz="quarter" idx="16" hasCustomPrompt="1"/>
          </p:nvPr>
        </p:nvSpPr>
        <p:spPr>
          <a:xfrm>
            <a:off x="3247292" y="6564160"/>
            <a:ext cx="2649416" cy="19526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1961113705"/>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Line Title, Content, Hyperlink">
    <p:spTree>
      <p:nvGrpSpPr>
        <p:cNvPr id="1" name=""/>
        <p:cNvGrpSpPr/>
        <p:nvPr/>
      </p:nvGrpSpPr>
      <p:grpSpPr>
        <a:xfrm>
          <a:off x="0" y="0"/>
          <a:ext cx="0" cy="0"/>
          <a:chOff x="0" y="0"/>
          <a:chExt cx="0" cy="0"/>
        </a:xfrm>
      </p:grpSpPr>
      <p:sp>
        <p:nvSpPr>
          <p:cNvPr id="6" name="Slide Title"/>
          <p:cNvSpPr>
            <a:spLocks noGrp="1"/>
          </p:cNvSpPr>
          <p:nvPr>
            <p:ph type="title" hasCustomPrompt="1"/>
          </p:nvPr>
        </p:nvSpPr>
        <p:spPr>
          <a:xfrm>
            <a:off x="0" y="0"/>
            <a:ext cx="9144000" cy="838200"/>
          </a:xfrm>
          <a:prstGeom prst="rect">
            <a:avLst/>
          </a:prstGeom>
        </p:spPr>
        <p:txBody>
          <a:bodyPr>
            <a:normAutofit/>
          </a:bodyPr>
          <a:lstStyle>
            <a:lvl1pPr marL="0" indent="0">
              <a:defRPr sz="3200">
                <a:solidFill>
                  <a:schemeClr val="bg1"/>
                </a:solidFill>
              </a:defRPr>
            </a:lvl1pPr>
          </a:lstStyle>
          <a:p>
            <a:r>
              <a:rPr lang="en-US" dirty="0"/>
              <a:t>Click To Edit Master Title Style</a:t>
            </a:r>
          </a:p>
        </p:txBody>
      </p:sp>
      <p:sp>
        <p:nvSpPr>
          <p:cNvPr id="5" name="TextBox 4"/>
          <p:cNvSpPr txBox="1"/>
          <p:nvPr userDrawn="1"/>
        </p:nvSpPr>
        <p:spPr>
          <a:xfrm>
            <a:off x="0" y="6657336"/>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3766587078"/>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 line Title, Link and No Content">
    <p:spTree>
      <p:nvGrpSpPr>
        <p:cNvPr id="1" name=""/>
        <p:cNvGrpSpPr/>
        <p:nvPr/>
      </p:nvGrpSpPr>
      <p:grpSpPr>
        <a:xfrm>
          <a:off x="0" y="0"/>
          <a:ext cx="0" cy="0"/>
          <a:chOff x="0" y="0"/>
          <a:chExt cx="0" cy="0"/>
        </a:xfrm>
      </p:grpSpPr>
      <p:sp>
        <p:nvSpPr>
          <p:cNvPr id="6" name="Slide Title"/>
          <p:cNvSpPr>
            <a:spLocks noGrp="1"/>
          </p:cNvSpPr>
          <p:nvPr>
            <p:ph type="title" hasCustomPrompt="1"/>
          </p:nvPr>
        </p:nvSpPr>
        <p:spPr>
          <a:xfrm>
            <a:off x="0" y="0"/>
            <a:ext cx="9144000" cy="685800"/>
          </a:xfrm>
          <a:prstGeom prst="rect">
            <a:avLst/>
          </a:prstGeom>
        </p:spPr>
        <p:txBody>
          <a:bodyPr anchor="ctr" anchorCtr="1"/>
          <a:lstStyle>
            <a:lvl1pPr marL="0" indent="0">
              <a:defRPr sz="3600">
                <a:solidFill>
                  <a:schemeClr val="bg1"/>
                </a:solidFill>
              </a:defRPr>
            </a:lvl1pPr>
          </a:lstStyle>
          <a:p>
            <a:r>
              <a:rPr lang="en-US" dirty="0"/>
              <a:t>Click to Edit Master Title Style</a:t>
            </a:r>
          </a:p>
        </p:txBody>
      </p:sp>
      <p:sp>
        <p:nvSpPr>
          <p:cNvPr id="7" name="Jump Link"/>
          <p:cNvSpPr>
            <a:spLocks noGrp="1"/>
          </p:cNvSpPr>
          <p:nvPr>
            <p:ph type="body" sz="quarter" idx="16" hasCustomPrompt="1"/>
          </p:nvPr>
        </p:nvSpPr>
        <p:spPr>
          <a:xfrm>
            <a:off x="3563815" y="6554658"/>
            <a:ext cx="2016370" cy="97034"/>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1932354136"/>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line Title, Link and N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E9A1F6-81D8-4BE1-8483-C50C752A5363}"/>
              </a:ext>
            </a:extLst>
          </p:cNvPr>
          <p:cNvSpPr/>
          <p:nvPr userDrawn="1"/>
        </p:nvSpPr>
        <p:spPr bwMode="auto">
          <a:xfrm>
            <a:off x="0" y="-11720"/>
            <a:ext cx="9144000" cy="1219198"/>
          </a:xfrm>
          <a:prstGeom prst="rect">
            <a:avLst/>
          </a:prstGeom>
          <a:solidFill>
            <a:srgbClr val="717A8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p:txBody>
      </p:sp>
      <p:sp>
        <p:nvSpPr>
          <p:cNvPr id="6" name="Slide Title"/>
          <p:cNvSpPr>
            <a:spLocks noGrp="1"/>
          </p:cNvSpPr>
          <p:nvPr>
            <p:ph type="title" hasCustomPrompt="1"/>
          </p:nvPr>
        </p:nvSpPr>
        <p:spPr>
          <a:xfrm>
            <a:off x="0" y="-11720"/>
            <a:ext cx="9144000" cy="1219198"/>
          </a:xfrm>
          <a:prstGeom prst="rect">
            <a:avLst/>
          </a:prstGeom>
        </p:spPr>
        <p:txBody>
          <a:bodyPr anchor="ctr" anchorCtr="1"/>
          <a:lstStyle>
            <a:lvl1pPr marL="0" indent="0">
              <a:defRPr sz="3600">
                <a:solidFill>
                  <a:schemeClr val="bg1"/>
                </a:solidFill>
              </a:defRPr>
            </a:lvl1pPr>
          </a:lstStyle>
          <a:p>
            <a:r>
              <a:rPr lang="en-US" dirty="0"/>
              <a:t>Click to Edit Master Title Style</a:t>
            </a:r>
          </a:p>
        </p:txBody>
      </p:sp>
      <p:sp>
        <p:nvSpPr>
          <p:cNvPr id="7" name="Jump Link"/>
          <p:cNvSpPr>
            <a:spLocks noGrp="1"/>
          </p:cNvSpPr>
          <p:nvPr>
            <p:ph type="body" sz="quarter" idx="16" hasCustomPrompt="1"/>
          </p:nvPr>
        </p:nvSpPr>
        <p:spPr>
          <a:xfrm>
            <a:off x="3563815" y="6554658"/>
            <a:ext cx="2016370" cy="97034"/>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199231898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 Line Title and Content">
    <p:bg>
      <p:bgRef idx="1001">
        <a:schemeClr val="bg1"/>
      </p:bgRef>
    </p:bg>
    <p:spTree>
      <p:nvGrpSpPr>
        <p:cNvPr id="1" name=""/>
        <p:cNvGrpSpPr/>
        <p:nvPr/>
      </p:nvGrpSpPr>
      <p:grpSpPr>
        <a:xfrm>
          <a:off x="0" y="0"/>
          <a:ext cx="0" cy="0"/>
          <a:chOff x="0" y="0"/>
          <a:chExt cx="0" cy="0"/>
        </a:xfrm>
      </p:grpSpPr>
      <p:sp>
        <p:nvSpPr>
          <p:cNvPr id="6" name="Slide Title"/>
          <p:cNvSpPr>
            <a:spLocks noGrp="1"/>
          </p:cNvSpPr>
          <p:nvPr>
            <p:ph type="title" hasCustomPrompt="1"/>
          </p:nvPr>
        </p:nvSpPr>
        <p:spPr>
          <a:xfrm>
            <a:off x="0" y="-9000"/>
            <a:ext cx="9144000" cy="707400"/>
          </a:xfrm>
          <a:prstGeom prst="rect">
            <a:avLst/>
          </a:prstGeom>
          <a:solidFill>
            <a:srgbClr val="717A8B"/>
          </a:solidFill>
        </p:spPr>
        <p:txBody>
          <a:bodyPr>
            <a:normAutofit/>
          </a:bodyPr>
          <a:lstStyle>
            <a:lvl1pPr marL="0" indent="0" algn="ctr">
              <a:defRPr sz="3600">
                <a:solidFill>
                  <a:schemeClr val="bg1"/>
                </a:solidFill>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ts val="600"/>
              </a:spcBef>
              <a:defRPr lang="en-US" sz="2800" dirty="0"/>
            </a:lvl1pPr>
            <a:lvl2pPr>
              <a:spcBef>
                <a:spcPts val="600"/>
              </a:spcBef>
              <a:defRPr lang="en-US" sz="2400" dirty="0"/>
            </a:lvl2pPr>
            <a:lvl3pPr>
              <a:spcBef>
                <a:spcPts val="600"/>
              </a:spcBef>
              <a:defRPr lang="en-US" dirty="0"/>
            </a:lvl3pPr>
            <a:lvl4pPr>
              <a:spcBef>
                <a:spcPts val="600"/>
              </a:spcBef>
              <a:defRPr lang="en-US" dirty="0"/>
            </a:lvl4pPr>
            <a:lvl5pPr>
              <a:spcBef>
                <a:spcPts val="600"/>
              </a:spcBef>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4131196816"/>
      </p:ext>
    </p:extLst>
  </p:cSld>
  <p:clrMapOvr>
    <a:overrideClrMapping bg1="lt1" tx1="dk1" bg2="lt2" tx2="dk2" accent1="accent1" accent2="accent2" accent3="accent3" accent4="accent4" accent5="accent5" accent6="accent6" hlink="hlink" folHlink="folHlink"/>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Line Gray 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0F45739-A4A2-4C89-9FD7-22B474C84945}"/>
              </a:ext>
            </a:extLst>
          </p:cNvPr>
          <p:cNvSpPr/>
          <p:nvPr userDrawn="1"/>
        </p:nvSpPr>
        <p:spPr bwMode="auto">
          <a:xfrm>
            <a:off x="0" y="0"/>
            <a:ext cx="9144000" cy="1253612"/>
          </a:xfrm>
          <a:prstGeom prst="rect">
            <a:avLst/>
          </a:prstGeom>
          <a:solidFill>
            <a:srgbClr val="717A8A"/>
          </a:solidFill>
          <a:ln w="9525" cap="flat" cmpd="sng" algn="ctr">
            <a:no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lang="en-US" dirty="0"/>
          </a:p>
        </p:txBody>
      </p:sp>
      <p:sp>
        <p:nvSpPr>
          <p:cNvPr id="6" name="Slide Title"/>
          <p:cNvSpPr>
            <a:spLocks noGrp="1"/>
          </p:cNvSpPr>
          <p:nvPr>
            <p:ph type="title"/>
          </p:nvPr>
        </p:nvSpPr>
        <p:spPr>
          <a:xfrm>
            <a:off x="0" y="2"/>
            <a:ext cx="9144000" cy="1244199"/>
          </a:xfrm>
          <a:prstGeom prst="rect">
            <a:avLst/>
          </a:prstGeom>
          <a:noFill/>
          <a:ln>
            <a:noFill/>
          </a:ln>
        </p:spPr>
        <p:txBody>
          <a:bodyPr anchor="ctr" anchorCtr="1">
            <a:noAutofit/>
          </a:bodyPr>
          <a:lstStyle>
            <a:lvl1pPr marL="0" indent="0" algn="ctr">
              <a:defRPr sz="3600">
                <a:solidFill>
                  <a:schemeClr val="bg1"/>
                </a:solidFill>
              </a:defRPr>
            </a:lvl1pPr>
          </a:lstStyle>
          <a:p>
            <a:r>
              <a:rPr lang="en-US" dirty="0"/>
              <a:t>Click to edit Master title style</a:t>
            </a:r>
          </a:p>
        </p:txBody>
      </p:sp>
      <p:sp>
        <p:nvSpPr>
          <p:cNvPr id="3" name="Content Placeholder 1"/>
          <p:cNvSpPr>
            <a:spLocks noGrp="1"/>
          </p:cNvSpPr>
          <p:nvPr>
            <p:ph idx="1"/>
          </p:nvPr>
        </p:nvSpPr>
        <p:spPr>
          <a:xfrm>
            <a:off x="471948" y="1388534"/>
            <a:ext cx="8229600" cy="504668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ts val="600"/>
              </a:spcBef>
              <a:defRPr lang="en-US" sz="2800" dirty="0"/>
            </a:lvl1pPr>
            <a:lvl2pPr>
              <a:spcBef>
                <a:spcPts val="600"/>
              </a:spcBef>
              <a:defRPr lang="en-US" sz="2400" dirty="0"/>
            </a:lvl2pPr>
            <a:lvl3pPr>
              <a:spcBef>
                <a:spcPts val="600"/>
              </a:spcBef>
              <a:defRPr lang="en-US" sz="2000" dirty="0"/>
            </a:lvl3pPr>
            <a:lvl4pPr>
              <a:spcBef>
                <a:spcPts val="600"/>
              </a:spcBef>
              <a:defRPr lang="en-US" dirty="0"/>
            </a:lvl4pPr>
            <a:lvl5pPr>
              <a:spcBef>
                <a:spcPts val="600"/>
              </a:spcBef>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1234781444"/>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Line Gray 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0F45739-A4A2-4C89-9FD7-22B474C84945}"/>
              </a:ext>
            </a:extLst>
          </p:cNvPr>
          <p:cNvSpPr/>
          <p:nvPr userDrawn="1"/>
        </p:nvSpPr>
        <p:spPr bwMode="auto">
          <a:xfrm>
            <a:off x="0" y="-1"/>
            <a:ext cx="9144000" cy="1586753"/>
          </a:xfrm>
          <a:prstGeom prst="rect">
            <a:avLst/>
          </a:prstGeom>
          <a:solidFill>
            <a:srgbClr val="717A8A"/>
          </a:solidFill>
          <a:ln w="9525" cap="flat" cmpd="sng" algn="ctr">
            <a:no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lang="en-US" dirty="0"/>
          </a:p>
        </p:txBody>
      </p:sp>
      <p:sp>
        <p:nvSpPr>
          <p:cNvPr id="6" name="Slide Title"/>
          <p:cNvSpPr>
            <a:spLocks noGrp="1"/>
          </p:cNvSpPr>
          <p:nvPr>
            <p:ph type="title"/>
          </p:nvPr>
        </p:nvSpPr>
        <p:spPr>
          <a:xfrm>
            <a:off x="0" y="2"/>
            <a:ext cx="9144000" cy="1586750"/>
          </a:xfrm>
          <a:prstGeom prst="rect">
            <a:avLst/>
          </a:prstGeom>
          <a:noFill/>
          <a:ln>
            <a:noFill/>
          </a:ln>
        </p:spPr>
        <p:txBody>
          <a:bodyPr anchor="ctr" anchorCtr="1">
            <a:noAutofit/>
          </a:bodyPr>
          <a:lstStyle>
            <a:lvl1pPr marL="0" indent="0" algn="ctr">
              <a:defRPr sz="3600">
                <a:solidFill>
                  <a:schemeClr val="bg1"/>
                </a:solidFill>
              </a:defRPr>
            </a:lvl1pPr>
          </a:lstStyle>
          <a:p>
            <a:r>
              <a:rPr lang="en-US" dirty="0"/>
              <a:t>Click to edit Master title style</a:t>
            </a:r>
          </a:p>
        </p:txBody>
      </p:sp>
      <p:sp>
        <p:nvSpPr>
          <p:cNvPr id="3" name="Content Placeholder 1"/>
          <p:cNvSpPr>
            <a:spLocks noGrp="1"/>
          </p:cNvSpPr>
          <p:nvPr>
            <p:ph idx="1" hasCustomPrompt="1"/>
          </p:nvPr>
        </p:nvSpPr>
        <p:spPr>
          <a:xfrm>
            <a:off x="471948" y="1764000"/>
            <a:ext cx="8229600" cy="46712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ts val="600"/>
              </a:spcBef>
              <a:defRPr lang="en-US" dirty="0"/>
            </a:lvl1pPr>
            <a:lvl2pPr>
              <a:spcBef>
                <a:spcPts val="600"/>
              </a:spcBef>
              <a:defRPr lang="en-US" sz="2400" dirty="0"/>
            </a:lvl2pPr>
            <a:lvl3pPr>
              <a:spcBef>
                <a:spcPts val="600"/>
              </a:spcBef>
              <a:defRPr lang="en-US" dirty="0"/>
            </a:lvl3pPr>
            <a:lvl4pPr>
              <a:spcBef>
                <a:spcPts val="600"/>
              </a:spcBef>
              <a:defRPr lang="en-US" dirty="0"/>
            </a:lvl4pPr>
            <a:lvl5pPr>
              <a:spcBef>
                <a:spcPts val="600"/>
              </a:spcBef>
              <a:defRPr lang="en-US" dirty="0"/>
            </a:lvl5pPr>
          </a:lstStyle>
          <a:p>
            <a:pPr lvl="0"/>
            <a:r>
              <a:rPr lang="en-US" dirty="0"/>
              <a:t>Click to edit Master text styles</a:t>
            </a:r>
          </a:p>
          <a:p>
            <a:pPr lvl="1"/>
            <a:r>
              <a:rPr lang="en-US" dirty="0"/>
              <a:t>Second level</a:t>
            </a:r>
          </a:p>
          <a:p>
            <a:pPr lvl="2"/>
            <a:r>
              <a:rPr lang="en-US" dirty="0"/>
              <a:t>Third level</a:t>
            </a:r>
          </a:p>
        </p:txBody>
      </p:sp>
      <p:sp>
        <p:nvSpPr>
          <p:cNvPr id="4" name="TextBox 3"/>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2256513982"/>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1-Line Question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981569-CC23-4BC5-887A-6F6329727A8C}"/>
              </a:ext>
            </a:extLst>
          </p:cNvPr>
          <p:cNvSpPr/>
          <p:nvPr userDrawn="1"/>
        </p:nvSpPr>
        <p:spPr bwMode="auto">
          <a:xfrm>
            <a:off x="0" y="2213"/>
            <a:ext cx="9143999" cy="98926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p:txBody>
      </p:sp>
      <p:cxnSp>
        <p:nvCxnSpPr>
          <p:cNvPr id="4"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5"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2" name="Title 1"/>
          <p:cNvSpPr>
            <a:spLocks noGrp="1"/>
          </p:cNvSpPr>
          <p:nvPr>
            <p:ph type="title"/>
          </p:nvPr>
        </p:nvSpPr>
        <p:spPr>
          <a:xfrm>
            <a:off x="0" y="4073"/>
            <a:ext cx="9143999" cy="987403"/>
          </a:xfrm>
          <a:prstGeom prst="rect">
            <a:avLst/>
          </a:prstGeom>
          <a:noFill/>
          <a:ln w="9525">
            <a:noFill/>
            <a:miter lim="800000"/>
            <a:headEnd/>
            <a:tailEnd/>
          </a:ln>
        </p:spPr>
        <p:txBody>
          <a:bodyPr vert="horz" wrap="square" lIns="0" tIns="45720" rIns="0" bIns="45720" numCol="1" anchor="ctr" anchorCtr="0" compatLnSpc="1">
            <a:prstTxWarp prst="textNoShape">
              <a:avLst/>
            </a:prstTxWarp>
            <a:noAutofit/>
          </a:bodyPr>
          <a:lstStyle>
            <a:lvl1pPr marL="457200" indent="-284163" algn="l">
              <a:spcBef>
                <a:spcPts val="0"/>
              </a:spcBef>
              <a:defRPr lang="en-US" sz="3600" b="0" dirty="0">
                <a:solidFill>
                  <a:schemeClr val="bg1"/>
                </a:solidFill>
                <a:effectLst/>
                <a:latin typeface="+mn-lt"/>
              </a:defRPr>
            </a:lvl1pPr>
          </a:lstStyle>
          <a:p>
            <a:pPr marL="457200" lvl="0" indent="0"/>
            <a:r>
              <a:rPr lang="en-US" dirty="0"/>
              <a:t>Click to edit Master title style</a:t>
            </a:r>
          </a:p>
        </p:txBody>
      </p:sp>
      <p:sp>
        <p:nvSpPr>
          <p:cNvPr id="3" name="Content Placeholder 2"/>
          <p:cNvSpPr>
            <a:spLocks noGrp="1"/>
          </p:cNvSpPr>
          <p:nvPr>
            <p:ph idx="1"/>
          </p:nvPr>
        </p:nvSpPr>
        <p:spPr>
          <a:xfrm>
            <a:off x="508792" y="1219736"/>
            <a:ext cx="8126413" cy="5203695"/>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875737399"/>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2-Line Question 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D2B5AA0-E01E-4125-8BF8-0F36D8B2FAEB}"/>
              </a:ext>
            </a:extLst>
          </p:cNvPr>
          <p:cNvSpPr/>
          <p:nvPr userDrawn="1"/>
        </p:nvSpPr>
        <p:spPr bwMode="auto">
          <a:xfrm>
            <a:off x="0" y="8690"/>
            <a:ext cx="9144000" cy="142526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p:txBody>
      </p:sp>
      <p:cxnSp>
        <p:nvCxnSpPr>
          <p:cNvPr id="4"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5"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2" name="Title 1"/>
          <p:cNvSpPr>
            <a:spLocks noGrp="1"/>
          </p:cNvSpPr>
          <p:nvPr>
            <p:ph type="title"/>
          </p:nvPr>
        </p:nvSpPr>
        <p:spPr>
          <a:xfrm>
            <a:off x="0" y="8512"/>
            <a:ext cx="9143999" cy="1425260"/>
          </a:xfrm>
          <a:prstGeom prst="rect">
            <a:avLst/>
          </a:prstGeom>
          <a:noFill/>
          <a:ln w="9525">
            <a:noFill/>
            <a:miter lim="800000"/>
            <a:headEnd/>
            <a:tailEnd/>
          </a:ln>
        </p:spPr>
        <p:txBody>
          <a:bodyPr vert="horz" wrap="square" lIns="91440" tIns="457200" rIns="91440" bIns="457200" numCol="1" anchor="ctr" anchorCtr="0" compatLnSpc="1">
            <a:prstTxWarp prst="textNoShape">
              <a:avLst/>
            </a:prstTxWarp>
            <a:noAutofit/>
          </a:bodyPr>
          <a:lstStyle>
            <a:lvl1pPr marL="457200" indent="-227013" algn="l">
              <a:spcBef>
                <a:spcPts val="0"/>
              </a:spcBef>
              <a:defRPr lang="en-US" sz="3600" b="0" dirty="0">
                <a:solidFill>
                  <a:schemeClr val="bg1"/>
                </a:solidFill>
                <a:effectLst/>
                <a:latin typeface="+mn-lt"/>
              </a:defRPr>
            </a:lvl1pPr>
          </a:lstStyle>
          <a:p>
            <a:pPr marL="457200" lvl="0" indent="0"/>
            <a:r>
              <a:rPr lang="en-US" dirty="0"/>
              <a:t>Click to edit Master title style</a:t>
            </a:r>
          </a:p>
        </p:txBody>
      </p:sp>
      <p:sp>
        <p:nvSpPr>
          <p:cNvPr id="3" name="Content Placeholder 2"/>
          <p:cNvSpPr>
            <a:spLocks noGrp="1"/>
          </p:cNvSpPr>
          <p:nvPr>
            <p:ph idx="1"/>
          </p:nvPr>
        </p:nvSpPr>
        <p:spPr>
          <a:xfrm>
            <a:off x="504825" y="1605599"/>
            <a:ext cx="8126413" cy="4811075"/>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1246220554"/>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Line Question Title, Link and No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D2B5AA0-E01E-4125-8BF8-0F36D8B2FAEB}"/>
              </a:ext>
            </a:extLst>
          </p:cNvPr>
          <p:cNvSpPr/>
          <p:nvPr userDrawn="1"/>
        </p:nvSpPr>
        <p:spPr bwMode="auto">
          <a:xfrm>
            <a:off x="0" y="8690"/>
            <a:ext cx="9144000" cy="847837"/>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p:txBody>
      </p:sp>
      <p:cxnSp>
        <p:nvCxnSpPr>
          <p:cNvPr id="4"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5"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2" name="Title 1"/>
          <p:cNvSpPr>
            <a:spLocks noGrp="1"/>
          </p:cNvSpPr>
          <p:nvPr>
            <p:ph type="title"/>
          </p:nvPr>
        </p:nvSpPr>
        <p:spPr>
          <a:xfrm>
            <a:off x="0" y="8512"/>
            <a:ext cx="9143999" cy="847837"/>
          </a:xfrm>
          <a:prstGeom prst="rect">
            <a:avLst/>
          </a:prstGeom>
          <a:noFill/>
          <a:ln w="9525">
            <a:noFill/>
            <a:miter lim="800000"/>
            <a:headEnd/>
            <a:tailEnd/>
          </a:ln>
        </p:spPr>
        <p:txBody>
          <a:bodyPr vert="horz" wrap="square" lIns="91440" tIns="457200" rIns="91440" bIns="457200" numCol="1" anchor="ctr" anchorCtr="0" compatLnSpc="1">
            <a:prstTxWarp prst="textNoShape">
              <a:avLst/>
            </a:prstTxWarp>
            <a:noAutofit/>
          </a:bodyPr>
          <a:lstStyle>
            <a:lvl1pPr marL="457200" indent="-227013" algn="l">
              <a:spcBef>
                <a:spcPts val="0"/>
              </a:spcBef>
              <a:defRPr lang="en-US" sz="3600" b="0" dirty="0">
                <a:solidFill>
                  <a:schemeClr val="bg1"/>
                </a:solidFill>
                <a:effectLst/>
                <a:latin typeface="+mn-lt"/>
              </a:defRPr>
            </a:lvl1pPr>
          </a:lstStyle>
          <a:p>
            <a:pPr marL="457200" lvl="0" indent="0"/>
            <a:r>
              <a:rPr lang="en-US" dirty="0"/>
              <a:t>Click to edit Master title style</a:t>
            </a:r>
          </a:p>
        </p:txBody>
      </p:sp>
      <p:sp>
        <p:nvSpPr>
          <p:cNvPr id="6" name="TextBox 5"/>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
        <p:nvSpPr>
          <p:cNvPr id="8" name="Jump Link">
            <a:extLst>
              <a:ext uri="{FF2B5EF4-FFF2-40B4-BE49-F238E27FC236}">
                <a16:creationId xmlns:a16="http://schemas.microsoft.com/office/drawing/2014/main" id="{1CBCA413-8926-4611-89F5-A63CF91F09E3}"/>
              </a:ext>
            </a:extLst>
          </p:cNvPr>
          <p:cNvSpPr>
            <a:spLocks noGrp="1"/>
          </p:cNvSpPr>
          <p:nvPr>
            <p:ph type="body" sz="quarter" idx="16" hasCustomPrompt="1"/>
          </p:nvPr>
        </p:nvSpPr>
        <p:spPr>
          <a:xfrm>
            <a:off x="3563815" y="6554658"/>
            <a:ext cx="2016370" cy="97034"/>
          </a:xfrm>
          <a:prstGeom prst="rect">
            <a:avLst/>
          </a:prstGeom>
        </p:spPr>
        <p:txBody>
          <a:bodyPr lIns="0" tIns="0" rIns="0" bIns="0"/>
          <a:lstStyle>
            <a:lvl1pPr marL="0" indent="0" algn="ctr">
              <a:buNone/>
              <a:defRPr sz="800"/>
            </a:lvl1pPr>
          </a:lstStyle>
          <a:p>
            <a:pPr lvl="0"/>
            <a:r>
              <a:rPr lang="en-US" dirty="0"/>
              <a:t>Jump to long image description</a:t>
            </a:r>
          </a:p>
        </p:txBody>
      </p:sp>
    </p:spTree>
    <p:extLst>
      <p:ext uri="{BB962C8B-B14F-4D97-AF65-F5344CB8AC3E}">
        <p14:creationId xmlns:p14="http://schemas.microsoft.com/office/powerpoint/2010/main" val="3914014952"/>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2-Line Question Title, Link and No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D2B5AA0-E01E-4125-8BF8-0F36D8B2FAEB}"/>
              </a:ext>
            </a:extLst>
          </p:cNvPr>
          <p:cNvSpPr/>
          <p:nvPr userDrawn="1"/>
        </p:nvSpPr>
        <p:spPr bwMode="auto">
          <a:xfrm>
            <a:off x="0" y="8690"/>
            <a:ext cx="9144000" cy="142526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p:txBody>
      </p:sp>
      <p:cxnSp>
        <p:nvCxnSpPr>
          <p:cNvPr id="4"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5"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2" name="Title 1"/>
          <p:cNvSpPr>
            <a:spLocks noGrp="1"/>
          </p:cNvSpPr>
          <p:nvPr>
            <p:ph type="title"/>
          </p:nvPr>
        </p:nvSpPr>
        <p:spPr>
          <a:xfrm>
            <a:off x="0" y="8512"/>
            <a:ext cx="9143999" cy="1425260"/>
          </a:xfrm>
          <a:prstGeom prst="rect">
            <a:avLst/>
          </a:prstGeom>
          <a:noFill/>
          <a:ln w="9525">
            <a:noFill/>
            <a:miter lim="800000"/>
            <a:headEnd/>
            <a:tailEnd/>
          </a:ln>
        </p:spPr>
        <p:txBody>
          <a:bodyPr vert="horz" wrap="square" lIns="91440" tIns="457200" rIns="91440" bIns="457200" numCol="1" anchor="ctr" anchorCtr="0" compatLnSpc="1">
            <a:prstTxWarp prst="textNoShape">
              <a:avLst/>
            </a:prstTxWarp>
            <a:noAutofit/>
          </a:bodyPr>
          <a:lstStyle>
            <a:lvl1pPr marL="457200" indent="-227013" algn="l">
              <a:spcBef>
                <a:spcPts val="0"/>
              </a:spcBef>
              <a:defRPr lang="en-US" sz="3600" b="0" dirty="0">
                <a:solidFill>
                  <a:schemeClr val="bg1"/>
                </a:solidFill>
                <a:effectLst/>
                <a:latin typeface="+mn-lt"/>
              </a:defRPr>
            </a:lvl1pPr>
          </a:lstStyle>
          <a:p>
            <a:pPr marL="457200" lvl="0" indent="0"/>
            <a:r>
              <a:rPr lang="en-US" dirty="0"/>
              <a:t>Click to edit Master title style</a:t>
            </a:r>
          </a:p>
        </p:txBody>
      </p:sp>
      <p:sp>
        <p:nvSpPr>
          <p:cNvPr id="6" name="TextBox 5"/>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
        <p:nvSpPr>
          <p:cNvPr id="8" name="Jump Link">
            <a:extLst>
              <a:ext uri="{FF2B5EF4-FFF2-40B4-BE49-F238E27FC236}">
                <a16:creationId xmlns:a16="http://schemas.microsoft.com/office/drawing/2014/main" id="{1CBCA413-8926-4611-89F5-A63CF91F09E3}"/>
              </a:ext>
            </a:extLst>
          </p:cNvPr>
          <p:cNvSpPr>
            <a:spLocks noGrp="1"/>
          </p:cNvSpPr>
          <p:nvPr>
            <p:ph type="body" sz="quarter" idx="16" hasCustomPrompt="1"/>
          </p:nvPr>
        </p:nvSpPr>
        <p:spPr>
          <a:xfrm>
            <a:off x="3563815" y="6554658"/>
            <a:ext cx="2016370" cy="97034"/>
          </a:xfrm>
          <a:prstGeom prst="rect">
            <a:avLst/>
          </a:prstGeom>
        </p:spPr>
        <p:txBody>
          <a:bodyPr lIns="0" tIns="0" rIns="0" bIns="0"/>
          <a:lstStyle>
            <a:lvl1pPr marL="0" indent="0" algn="ctr">
              <a:buNone/>
              <a:defRPr sz="800"/>
            </a:lvl1pPr>
          </a:lstStyle>
          <a:p>
            <a:pPr lvl="0"/>
            <a:r>
              <a:rPr lang="en-US" dirty="0"/>
              <a:t>Jump to long image description</a:t>
            </a:r>
          </a:p>
        </p:txBody>
      </p:sp>
    </p:spTree>
    <p:extLst>
      <p:ext uri="{BB962C8B-B14F-4D97-AF65-F5344CB8AC3E}">
        <p14:creationId xmlns:p14="http://schemas.microsoft.com/office/powerpoint/2010/main" val="648705037"/>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2-Line Question 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D2B5AA0-E01E-4125-8BF8-0F36D8B2FAEB}"/>
              </a:ext>
            </a:extLst>
          </p:cNvPr>
          <p:cNvSpPr/>
          <p:nvPr userDrawn="1"/>
        </p:nvSpPr>
        <p:spPr bwMode="auto">
          <a:xfrm>
            <a:off x="0" y="8690"/>
            <a:ext cx="9144000" cy="142526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p:txBody>
      </p:sp>
      <p:cxnSp>
        <p:nvCxnSpPr>
          <p:cNvPr id="4"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5"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2" name="Title 1"/>
          <p:cNvSpPr>
            <a:spLocks noGrp="1"/>
          </p:cNvSpPr>
          <p:nvPr>
            <p:ph type="title"/>
          </p:nvPr>
        </p:nvSpPr>
        <p:spPr>
          <a:xfrm>
            <a:off x="0" y="8512"/>
            <a:ext cx="9143999" cy="1425260"/>
          </a:xfrm>
          <a:prstGeom prst="rect">
            <a:avLst/>
          </a:prstGeom>
          <a:noFill/>
          <a:ln w="9525">
            <a:noFill/>
            <a:miter lim="800000"/>
            <a:headEnd/>
            <a:tailEnd/>
          </a:ln>
        </p:spPr>
        <p:txBody>
          <a:bodyPr vert="horz" wrap="square" lIns="91440" tIns="457200" rIns="91440" bIns="457200" numCol="1" anchor="ctr" anchorCtr="0" compatLnSpc="1">
            <a:prstTxWarp prst="textNoShape">
              <a:avLst/>
            </a:prstTxWarp>
            <a:noAutofit/>
          </a:bodyPr>
          <a:lstStyle>
            <a:lvl1pPr marL="457200" indent="-227013" algn="l">
              <a:spcBef>
                <a:spcPts val="0"/>
              </a:spcBef>
              <a:defRPr lang="en-US" sz="3600" b="0" dirty="0">
                <a:solidFill>
                  <a:schemeClr val="bg1"/>
                </a:solidFill>
                <a:effectLst/>
                <a:latin typeface="+mn-lt"/>
              </a:defRPr>
            </a:lvl1pPr>
          </a:lstStyle>
          <a:p>
            <a:pPr marL="457200" lvl="0" indent="0"/>
            <a:r>
              <a:rPr lang="en-US" dirty="0"/>
              <a:t>Click to edit Master title style</a:t>
            </a:r>
          </a:p>
        </p:txBody>
      </p:sp>
      <p:sp>
        <p:nvSpPr>
          <p:cNvPr id="3" name="Content Placeholder 2"/>
          <p:cNvSpPr>
            <a:spLocks noGrp="1"/>
          </p:cNvSpPr>
          <p:nvPr>
            <p:ph idx="1" hasCustomPrompt="1"/>
          </p:nvPr>
        </p:nvSpPr>
        <p:spPr>
          <a:xfrm>
            <a:off x="504825" y="1605600"/>
            <a:ext cx="8126413" cy="668796"/>
          </a:xfrm>
          <a:noFill/>
          <a:ln w="9525">
            <a:noFill/>
            <a:miter lim="800000"/>
            <a:headEnd/>
            <a:tailEnd/>
          </a:ln>
        </p:spPr>
        <p:txBody>
          <a:bodyPr vert="horz" wrap="square" lIns="91440" tIns="45720" rIns="91440" bIns="45720" numCol="1" anchor="t" anchorCtr="0" compatLnSpc="1">
            <a:prstTxWarp prst="textNoShape">
              <a:avLst/>
            </a:prstTxWarp>
          </a:bodyPr>
          <a:lstStyle>
            <a:lvl1pPr algn="ct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p:txBody>
      </p:sp>
      <p:sp>
        <p:nvSpPr>
          <p:cNvPr id="6" name="TextBox 5"/>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
        <p:nvSpPr>
          <p:cNvPr id="8" name="Content Placeholder 2">
            <a:extLst>
              <a:ext uri="{FF2B5EF4-FFF2-40B4-BE49-F238E27FC236}">
                <a16:creationId xmlns:a16="http://schemas.microsoft.com/office/drawing/2014/main" id="{D7652426-032C-4624-ABC8-62EBF18EAD50}"/>
              </a:ext>
            </a:extLst>
          </p:cNvPr>
          <p:cNvSpPr>
            <a:spLocks noGrp="1"/>
          </p:cNvSpPr>
          <p:nvPr>
            <p:ph idx="10" hasCustomPrompt="1"/>
          </p:nvPr>
        </p:nvSpPr>
        <p:spPr>
          <a:xfrm>
            <a:off x="504824" y="2556066"/>
            <a:ext cx="8126413" cy="668796"/>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p:txBody>
      </p:sp>
      <p:sp>
        <p:nvSpPr>
          <p:cNvPr id="9" name="Content Placeholder 2">
            <a:extLst>
              <a:ext uri="{FF2B5EF4-FFF2-40B4-BE49-F238E27FC236}">
                <a16:creationId xmlns:a16="http://schemas.microsoft.com/office/drawing/2014/main" id="{84C49DC7-D60A-47E5-9E1F-FE02E12A4D26}"/>
              </a:ext>
            </a:extLst>
          </p:cNvPr>
          <p:cNvSpPr>
            <a:spLocks noGrp="1"/>
          </p:cNvSpPr>
          <p:nvPr>
            <p:ph idx="11" hasCustomPrompt="1"/>
          </p:nvPr>
        </p:nvSpPr>
        <p:spPr>
          <a:xfrm>
            <a:off x="504824" y="3402178"/>
            <a:ext cx="8126413" cy="668796"/>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p:txBody>
      </p:sp>
      <p:sp>
        <p:nvSpPr>
          <p:cNvPr id="10" name="Content Placeholder 2">
            <a:extLst>
              <a:ext uri="{FF2B5EF4-FFF2-40B4-BE49-F238E27FC236}">
                <a16:creationId xmlns:a16="http://schemas.microsoft.com/office/drawing/2014/main" id="{9AE59476-F2C8-4865-BFEA-5AB8F483B786}"/>
              </a:ext>
            </a:extLst>
          </p:cNvPr>
          <p:cNvSpPr>
            <a:spLocks noGrp="1"/>
          </p:cNvSpPr>
          <p:nvPr>
            <p:ph idx="12" hasCustomPrompt="1"/>
          </p:nvPr>
        </p:nvSpPr>
        <p:spPr>
          <a:xfrm>
            <a:off x="504824" y="4186318"/>
            <a:ext cx="8126413" cy="668796"/>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p:txBody>
      </p:sp>
      <p:sp>
        <p:nvSpPr>
          <p:cNvPr id="11" name="Content Placeholder 2">
            <a:extLst>
              <a:ext uri="{FF2B5EF4-FFF2-40B4-BE49-F238E27FC236}">
                <a16:creationId xmlns:a16="http://schemas.microsoft.com/office/drawing/2014/main" id="{30738643-A210-45F8-A283-2FDD448E35B4}"/>
              </a:ext>
            </a:extLst>
          </p:cNvPr>
          <p:cNvSpPr>
            <a:spLocks noGrp="1"/>
          </p:cNvSpPr>
          <p:nvPr>
            <p:ph idx="13" hasCustomPrompt="1"/>
          </p:nvPr>
        </p:nvSpPr>
        <p:spPr>
          <a:xfrm>
            <a:off x="504825" y="4989872"/>
            <a:ext cx="8126413" cy="668796"/>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p:txBody>
      </p:sp>
      <p:sp>
        <p:nvSpPr>
          <p:cNvPr id="12" name="Content Placeholder 2">
            <a:extLst>
              <a:ext uri="{FF2B5EF4-FFF2-40B4-BE49-F238E27FC236}">
                <a16:creationId xmlns:a16="http://schemas.microsoft.com/office/drawing/2014/main" id="{C8DDD553-4CC0-478F-80D3-0A6B29029A30}"/>
              </a:ext>
            </a:extLst>
          </p:cNvPr>
          <p:cNvSpPr>
            <a:spLocks noGrp="1"/>
          </p:cNvSpPr>
          <p:nvPr>
            <p:ph idx="14" hasCustomPrompt="1"/>
          </p:nvPr>
        </p:nvSpPr>
        <p:spPr>
          <a:xfrm>
            <a:off x="504825" y="5811068"/>
            <a:ext cx="8126413" cy="668796"/>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p:txBody>
      </p:sp>
    </p:spTree>
    <p:extLst>
      <p:ext uri="{BB962C8B-B14F-4D97-AF65-F5344CB8AC3E}">
        <p14:creationId xmlns:p14="http://schemas.microsoft.com/office/powerpoint/2010/main" val="377841003"/>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3-Line Question 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25872BB-9404-4C42-8146-2FF8B7997BEF}"/>
              </a:ext>
            </a:extLst>
          </p:cNvPr>
          <p:cNvPicPr>
            <a:picLocks noChangeAspect="1"/>
          </p:cNvPicPr>
          <p:nvPr userDrawn="1"/>
        </p:nvPicPr>
        <p:blipFill>
          <a:blip r:embed="rId2"/>
          <a:stretch>
            <a:fillRect/>
          </a:stretch>
        </p:blipFill>
        <p:spPr bwMode="hidden">
          <a:xfrm>
            <a:off x="0" y="7955"/>
            <a:ext cx="9144000" cy="1820845"/>
          </a:xfrm>
          <a:prstGeom prst="rect">
            <a:avLst/>
          </a:prstGeom>
        </p:spPr>
      </p:pic>
      <p:cxnSp>
        <p:nvCxnSpPr>
          <p:cNvPr id="4"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5"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2" name="Title 1"/>
          <p:cNvSpPr>
            <a:spLocks noGrp="1"/>
          </p:cNvSpPr>
          <p:nvPr>
            <p:ph type="title"/>
          </p:nvPr>
        </p:nvSpPr>
        <p:spPr>
          <a:xfrm>
            <a:off x="273600" y="26363"/>
            <a:ext cx="8870400" cy="1780838"/>
          </a:xfrm>
          <a:prstGeom prst="rect">
            <a:avLst/>
          </a:prstGeom>
          <a:noFill/>
          <a:ln w="9525">
            <a:noFill/>
            <a:miter lim="800000"/>
            <a:headEnd/>
            <a:tailEnd/>
          </a:ln>
        </p:spPr>
        <p:txBody>
          <a:bodyPr vert="horz" wrap="square" lIns="0" tIns="45720" rIns="91440" bIns="45720" numCol="1" anchor="ctr" anchorCtr="0" compatLnSpc="1">
            <a:prstTxWarp prst="textNoShape">
              <a:avLst/>
            </a:prstTxWarp>
            <a:noAutofit/>
          </a:bodyPr>
          <a:lstStyle>
            <a:lvl1pPr marL="230188" indent="227013" algn="l">
              <a:spcBef>
                <a:spcPts val="0"/>
              </a:spcBef>
              <a:defRPr lang="en-US" sz="3200" b="0" dirty="0">
                <a:solidFill>
                  <a:schemeClr val="bg1"/>
                </a:solidFill>
                <a:effectLst/>
                <a:latin typeface="+mj-lt"/>
              </a:defRPr>
            </a:lvl1pPr>
          </a:lstStyle>
          <a:p>
            <a:pPr marL="457200" lvl="0" indent="0"/>
            <a:r>
              <a:rPr lang="en-US" dirty="0"/>
              <a:t>Click to edit Master title style</a:t>
            </a:r>
          </a:p>
        </p:txBody>
      </p:sp>
      <p:sp>
        <p:nvSpPr>
          <p:cNvPr id="3" name="Content Placeholder 2"/>
          <p:cNvSpPr>
            <a:spLocks noGrp="1"/>
          </p:cNvSpPr>
          <p:nvPr>
            <p:ph idx="1"/>
          </p:nvPr>
        </p:nvSpPr>
        <p:spPr>
          <a:xfrm>
            <a:off x="504825" y="2430378"/>
            <a:ext cx="8126413" cy="3986295"/>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1402145918"/>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Line Figure Title and Link">
    <p:spTree>
      <p:nvGrpSpPr>
        <p:cNvPr id="1" name=""/>
        <p:cNvGrpSpPr/>
        <p:nvPr/>
      </p:nvGrpSpPr>
      <p:grpSpPr>
        <a:xfrm>
          <a:off x="0" y="0"/>
          <a:ext cx="0" cy="0"/>
          <a:chOff x="0" y="0"/>
          <a:chExt cx="0" cy="0"/>
        </a:xfrm>
      </p:grpSpPr>
      <p:sp>
        <p:nvSpPr>
          <p:cNvPr id="6" name="Slide Title"/>
          <p:cNvSpPr>
            <a:spLocks noGrp="1"/>
          </p:cNvSpPr>
          <p:nvPr>
            <p:ph type="title"/>
          </p:nvPr>
        </p:nvSpPr>
        <p:spPr>
          <a:xfrm>
            <a:off x="0" y="0"/>
            <a:ext cx="9144000" cy="691196"/>
          </a:xfrm>
          <a:prstGeom prst="rect">
            <a:avLst/>
          </a:prstGeom>
          <a:noFill/>
        </p:spPr>
        <p:txBody>
          <a:bodyPr>
            <a:normAutofit/>
          </a:bodyPr>
          <a:lstStyle>
            <a:lvl1pPr marL="115888" indent="0" algn="l">
              <a:defRPr sz="2800">
                <a:solidFill>
                  <a:srgbClr val="397036"/>
                </a:solidFill>
              </a:defRPr>
            </a:lvl1pPr>
          </a:lstStyle>
          <a:p>
            <a:r>
              <a:rPr lang="en-US" dirty="0"/>
              <a:t>Click to edit Master title style</a:t>
            </a:r>
          </a:p>
        </p:txBody>
      </p:sp>
      <p:sp>
        <p:nvSpPr>
          <p:cNvPr id="3" name="TextBox 2"/>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cxnSp>
        <p:nvCxnSpPr>
          <p:cNvPr id="4" name="Straight Connector 3">
            <a:extLst>
              <a:ext uri="{FF2B5EF4-FFF2-40B4-BE49-F238E27FC236}">
                <a16:creationId xmlns:a16="http://schemas.microsoft.com/office/drawing/2014/main" id="{526807BA-3501-448B-AD4F-2C2F989176D6}"/>
              </a:ext>
            </a:extLst>
          </p:cNvPr>
          <p:cNvCxnSpPr/>
          <p:nvPr userDrawn="1"/>
        </p:nvCxnSpPr>
        <p:spPr bwMode="auto">
          <a:xfrm>
            <a:off x="0" y="743538"/>
            <a:ext cx="9144000" cy="0"/>
          </a:xfrm>
          <a:prstGeom prst="line">
            <a:avLst/>
          </a:prstGeom>
          <a:solidFill>
            <a:srgbClr val="E5D5B4"/>
          </a:solidFill>
          <a:ln w="76200" cap="flat" cmpd="sng" algn="ctr">
            <a:solidFill>
              <a:srgbClr val="C3D39F"/>
            </a:solidFill>
            <a:prstDash val="solid"/>
            <a:round/>
            <a:headEnd type="none" w="med" len="med"/>
            <a:tailEnd type="none" w="med" len="med"/>
          </a:ln>
          <a:effectLst/>
        </p:spPr>
      </p:cxnSp>
      <p:sp>
        <p:nvSpPr>
          <p:cNvPr id="5" name="Jump Link">
            <a:extLst>
              <a:ext uri="{FF2B5EF4-FFF2-40B4-BE49-F238E27FC236}">
                <a16:creationId xmlns:a16="http://schemas.microsoft.com/office/drawing/2014/main" id="{63022A46-682D-4C52-9CDD-C70D52B88840}"/>
              </a:ext>
            </a:extLst>
          </p:cNvPr>
          <p:cNvSpPr>
            <a:spLocks noGrp="1"/>
          </p:cNvSpPr>
          <p:nvPr>
            <p:ph type="body" sz="quarter" idx="16" hasCustomPrompt="1"/>
          </p:nvPr>
        </p:nvSpPr>
        <p:spPr>
          <a:xfrm>
            <a:off x="3499200" y="6553200"/>
            <a:ext cx="2145600" cy="99950"/>
          </a:xfrm>
          <a:prstGeom prst="rect">
            <a:avLst/>
          </a:prstGeom>
        </p:spPr>
        <p:txBody>
          <a:bodyPr lIns="0" tIns="0" rIns="0" bIns="0"/>
          <a:lstStyle>
            <a:lvl1pPr marL="0" indent="0" algn="ctr">
              <a:buNone/>
              <a:defRPr sz="800">
                <a:latin typeface="Arial" panose="020B0604020202020204" pitchFamily="34" charset="0"/>
              </a:defRPr>
            </a:lvl1pPr>
          </a:lstStyle>
          <a:p>
            <a:pPr lvl="0"/>
            <a:r>
              <a:rPr lang="en-US" dirty="0"/>
              <a:t>Jump to long image description</a:t>
            </a:r>
          </a:p>
        </p:txBody>
      </p:sp>
    </p:spTree>
    <p:extLst>
      <p:ext uri="{BB962C8B-B14F-4D97-AF65-F5344CB8AC3E}">
        <p14:creationId xmlns:p14="http://schemas.microsoft.com/office/powerpoint/2010/main" val="2353963580"/>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Line Figure Title and Link">
    <p:spTree>
      <p:nvGrpSpPr>
        <p:cNvPr id="1" name=""/>
        <p:cNvGrpSpPr/>
        <p:nvPr/>
      </p:nvGrpSpPr>
      <p:grpSpPr>
        <a:xfrm>
          <a:off x="0" y="0"/>
          <a:ext cx="0" cy="0"/>
          <a:chOff x="0" y="0"/>
          <a:chExt cx="0" cy="0"/>
        </a:xfrm>
      </p:grpSpPr>
      <p:sp>
        <p:nvSpPr>
          <p:cNvPr id="6" name="Slide Title"/>
          <p:cNvSpPr>
            <a:spLocks noGrp="1"/>
          </p:cNvSpPr>
          <p:nvPr>
            <p:ph type="title"/>
          </p:nvPr>
        </p:nvSpPr>
        <p:spPr>
          <a:xfrm>
            <a:off x="0" y="0"/>
            <a:ext cx="9144000" cy="950398"/>
          </a:xfrm>
          <a:prstGeom prst="rect">
            <a:avLst/>
          </a:prstGeom>
          <a:noFill/>
        </p:spPr>
        <p:txBody>
          <a:bodyPr>
            <a:normAutofit/>
          </a:bodyPr>
          <a:lstStyle>
            <a:lvl1pPr marL="228600" indent="0" algn="l">
              <a:defRPr sz="2800">
                <a:solidFill>
                  <a:srgbClr val="397036"/>
                </a:solidFill>
              </a:defRPr>
            </a:lvl1pPr>
          </a:lstStyle>
          <a:p>
            <a:r>
              <a:rPr lang="en-US" dirty="0"/>
              <a:t>Click to edit Master title style</a:t>
            </a:r>
          </a:p>
        </p:txBody>
      </p:sp>
      <p:sp>
        <p:nvSpPr>
          <p:cNvPr id="3" name="TextBox 2"/>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cxnSp>
        <p:nvCxnSpPr>
          <p:cNvPr id="4" name="Straight Connector 3">
            <a:extLst>
              <a:ext uri="{FF2B5EF4-FFF2-40B4-BE49-F238E27FC236}">
                <a16:creationId xmlns:a16="http://schemas.microsoft.com/office/drawing/2014/main" id="{526807BA-3501-448B-AD4F-2C2F989176D6}"/>
              </a:ext>
            </a:extLst>
          </p:cNvPr>
          <p:cNvCxnSpPr/>
          <p:nvPr userDrawn="1"/>
        </p:nvCxnSpPr>
        <p:spPr bwMode="auto">
          <a:xfrm>
            <a:off x="0" y="1008936"/>
            <a:ext cx="9144000" cy="0"/>
          </a:xfrm>
          <a:prstGeom prst="line">
            <a:avLst/>
          </a:prstGeom>
          <a:solidFill>
            <a:srgbClr val="E5D5B4"/>
          </a:solidFill>
          <a:ln w="76200" cap="flat" cmpd="sng" algn="ctr">
            <a:solidFill>
              <a:srgbClr val="C3D39F"/>
            </a:solidFill>
            <a:prstDash val="solid"/>
            <a:round/>
            <a:headEnd type="none" w="med" len="med"/>
            <a:tailEnd type="none" w="med" len="med"/>
          </a:ln>
          <a:effectLst/>
        </p:spPr>
      </p:cxnSp>
      <p:sp>
        <p:nvSpPr>
          <p:cNvPr id="5" name="Jump Link">
            <a:extLst>
              <a:ext uri="{FF2B5EF4-FFF2-40B4-BE49-F238E27FC236}">
                <a16:creationId xmlns:a16="http://schemas.microsoft.com/office/drawing/2014/main" id="{63022A46-682D-4C52-9CDD-C70D52B88840}"/>
              </a:ext>
            </a:extLst>
          </p:cNvPr>
          <p:cNvSpPr>
            <a:spLocks noGrp="1"/>
          </p:cNvSpPr>
          <p:nvPr>
            <p:ph type="body" sz="quarter" idx="16" hasCustomPrompt="1"/>
          </p:nvPr>
        </p:nvSpPr>
        <p:spPr>
          <a:xfrm>
            <a:off x="3499200" y="6553200"/>
            <a:ext cx="2145600" cy="99950"/>
          </a:xfrm>
          <a:prstGeom prst="rect">
            <a:avLst/>
          </a:prstGeom>
        </p:spPr>
        <p:txBody>
          <a:bodyPr lIns="0" tIns="0" rIns="0" bIns="0"/>
          <a:lstStyle>
            <a:lvl1pPr marL="0" indent="0" algn="ctr">
              <a:buNone/>
              <a:defRPr sz="800">
                <a:latin typeface="Arial" panose="020B0604020202020204" pitchFamily="34" charset="0"/>
              </a:defRPr>
            </a:lvl1pPr>
          </a:lstStyle>
          <a:p>
            <a:pPr lvl="0"/>
            <a:r>
              <a:rPr lang="en-US" dirty="0"/>
              <a:t>Jump to long image description</a:t>
            </a:r>
          </a:p>
        </p:txBody>
      </p:sp>
      <p:sp>
        <p:nvSpPr>
          <p:cNvPr id="7" name="Text Placeholder 6">
            <a:extLst>
              <a:ext uri="{FF2B5EF4-FFF2-40B4-BE49-F238E27FC236}">
                <a16:creationId xmlns:a16="http://schemas.microsoft.com/office/drawing/2014/main" id="{95CC9C1C-F08C-408D-9045-F71A269F5722}"/>
              </a:ext>
            </a:extLst>
          </p:cNvPr>
          <p:cNvSpPr>
            <a:spLocks noGrp="1"/>
          </p:cNvSpPr>
          <p:nvPr>
            <p:ph type="body" sz="quarter" idx="17" hasCustomPrompt="1"/>
          </p:nvPr>
        </p:nvSpPr>
        <p:spPr>
          <a:xfrm>
            <a:off x="5732463" y="6553200"/>
            <a:ext cx="3411537" cy="298450"/>
          </a:xfrm>
        </p:spPr>
        <p:txBody>
          <a:bodyPr/>
          <a:lstStyle>
            <a:lvl1pPr algn="r">
              <a:defRPr sz="800"/>
            </a:lvl1pPr>
            <a:lvl2pPr>
              <a:defRPr sz="800"/>
            </a:lvl2pPr>
            <a:lvl3pPr>
              <a:defRPr sz="800"/>
            </a:lvl3pPr>
            <a:lvl4pPr>
              <a:defRPr sz="800"/>
            </a:lvl4pPr>
            <a:lvl5pPr>
              <a:defRPr sz="800"/>
            </a:lvl5pPr>
          </a:lstStyle>
          <a:p>
            <a:pPr lvl="0"/>
            <a:r>
              <a:rPr lang="en-US" dirty="0"/>
              <a:t>credit</a:t>
            </a:r>
          </a:p>
        </p:txBody>
      </p:sp>
    </p:spTree>
    <p:extLst>
      <p:ext uri="{BB962C8B-B14F-4D97-AF65-F5344CB8AC3E}">
        <p14:creationId xmlns:p14="http://schemas.microsoft.com/office/powerpoint/2010/main" val="970878962"/>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Line Figure Title No Bar and Link">
    <p:spTree>
      <p:nvGrpSpPr>
        <p:cNvPr id="1" name=""/>
        <p:cNvGrpSpPr/>
        <p:nvPr/>
      </p:nvGrpSpPr>
      <p:grpSpPr>
        <a:xfrm>
          <a:off x="0" y="0"/>
          <a:ext cx="0" cy="0"/>
          <a:chOff x="0" y="0"/>
          <a:chExt cx="0" cy="0"/>
        </a:xfrm>
      </p:grpSpPr>
      <p:sp>
        <p:nvSpPr>
          <p:cNvPr id="6" name="Slide Title"/>
          <p:cNvSpPr>
            <a:spLocks noGrp="1"/>
          </p:cNvSpPr>
          <p:nvPr>
            <p:ph type="title"/>
          </p:nvPr>
        </p:nvSpPr>
        <p:spPr>
          <a:xfrm>
            <a:off x="0" y="0"/>
            <a:ext cx="9144000" cy="950398"/>
          </a:xfrm>
          <a:prstGeom prst="rect">
            <a:avLst/>
          </a:prstGeom>
          <a:noFill/>
        </p:spPr>
        <p:txBody>
          <a:bodyPr>
            <a:normAutofit/>
          </a:bodyPr>
          <a:lstStyle>
            <a:lvl1pPr marL="228600" indent="0" algn="l">
              <a:defRPr sz="2800">
                <a:solidFill>
                  <a:srgbClr val="397036"/>
                </a:solidFill>
              </a:defRPr>
            </a:lvl1pPr>
          </a:lstStyle>
          <a:p>
            <a:r>
              <a:rPr lang="en-US" dirty="0"/>
              <a:t>Click to edit Master title style</a:t>
            </a:r>
          </a:p>
        </p:txBody>
      </p:sp>
      <p:sp>
        <p:nvSpPr>
          <p:cNvPr id="3" name="TextBox 2"/>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
        <p:nvSpPr>
          <p:cNvPr id="5" name="Jump Link">
            <a:extLst>
              <a:ext uri="{FF2B5EF4-FFF2-40B4-BE49-F238E27FC236}">
                <a16:creationId xmlns:a16="http://schemas.microsoft.com/office/drawing/2014/main" id="{63022A46-682D-4C52-9CDD-C70D52B88840}"/>
              </a:ext>
            </a:extLst>
          </p:cNvPr>
          <p:cNvSpPr>
            <a:spLocks noGrp="1"/>
          </p:cNvSpPr>
          <p:nvPr>
            <p:ph type="body" sz="quarter" idx="16" hasCustomPrompt="1"/>
          </p:nvPr>
        </p:nvSpPr>
        <p:spPr>
          <a:xfrm>
            <a:off x="3499200" y="6670430"/>
            <a:ext cx="2145600" cy="99950"/>
          </a:xfrm>
          <a:prstGeom prst="rect">
            <a:avLst/>
          </a:prstGeom>
        </p:spPr>
        <p:txBody>
          <a:bodyPr lIns="0" tIns="0" rIns="0" bIns="0"/>
          <a:lstStyle>
            <a:lvl1pPr marL="0" indent="0" algn="ctr">
              <a:buNone/>
              <a:defRPr sz="800">
                <a:latin typeface="Arial" panose="020B0604020202020204" pitchFamily="34" charset="0"/>
              </a:defRPr>
            </a:lvl1pPr>
          </a:lstStyle>
          <a:p>
            <a:pPr lvl="0"/>
            <a:r>
              <a:rPr lang="en-US" dirty="0"/>
              <a:t>Jump to long image description</a:t>
            </a:r>
          </a:p>
        </p:txBody>
      </p:sp>
    </p:spTree>
    <p:extLst>
      <p:ext uri="{BB962C8B-B14F-4D97-AF65-F5344CB8AC3E}">
        <p14:creationId xmlns:p14="http://schemas.microsoft.com/office/powerpoint/2010/main" val="3718382264"/>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o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1800"/>
            <a:ext cx="9144001" cy="729000"/>
          </a:xfrm>
          <a:prstGeom prst="rect">
            <a:avLst/>
          </a:prstGeom>
          <a:ln>
            <a:noFill/>
          </a:ln>
        </p:spPr>
        <p:txBody>
          <a:bodyPr anchor="ctr" anchorCtr="1">
            <a:noAutofit/>
          </a:bodyPr>
          <a:lstStyle>
            <a:lvl1pPr marL="0" indent="0" algn="ctr">
              <a:defRPr sz="3600">
                <a:solidFill>
                  <a:schemeClr val="bg1"/>
                </a:solidFill>
              </a:defRPr>
            </a:lvl1pPr>
          </a:lstStyle>
          <a:p>
            <a:r>
              <a:rPr lang="en-US" dirty="0"/>
              <a:t>Click to edit Master title style</a:t>
            </a:r>
          </a:p>
        </p:txBody>
      </p:sp>
      <p:sp>
        <p:nvSpPr>
          <p:cNvPr id="3" name="Content Placeholder 1"/>
          <p:cNvSpPr>
            <a:spLocks noGrp="1"/>
          </p:cNvSpPr>
          <p:nvPr>
            <p:ph sz="half" idx="1"/>
          </p:nvPr>
        </p:nvSpPr>
        <p:spPr>
          <a:xfrm>
            <a:off x="457200" y="914400"/>
            <a:ext cx="4038600" cy="56159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ts val="600"/>
              </a:spcBef>
              <a:defRPr lang="en-US" dirty="0"/>
            </a:lvl1pPr>
            <a:lvl2pPr>
              <a:spcBef>
                <a:spcPts val="600"/>
              </a:spcBef>
              <a:defRPr lang="en-US" dirty="0"/>
            </a:lvl2pPr>
            <a:lvl3pPr>
              <a:spcBef>
                <a:spcPts val="600"/>
              </a:spcBef>
              <a:defRPr lang="en-US" dirty="0"/>
            </a:lvl3pPr>
            <a:lvl4pPr>
              <a:spcBef>
                <a:spcPts val="600"/>
              </a:spcBef>
              <a:defRPr lang="en-US" dirty="0"/>
            </a:lvl4pPr>
            <a:lvl5pPr>
              <a:spcBef>
                <a:spcPts val="600"/>
              </a:spcBef>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914400"/>
            <a:ext cx="4038600" cy="56159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ts val="600"/>
              </a:spcBef>
              <a:defRPr lang="en-US" dirty="0"/>
            </a:lvl1pPr>
            <a:lvl2pPr>
              <a:spcBef>
                <a:spcPts val="600"/>
              </a:spcBef>
              <a:defRPr lang="en-US" dirty="0"/>
            </a:lvl2pPr>
            <a:lvl3pPr>
              <a:spcBef>
                <a:spcPts val="600"/>
              </a:spcBef>
              <a:defRPr lang="en-US" dirty="0"/>
            </a:lvl3pPr>
            <a:lvl4pPr>
              <a:spcBef>
                <a:spcPts val="600"/>
              </a:spcBef>
              <a:defRPr lang="en-US" dirty="0"/>
            </a:lvl4pPr>
            <a:lvl5pPr>
              <a:spcBef>
                <a:spcPts val="600"/>
              </a:spcBef>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1967589060"/>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2 line title_No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1801"/>
            <a:ext cx="9144001" cy="1094621"/>
          </a:xfrm>
          <a:prstGeom prst="rect">
            <a:avLst/>
          </a:prstGeom>
          <a:ln>
            <a:noFill/>
          </a:ln>
        </p:spPr>
        <p:txBody>
          <a:bodyPr anchor="ctr" anchorCtr="1">
            <a:noAutofit/>
          </a:bodyPr>
          <a:lstStyle>
            <a:lvl1pPr marL="0" indent="0" algn="ctr">
              <a:defRPr sz="3600">
                <a:solidFill>
                  <a:schemeClr val="bg1"/>
                </a:solidFill>
              </a:defRPr>
            </a:lvl1pPr>
          </a:lstStyle>
          <a:p>
            <a:r>
              <a:rPr lang="en-US" dirty="0"/>
              <a:t>Click to edit Master title style</a:t>
            </a:r>
          </a:p>
        </p:txBody>
      </p:sp>
      <p:sp>
        <p:nvSpPr>
          <p:cNvPr id="3" name="Content Placeholder 1"/>
          <p:cNvSpPr>
            <a:spLocks noGrp="1"/>
          </p:cNvSpPr>
          <p:nvPr>
            <p:ph sz="half" idx="1"/>
          </p:nvPr>
        </p:nvSpPr>
        <p:spPr>
          <a:xfrm>
            <a:off x="457200" y="2137486"/>
            <a:ext cx="4038600" cy="439285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2137486"/>
            <a:ext cx="4038600" cy="43928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
        <p:nvSpPr>
          <p:cNvPr id="8" name="Jump Link">
            <a:extLst>
              <a:ext uri="{FF2B5EF4-FFF2-40B4-BE49-F238E27FC236}">
                <a16:creationId xmlns:a16="http://schemas.microsoft.com/office/drawing/2014/main" id="{A4A90A0F-BB62-46EC-9C17-62223CFF006E}"/>
              </a:ext>
            </a:extLst>
          </p:cNvPr>
          <p:cNvSpPr>
            <a:spLocks noGrp="1"/>
          </p:cNvSpPr>
          <p:nvPr>
            <p:ph type="body" sz="quarter" idx="16" hasCustomPrompt="1"/>
          </p:nvPr>
        </p:nvSpPr>
        <p:spPr>
          <a:xfrm>
            <a:off x="3499200" y="6670430"/>
            <a:ext cx="2145600" cy="99950"/>
          </a:xfrm>
          <a:prstGeom prst="rect">
            <a:avLst/>
          </a:prstGeom>
        </p:spPr>
        <p:txBody>
          <a:bodyPr lIns="0" tIns="0" rIns="0" bIns="0"/>
          <a:lstStyle>
            <a:lvl1pPr marL="0" indent="0" algn="ctr">
              <a:buNone/>
              <a:defRPr sz="800">
                <a:latin typeface="Arial" panose="020B0604020202020204" pitchFamily="34" charset="0"/>
              </a:defRPr>
            </a:lvl1pPr>
          </a:lstStyle>
          <a:p>
            <a:pPr lvl="0"/>
            <a:r>
              <a:rPr lang="en-US" dirty="0"/>
              <a:t>Jump to long image description</a:t>
            </a:r>
          </a:p>
        </p:txBody>
      </p:sp>
      <p:sp>
        <p:nvSpPr>
          <p:cNvPr id="6" name="Content Placeholder 5">
            <a:extLst>
              <a:ext uri="{FF2B5EF4-FFF2-40B4-BE49-F238E27FC236}">
                <a16:creationId xmlns:a16="http://schemas.microsoft.com/office/drawing/2014/main" id="{02163844-EEE0-4CC3-A46F-F29FB7122F18}"/>
              </a:ext>
            </a:extLst>
          </p:cNvPr>
          <p:cNvSpPr>
            <a:spLocks noGrp="1"/>
          </p:cNvSpPr>
          <p:nvPr>
            <p:ph sz="quarter" idx="17"/>
          </p:nvPr>
        </p:nvSpPr>
        <p:spPr>
          <a:xfrm>
            <a:off x="457200" y="1181100"/>
            <a:ext cx="8229600" cy="79216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39196632"/>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line title_NoBar-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125680-8A92-46CA-9223-F3426637563B}"/>
              </a:ext>
            </a:extLst>
          </p:cNvPr>
          <p:cNvSpPr/>
          <p:nvPr userDrawn="1"/>
        </p:nvSpPr>
        <p:spPr bwMode="auto">
          <a:xfrm>
            <a:off x="0" y="7200"/>
            <a:ext cx="9144000" cy="1099696"/>
          </a:xfrm>
          <a:prstGeom prst="rect">
            <a:avLst/>
          </a:prstGeom>
          <a:solidFill>
            <a:srgbClr val="717A8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p:txBody>
      </p:sp>
      <p:sp>
        <p:nvSpPr>
          <p:cNvPr id="7" name="Slide Title"/>
          <p:cNvSpPr>
            <a:spLocks noGrp="1"/>
          </p:cNvSpPr>
          <p:nvPr>
            <p:ph type="title"/>
          </p:nvPr>
        </p:nvSpPr>
        <p:spPr>
          <a:xfrm>
            <a:off x="-1" y="19799"/>
            <a:ext cx="9144001" cy="1115897"/>
          </a:xfrm>
          <a:prstGeom prst="rect">
            <a:avLst/>
          </a:prstGeom>
          <a:ln>
            <a:noFill/>
          </a:ln>
        </p:spPr>
        <p:txBody>
          <a:bodyPr anchor="ctr" anchorCtr="1">
            <a:noAutofit/>
          </a:bodyPr>
          <a:lstStyle>
            <a:lvl1pPr marL="0" indent="0" algn="ctr">
              <a:defRPr sz="3600">
                <a:solidFill>
                  <a:schemeClr val="bg1"/>
                </a:solidFill>
              </a:defRPr>
            </a:lvl1pPr>
          </a:lstStyle>
          <a:p>
            <a:r>
              <a:rPr lang="en-US" dirty="0"/>
              <a:t>Click to edit Master title style</a:t>
            </a:r>
          </a:p>
        </p:txBody>
      </p:sp>
      <p:sp>
        <p:nvSpPr>
          <p:cNvPr id="3" name="Content Placeholder 1"/>
          <p:cNvSpPr>
            <a:spLocks noGrp="1"/>
          </p:cNvSpPr>
          <p:nvPr>
            <p:ph sz="half" idx="1"/>
          </p:nvPr>
        </p:nvSpPr>
        <p:spPr>
          <a:xfrm>
            <a:off x="457200" y="1345324"/>
            <a:ext cx="4038600" cy="51850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1345324"/>
            <a:ext cx="4038600" cy="51850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1575137097"/>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2 line title_No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1801"/>
            <a:ext cx="9144001" cy="1094621"/>
          </a:xfrm>
          <a:prstGeom prst="rect">
            <a:avLst/>
          </a:prstGeom>
          <a:ln>
            <a:noFill/>
          </a:ln>
        </p:spPr>
        <p:txBody>
          <a:bodyPr anchor="ctr" anchorCtr="1">
            <a:noAutofit/>
          </a:bodyPr>
          <a:lstStyle>
            <a:lvl1pPr marL="0" indent="0" algn="ctr">
              <a:defRPr sz="3600">
                <a:solidFill>
                  <a:schemeClr val="bg1"/>
                </a:solidFill>
              </a:defRPr>
            </a:lvl1pPr>
          </a:lstStyle>
          <a:p>
            <a:r>
              <a:rPr lang="en-US" dirty="0"/>
              <a:t>Click to edit Master title style</a:t>
            </a:r>
          </a:p>
        </p:txBody>
      </p:sp>
      <p:sp>
        <p:nvSpPr>
          <p:cNvPr id="3" name="Content Placeholder 1"/>
          <p:cNvSpPr>
            <a:spLocks noGrp="1"/>
          </p:cNvSpPr>
          <p:nvPr>
            <p:ph sz="half" idx="1"/>
          </p:nvPr>
        </p:nvSpPr>
        <p:spPr>
          <a:xfrm>
            <a:off x="457200" y="1345324"/>
            <a:ext cx="4038600" cy="51850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1345324"/>
            <a:ext cx="4038600" cy="51850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
        <p:nvSpPr>
          <p:cNvPr id="8" name="Jump Link">
            <a:extLst>
              <a:ext uri="{FF2B5EF4-FFF2-40B4-BE49-F238E27FC236}">
                <a16:creationId xmlns:a16="http://schemas.microsoft.com/office/drawing/2014/main" id="{A4A90A0F-BB62-46EC-9C17-62223CFF006E}"/>
              </a:ext>
            </a:extLst>
          </p:cNvPr>
          <p:cNvSpPr>
            <a:spLocks noGrp="1"/>
          </p:cNvSpPr>
          <p:nvPr>
            <p:ph type="body" sz="quarter" idx="16" hasCustomPrompt="1"/>
          </p:nvPr>
        </p:nvSpPr>
        <p:spPr>
          <a:xfrm>
            <a:off x="3499200" y="6670430"/>
            <a:ext cx="2145600" cy="99950"/>
          </a:xfrm>
          <a:prstGeom prst="rect">
            <a:avLst/>
          </a:prstGeom>
        </p:spPr>
        <p:txBody>
          <a:bodyPr lIns="0" tIns="0" rIns="0" bIns="0"/>
          <a:lstStyle>
            <a:lvl1pPr marL="0" indent="0" algn="ctr">
              <a:buNone/>
              <a:defRPr sz="800">
                <a:latin typeface="Arial" panose="020B0604020202020204" pitchFamily="34" charset="0"/>
              </a:defRPr>
            </a:lvl1pPr>
          </a:lstStyle>
          <a:p>
            <a:pPr lvl="0"/>
            <a:r>
              <a:rPr lang="en-US" dirty="0"/>
              <a:t>Jump to long image description</a:t>
            </a:r>
          </a:p>
        </p:txBody>
      </p:sp>
    </p:spTree>
    <p:extLst>
      <p:ext uri="{BB962C8B-B14F-4D97-AF65-F5344CB8AC3E}">
        <p14:creationId xmlns:p14="http://schemas.microsoft.com/office/powerpoint/2010/main" val="1212281373"/>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 Line Title and Jump Link">
    <p:spTree>
      <p:nvGrpSpPr>
        <p:cNvPr id="1" name=""/>
        <p:cNvGrpSpPr/>
        <p:nvPr/>
      </p:nvGrpSpPr>
      <p:grpSpPr>
        <a:xfrm>
          <a:off x="0" y="0"/>
          <a:ext cx="0" cy="0"/>
          <a:chOff x="0" y="0"/>
          <a:chExt cx="0" cy="0"/>
        </a:xfrm>
      </p:grpSpPr>
      <p:sp>
        <p:nvSpPr>
          <p:cNvPr id="6" name="Slide Title"/>
          <p:cNvSpPr>
            <a:spLocks noGrp="1"/>
          </p:cNvSpPr>
          <p:nvPr>
            <p:ph type="title" hasCustomPrompt="1"/>
          </p:nvPr>
        </p:nvSpPr>
        <p:spPr>
          <a:xfrm>
            <a:off x="0" y="1"/>
            <a:ext cx="9144000" cy="882485"/>
          </a:xfrm>
          <a:prstGeom prst="rect">
            <a:avLst/>
          </a:prstGeom>
        </p:spPr>
        <p:txBody>
          <a:bodyPr/>
          <a:lstStyle>
            <a:lvl1pPr marL="0" indent="0">
              <a:defRPr sz="3600">
                <a:solidFill>
                  <a:schemeClr val="bg1"/>
                </a:solidFill>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p:spPr>
        <p:txBody>
          <a:bodyPr/>
          <a:lstStyle>
            <a:lvl1pPr>
              <a:spcAft>
                <a:spcPts val="800"/>
              </a:spcAft>
              <a:defRPr sz="2800"/>
            </a:lvl1pPr>
            <a:lvl2pPr>
              <a:spcAft>
                <a:spcPts val="800"/>
              </a:spcAft>
              <a:defRPr sz="2400">
                <a:solidFill>
                  <a:schemeClr val="tx1"/>
                </a:solidFill>
              </a:defRPr>
            </a:lvl2pPr>
            <a:lvl3pPr>
              <a:spcAft>
                <a:spcPts val="800"/>
              </a:spcAft>
              <a:defRPr sz="2000"/>
            </a:lvl3pPr>
            <a:lvl4pPr>
              <a:spcAft>
                <a:spcPts val="800"/>
              </a:spcAft>
              <a:defRPr sz="1800"/>
            </a:lvl4pPr>
            <a:lvl5pPr>
              <a:spcAft>
                <a:spcPts val="8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6" hasCustomPrompt="1"/>
          </p:nvPr>
        </p:nvSpPr>
        <p:spPr>
          <a:xfrm>
            <a:off x="2718707" y="6553200"/>
            <a:ext cx="3706586" cy="247650"/>
          </a:xfrm>
          <a:prstGeom prst="rect">
            <a:avLst/>
          </a:prstGeom>
        </p:spPr>
        <p:txBody>
          <a:bodyPr lIns="0" tIns="0" rIns="0" bIns="0" anchor="b" anchorCtr="1"/>
          <a:lstStyle>
            <a:lvl1pPr marL="0" indent="0" algn="ctr">
              <a:buNone/>
              <a:defRPr sz="1050" b="1"/>
            </a:lvl1pPr>
          </a:lstStyle>
          <a:p>
            <a:pPr lvl="0"/>
            <a:r>
              <a:rPr lang="en-US" dirty="0"/>
              <a:t>Jump to long image description</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6687232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 Line Title and Jump Li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F08716-6406-40F8-8E47-BEF602B7D808}"/>
              </a:ext>
            </a:extLst>
          </p:cNvPr>
          <p:cNvSpPr/>
          <p:nvPr userDrawn="1"/>
        </p:nvSpPr>
        <p:spPr bwMode="auto">
          <a:xfrm>
            <a:off x="0" y="5942"/>
            <a:ext cx="9144000" cy="1153505"/>
          </a:xfrm>
          <a:prstGeom prst="rect">
            <a:avLst/>
          </a:prstGeom>
          <a:solidFill>
            <a:srgbClr val="717A8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p:txBody>
      </p:sp>
      <p:sp>
        <p:nvSpPr>
          <p:cNvPr id="6" name="Slide Title"/>
          <p:cNvSpPr>
            <a:spLocks noGrp="1"/>
          </p:cNvSpPr>
          <p:nvPr>
            <p:ph type="title" hasCustomPrompt="1"/>
          </p:nvPr>
        </p:nvSpPr>
        <p:spPr>
          <a:xfrm>
            <a:off x="0" y="1"/>
            <a:ext cx="9144000" cy="1166647"/>
          </a:xfrm>
          <a:prstGeom prst="rect">
            <a:avLst/>
          </a:prstGeom>
          <a:noFill/>
        </p:spPr>
        <p:txBody>
          <a:bodyPr/>
          <a:lstStyle>
            <a:lvl1pPr marL="0" indent="0">
              <a:defRPr sz="3600">
                <a:solidFill>
                  <a:schemeClr val="bg1"/>
                </a:solidFill>
              </a:defRPr>
            </a:lvl1pPr>
          </a:lstStyle>
          <a:p>
            <a:r>
              <a:rPr lang="en-US" dirty="0"/>
              <a:t>Click To Edit Master Title Style</a:t>
            </a:r>
          </a:p>
        </p:txBody>
      </p:sp>
      <p:sp>
        <p:nvSpPr>
          <p:cNvPr id="3" name="Content Placeholder 1"/>
          <p:cNvSpPr>
            <a:spLocks noGrp="1"/>
          </p:cNvSpPr>
          <p:nvPr>
            <p:ph idx="1"/>
          </p:nvPr>
        </p:nvSpPr>
        <p:spPr>
          <a:xfrm>
            <a:off x="457200" y="1324306"/>
            <a:ext cx="8229600" cy="4966138"/>
          </a:xfrm>
          <a:prstGeom prst="rect">
            <a:avLst/>
          </a:prstGeom>
        </p:spPr>
        <p:txBody>
          <a:bodyPr/>
          <a:lstStyle>
            <a:lvl1pPr>
              <a:spcAft>
                <a:spcPts val="800"/>
              </a:spcAft>
              <a:defRPr sz="2800"/>
            </a:lvl1pPr>
            <a:lvl2pPr>
              <a:spcAft>
                <a:spcPts val="800"/>
              </a:spcAft>
              <a:defRPr sz="2400">
                <a:solidFill>
                  <a:schemeClr val="tx1"/>
                </a:solidFill>
              </a:defRPr>
            </a:lvl2pPr>
            <a:lvl3pPr>
              <a:spcAft>
                <a:spcPts val="800"/>
              </a:spcAft>
              <a:defRPr sz="2000"/>
            </a:lvl3pPr>
            <a:lvl4pPr>
              <a:spcAft>
                <a:spcPts val="800"/>
              </a:spcAft>
              <a:defRPr sz="1800"/>
            </a:lvl4pPr>
            <a:lvl5pPr>
              <a:spcAft>
                <a:spcPts val="8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6" hasCustomPrompt="1"/>
          </p:nvPr>
        </p:nvSpPr>
        <p:spPr>
          <a:xfrm>
            <a:off x="2718707" y="6563710"/>
            <a:ext cx="3706586" cy="247650"/>
          </a:xfrm>
          <a:prstGeom prst="rect">
            <a:avLst/>
          </a:prstGeom>
        </p:spPr>
        <p:txBody>
          <a:bodyPr lIns="0" tIns="0" rIns="0" bIns="0" anchor="b" anchorCtr="1"/>
          <a:lstStyle>
            <a:lvl1pPr marL="0" indent="0" algn="ctr">
              <a:buNone/>
              <a:defRPr sz="1050" b="1"/>
            </a:lvl1pPr>
          </a:lstStyle>
          <a:p>
            <a:pPr lvl="0"/>
            <a:r>
              <a:rPr lang="en-US" dirty="0"/>
              <a:t>Jump to long image description</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877413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body" idx="1"/>
          </p:nvPr>
        </p:nvSpPr>
        <p:spPr bwMode="auto">
          <a:xfrm>
            <a:off x="504825" y="1447799"/>
            <a:ext cx="8126413" cy="4968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0"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13"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2" name="Title Placeholder 1"/>
          <p:cNvSpPr>
            <a:spLocks noGrp="1"/>
          </p:cNvSpPr>
          <p:nvPr>
            <p:ph type="title"/>
          </p:nvPr>
        </p:nvSpPr>
        <p:spPr>
          <a:xfrm>
            <a:off x="0" y="5125"/>
            <a:ext cx="9144000" cy="1325563"/>
          </a:xfrm>
          <a:prstGeom prst="rect">
            <a:avLst/>
          </a:prstGeom>
          <a:solidFill>
            <a:srgbClr val="717A8B"/>
          </a:solidFill>
          <a:ln>
            <a:noFill/>
          </a:ln>
        </p:spPr>
        <p:txBody>
          <a:bodyPr vert="horz" lIns="91440" tIns="45720" rIns="91440" bIns="45720" rtlCol="0" anchor="ctr" anchorCtr="1">
            <a:normAutofit/>
          </a:bodyPr>
          <a:lstStyle/>
          <a:p>
            <a:r>
              <a:rPr lang="en-US" dirty="0"/>
              <a:t>Click to edit Master title style</a:t>
            </a:r>
          </a:p>
        </p:txBody>
      </p:sp>
    </p:spTree>
    <p:extLst>
      <p:ext uri="{BB962C8B-B14F-4D97-AF65-F5344CB8AC3E}">
        <p14:creationId xmlns:p14="http://schemas.microsoft.com/office/powerpoint/2010/main" val="1530553024"/>
      </p:ext>
    </p:extLst>
  </p:cSld>
  <p:clrMap bg1="lt1" tx1="dk1" bg2="lt2" tx2="dk2" accent1="accent1" accent2="accent2" accent3="accent3" accent4="accent4" accent5="accent5" accent6="accent6" hlink="hlink" folHlink="folHlink"/>
  <p:sldLayoutIdLst>
    <p:sldLayoutId id="2147483825" r:id="rId1"/>
    <p:sldLayoutId id="2147483838" r:id="rId2"/>
    <p:sldLayoutId id="2147483826" r:id="rId3"/>
    <p:sldLayoutId id="2147483841" r:id="rId4"/>
    <p:sldLayoutId id="2147483827" r:id="rId5"/>
    <p:sldLayoutId id="2147483843" r:id="rId6"/>
    <p:sldLayoutId id="2147483829" r:id="rId7"/>
    <p:sldLayoutId id="2147483830" r:id="rId8"/>
    <p:sldLayoutId id="2147483831" r:id="rId9"/>
    <p:sldLayoutId id="2147483834" r:id="rId10"/>
    <p:sldLayoutId id="2147483837" r:id="rId11"/>
  </p:sldLayoutIdLst>
  <p:transition spd="med"/>
  <p:hf hdr="0" dt="0"/>
  <p:txStyles>
    <p:titleStyle>
      <a:lvl1pPr marL="0" indent="-457200" algn="ctr" defTabSz="0" rtl="0" eaLnBrk="0" fontAlgn="base" hangingPunct="0">
        <a:lnSpc>
          <a:spcPct val="100000"/>
        </a:lnSpc>
        <a:spcBef>
          <a:spcPct val="0"/>
        </a:spcBef>
        <a:spcAft>
          <a:spcPct val="0"/>
        </a:spcAft>
        <a:defRPr lang="en-US" sz="3200" b="0" smtClean="0">
          <a:solidFill>
            <a:schemeClr val="bg1"/>
          </a:solidFill>
          <a:effectLst/>
          <a:latin typeface="+mn-lt"/>
          <a:ea typeface="+mj-ea"/>
          <a:cs typeface="+mj-cs"/>
        </a:defRPr>
      </a:lvl1pPr>
      <a:lvl2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2pPr>
      <a:lvl3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3pPr>
      <a:lvl4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4pPr>
      <a:lvl5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5pPr>
      <a:lvl6pPr marL="457200" algn="ctr" rtl="0" fontAlgn="base">
        <a:lnSpc>
          <a:spcPct val="85000"/>
        </a:lnSpc>
        <a:spcBef>
          <a:spcPct val="0"/>
        </a:spcBef>
        <a:spcAft>
          <a:spcPct val="0"/>
        </a:spcAft>
        <a:defRPr sz="3600" b="1">
          <a:solidFill>
            <a:srgbClr val="216471"/>
          </a:solidFill>
          <a:latin typeface="Arial" charset="0"/>
        </a:defRPr>
      </a:lvl6pPr>
      <a:lvl7pPr marL="914400" algn="ctr" rtl="0" fontAlgn="base">
        <a:lnSpc>
          <a:spcPct val="85000"/>
        </a:lnSpc>
        <a:spcBef>
          <a:spcPct val="0"/>
        </a:spcBef>
        <a:spcAft>
          <a:spcPct val="0"/>
        </a:spcAft>
        <a:defRPr sz="3600" b="1">
          <a:solidFill>
            <a:srgbClr val="216471"/>
          </a:solidFill>
          <a:latin typeface="Arial" charset="0"/>
        </a:defRPr>
      </a:lvl7pPr>
      <a:lvl8pPr marL="1371600" algn="ctr" rtl="0" fontAlgn="base">
        <a:lnSpc>
          <a:spcPct val="85000"/>
        </a:lnSpc>
        <a:spcBef>
          <a:spcPct val="0"/>
        </a:spcBef>
        <a:spcAft>
          <a:spcPct val="0"/>
        </a:spcAft>
        <a:defRPr sz="3600" b="1">
          <a:solidFill>
            <a:srgbClr val="216471"/>
          </a:solidFill>
          <a:latin typeface="Arial" charset="0"/>
        </a:defRPr>
      </a:lvl8pPr>
      <a:lvl9pPr marL="1828800" algn="ctr" rtl="0" fontAlgn="base">
        <a:lnSpc>
          <a:spcPct val="85000"/>
        </a:lnSpc>
        <a:spcBef>
          <a:spcPct val="0"/>
        </a:spcBef>
        <a:spcAft>
          <a:spcPct val="0"/>
        </a:spcAft>
        <a:defRPr sz="3600" b="1">
          <a:solidFill>
            <a:srgbClr val="216471"/>
          </a:solidFill>
          <a:latin typeface="Arial" charset="0"/>
        </a:defRPr>
      </a:lvl9pPr>
    </p:titleStyle>
    <p:bodyStyle>
      <a:lvl1pPr marL="288925" indent="-288925" algn="l" rtl="0" eaLnBrk="0" fontAlgn="base" hangingPunct="0">
        <a:spcBef>
          <a:spcPct val="20000"/>
        </a:spcBef>
        <a:spcAft>
          <a:spcPct val="0"/>
        </a:spcAft>
        <a:buClrTx/>
        <a:buSzPct val="100000"/>
        <a:buFont typeface="Arial" charset="0"/>
        <a:buChar char="♦"/>
        <a:defRPr lang="en-US" sz="2400" dirty="0">
          <a:solidFill>
            <a:schemeClr val="tx1"/>
          </a:solidFill>
          <a:effectLst/>
          <a:latin typeface="+mn-lt"/>
          <a:ea typeface="+mn-ea"/>
          <a:cs typeface="+mn-cs"/>
        </a:defRPr>
      </a:lvl1pPr>
      <a:lvl2pPr marL="685800" indent="-282575" algn="l" rtl="0" eaLnBrk="0" fontAlgn="base" hangingPunct="0">
        <a:spcBef>
          <a:spcPct val="20000"/>
        </a:spcBef>
        <a:spcAft>
          <a:spcPct val="0"/>
        </a:spcAft>
        <a:buClrTx/>
        <a:buSzPct val="80000"/>
        <a:buFont typeface="Arial" charset="0"/>
        <a:buChar char="●"/>
        <a:defRPr lang="en-US" sz="2000" dirty="0">
          <a:solidFill>
            <a:schemeClr val="tx1"/>
          </a:solidFill>
          <a:effectLst/>
          <a:latin typeface="+mn-lt"/>
        </a:defRPr>
      </a:lvl2pPr>
      <a:lvl3pPr marL="1143000" indent="-282575" algn="l" rtl="0" eaLnBrk="0" fontAlgn="base" hangingPunct="0">
        <a:spcBef>
          <a:spcPct val="20000"/>
        </a:spcBef>
        <a:spcAft>
          <a:spcPct val="0"/>
        </a:spcAft>
        <a:buClrTx/>
        <a:buSzPct val="65000"/>
        <a:buFont typeface="Wingdings 3" pitchFamily="18" charset="2"/>
        <a:buChar char="u"/>
        <a:defRPr lang="en-US" sz="1800" dirty="0">
          <a:solidFill>
            <a:schemeClr val="tx1"/>
          </a:solidFill>
          <a:effectLst/>
          <a:latin typeface="+mn-lt"/>
        </a:defRPr>
      </a:lvl3pPr>
      <a:lvl4pPr marL="1600200" indent="-282575" algn="l" rtl="0" eaLnBrk="0" fontAlgn="base" hangingPunct="0">
        <a:spcBef>
          <a:spcPct val="20000"/>
        </a:spcBef>
        <a:spcAft>
          <a:spcPct val="0"/>
        </a:spcAft>
        <a:buClr>
          <a:srgbClr val="CC6600"/>
        </a:buClr>
        <a:buSzPct val="65000"/>
        <a:buFont typeface="Wingdings 3" pitchFamily="18" charset="2"/>
        <a:buChar char="u"/>
        <a:defRPr lang="en-US" sz="1800" dirty="0">
          <a:solidFill>
            <a:schemeClr val="tx1"/>
          </a:solidFill>
          <a:effectLst/>
          <a:latin typeface="+mn-lt"/>
        </a:defRPr>
      </a:lvl4pPr>
      <a:lvl5pPr marL="2068513" indent="-284163" algn="l" rtl="0" eaLnBrk="0" fontAlgn="base" hangingPunct="0">
        <a:spcBef>
          <a:spcPct val="20000"/>
        </a:spcBef>
        <a:spcAft>
          <a:spcPct val="0"/>
        </a:spcAft>
        <a:buClr>
          <a:srgbClr val="CC6600"/>
        </a:buClr>
        <a:buSzPct val="65000"/>
        <a:buFont typeface="Wingdings 3" pitchFamily="18" charset="2"/>
        <a:buChar char="u"/>
        <a:defRPr lang="en-US" sz="1600" dirty="0">
          <a:solidFill>
            <a:schemeClr val="tx1"/>
          </a:solidFill>
          <a:effectLst/>
          <a:latin typeface="+mn-lt"/>
        </a:defRPr>
      </a:lvl5pPr>
      <a:lvl6pPr marL="2692400" indent="-290513" algn="l" rtl="0" fontAlgn="base">
        <a:spcBef>
          <a:spcPct val="20000"/>
        </a:spcBef>
        <a:spcAft>
          <a:spcPct val="0"/>
        </a:spcAft>
        <a:buClr>
          <a:srgbClr val="CC6C18"/>
        </a:buClr>
        <a:buFont typeface="Arial" charset="0"/>
        <a:buChar char="»"/>
        <a:defRPr sz="2000">
          <a:solidFill>
            <a:srgbClr val="216471"/>
          </a:solidFill>
          <a:latin typeface="+mn-lt"/>
        </a:defRPr>
      </a:lvl6pPr>
      <a:lvl7pPr marL="3149600" indent="-290513" algn="l" rtl="0" fontAlgn="base">
        <a:spcBef>
          <a:spcPct val="20000"/>
        </a:spcBef>
        <a:spcAft>
          <a:spcPct val="0"/>
        </a:spcAft>
        <a:buClr>
          <a:srgbClr val="CC6C18"/>
        </a:buClr>
        <a:buFont typeface="Arial" charset="0"/>
        <a:buChar char="»"/>
        <a:defRPr sz="2000">
          <a:solidFill>
            <a:srgbClr val="216471"/>
          </a:solidFill>
          <a:latin typeface="+mn-lt"/>
        </a:defRPr>
      </a:lvl7pPr>
      <a:lvl8pPr marL="3606800" indent="-290513" algn="l" rtl="0" fontAlgn="base">
        <a:spcBef>
          <a:spcPct val="20000"/>
        </a:spcBef>
        <a:spcAft>
          <a:spcPct val="0"/>
        </a:spcAft>
        <a:buClr>
          <a:srgbClr val="CC6C18"/>
        </a:buClr>
        <a:buFont typeface="Arial" charset="0"/>
        <a:buChar char="»"/>
        <a:defRPr sz="2000">
          <a:solidFill>
            <a:srgbClr val="216471"/>
          </a:solidFill>
          <a:latin typeface="+mn-lt"/>
        </a:defRPr>
      </a:lvl8pPr>
      <a:lvl9pPr marL="4064000" indent="-290513" algn="l" rtl="0" fontAlgn="base">
        <a:spcBef>
          <a:spcPct val="20000"/>
        </a:spcBef>
        <a:spcAft>
          <a:spcPct val="0"/>
        </a:spcAft>
        <a:buClr>
          <a:srgbClr val="CC6C18"/>
        </a:buClr>
        <a:buFont typeface="Arial" charset="0"/>
        <a:buChar char="»"/>
        <a:defRPr sz="2000">
          <a:solidFill>
            <a:srgbClr val="21647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body" idx="1"/>
          </p:nvPr>
        </p:nvSpPr>
        <p:spPr bwMode="auto">
          <a:xfrm>
            <a:off x="504825" y="1447799"/>
            <a:ext cx="8126413" cy="4968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cxnSp>
        <p:nvCxnSpPr>
          <p:cNvPr id="10"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13"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2" name="Title Placeholder 1"/>
          <p:cNvSpPr>
            <a:spLocks noGrp="1"/>
          </p:cNvSpPr>
          <p:nvPr>
            <p:ph type="title"/>
          </p:nvPr>
        </p:nvSpPr>
        <p:spPr>
          <a:xfrm>
            <a:off x="0" y="5125"/>
            <a:ext cx="9144000" cy="1325563"/>
          </a:xfrm>
          <a:prstGeom prst="rect">
            <a:avLst/>
          </a:prstGeom>
          <a:solidFill>
            <a:srgbClr val="717A8B"/>
          </a:solidFill>
        </p:spPr>
        <p:txBody>
          <a:bodyPr vert="horz" lIns="91440" tIns="45720" rIns="91440" bIns="45720" rtlCol="0" anchor="ctr" anchorCtr="0">
            <a:noAutofit/>
          </a:bodyPr>
          <a:lstStyle/>
          <a:p>
            <a:r>
              <a:rPr lang="en-US" dirty="0"/>
              <a:t>Click to edit Master title style</a:t>
            </a:r>
          </a:p>
        </p:txBody>
      </p:sp>
    </p:spTree>
    <p:extLst>
      <p:ext uri="{BB962C8B-B14F-4D97-AF65-F5344CB8AC3E}">
        <p14:creationId xmlns:p14="http://schemas.microsoft.com/office/powerpoint/2010/main" val="4250994128"/>
      </p:ext>
    </p:extLst>
  </p:cSld>
  <p:clrMap bg1="lt1" tx1="dk1" bg2="lt2" tx2="dk2" accent1="accent1" accent2="accent2" accent3="accent3" accent4="accent4" accent5="accent5" accent6="accent6" hlink="hlink" folHlink="folHlink"/>
  <p:sldLayoutIdLst>
    <p:sldLayoutId id="2147483867" r:id="rId1"/>
    <p:sldLayoutId id="2147483845" r:id="rId2"/>
    <p:sldLayoutId id="2147483846" r:id="rId3"/>
    <p:sldLayoutId id="2147483868"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 id="2147483856" r:id="rId14"/>
    <p:sldLayoutId id="2147483857" r:id="rId15"/>
    <p:sldLayoutId id="2147483869" r:id="rId16"/>
    <p:sldLayoutId id="2147483858" r:id="rId17"/>
    <p:sldLayoutId id="2147483859" r:id="rId18"/>
    <p:sldLayoutId id="2147483860" r:id="rId19"/>
    <p:sldLayoutId id="2147483861" r:id="rId20"/>
    <p:sldLayoutId id="2147483862" r:id="rId21"/>
    <p:sldLayoutId id="2147483870" r:id="rId22"/>
    <p:sldLayoutId id="2147483863" r:id="rId23"/>
    <p:sldLayoutId id="2147483864" r:id="rId24"/>
    <p:sldLayoutId id="2147483865" r:id="rId25"/>
    <p:sldLayoutId id="2147483866" r:id="rId26"/>
  </p:sldLayoutIdLst>
  <p:transition spd="med"/>
  <p:hf hdr="0" dt="0"/>
  <p:txStyles>
    <p:titleStyle>
      <a:lvl1pPr marL="0" indent="-457200" algn="ctr" defTabSz="0" rtl="0" eaLnBrk="0" fontAlgn="base" hangingPunct="0">
        <a:lnSpc>
          <a:spcPct val="100000"/>
        </a:lnSpc>
        <a:spcBef>
          <a:spcPct val="0"/>
        </a:spcBef>
        <a:spcAft>
          <a:spcPct val="0"/>
        </a:spcAft>
        <a:defRPr lang="en-US" sz="3200" b="0" smtClean="0">
          <a:solidFill>
            <a:schemeClr val="bg1"/>
          </a:solidFill>
          <a:effectLst/>
          <a:latin typeface="+mn-lt"/>
          <a:ea typeface="+mj-ea"/>
          <a:cs typeface="+mj-cs"/>
        </a:defRPr>
      </a:lvl1pPr>
      <a:lvl2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2pPr>
      <a:lvl3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3pPr>
      <a:lvl4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4pPr>
      <a:lvl5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5pPr>
      <a:lvl6pPr marL="457200" algn="ctr" rtl="0" fontAlgn="base">
        <a:lnSpc>
          <a:spcPct val="85000"/>
        </a:lnSpc>
        <a:spcBef>
          <a:spcPct val="0"/>
        </a:spcBef>
        <a:spcAft>
          <a:spcPct val="0"/>
        </a:spcAft>
        <a:defRPr sz="3600" b="1">
          <a:solidFill>
            <a:srgbClr val="216471"/>
          </a:solidFill>
          <a:latin typeface="Arial" charset="0"/>
        </a:defRPr>
      </a:lvl6pPr>
      <a:lvl7pPr marL="914400" algn="ctr" rtl="0" fontAlgn="base">
        <a:lnSpc>
          <a:spcPct val="85000"/>
        </a:lnSpc>
        <a:spcBef>
          <a:spcPct val="0"/>
        </a:spcBef>
        <a:spcAft>
          <a:spcPct val="0"/>
        </a:spcAft>
        <a:defRPr sz="3600" b="1">
          <a:solidFill>
            <a:srgbClr val="216471"/>
          </a:solidFill>
          <a:latin typeface="Arial" charset="0"/>
        </a:defRPr>
      </a:lvl7pPr>
      <a:lvl8pPr marL="1371600" algn="ctr" rtl="0" fontAlgn="base">
        <a:lnSpc>
          <a:spcPct val="85000"/>
        </a:lnSpc>
        <a:spcBef>
          <a:spcPct val="0"/>
        </a:spcBef>
        <a:spcAft>
          <a:spcPct val="0"/>
        </a:spcAft>
        <a:defRPr sz="3600" b="1">
          <a:solidFill>
            <a:srgbClr val="216471"/>
          </a:solidFill>
          <a:latin typeface="Arial" charset="0"/>
        </a:defRPr>
      </a:lvl8pPr>
      <a:lvl9pPr marL="1828800" algn="ctr" rtl="0" fontAlgn="base">
        <a:lnSpc>
          <a:spcPct val="85000"/>
        </a:lnSpc>
        <a:spcBef>
          <a:spcPct val="0"/>
        </a:spcBef>
        <a:spcAft>
          <a:spcPct val="0"/>
        </a:spcAft>
        <a:defRPr sz="3600" b="1">
          <a:solidFill>
            <a:srgbClr val="216471"/>
          </a:solidFill>
          <a:latin typeface="Arial" charset="0"/>
        </a:defRPr>
      </a:lvl9pPr>
    </p:titleStyle>
    <p:bodyStyle>
      <a:lvl1pPr marL="0" indent="0" algn="l" rtl="0" eaLnBrk="0" fontAlgn="base" hangingPunct="0">
        <a:spcBef>
          <a:spcPts val="600"/>
        </a:spcBef>
        <a:spcAft>
          <a:spcPct val="0"/>
        </a:spcAft>
        <a:buClrTx/>
        <a:buSzPct val="100000"/>
        <a:buFont typeface="Arial" panose="020B0604020202020204" pitchFamily="34" charset="0"/>
        <a:buNone/>
        <a:defRPr lang="en-US" sz="2800" dirty="0">
          <a:solidFill>
            <a:schemeClr val="tx1"/>
          </a:solidFill>
          <a:effectLst/>
          <a:latin typeface="+mn-lt"/>
          <a:ea typeface="+mn-ea"/>
          <a:cs typeface="+mn-cs"/>
        </a:defRPr>
      </a:lvl1pPr>
      <a:lvl2pPr marL="403225" indent="-174625" algn="l" rtl="0" eaLnBrk="0" fontAlgn="base" hangingPunct="0">
        <a:spcBef>
          <a:spcPts val="600"/>
        </a:spcBef>
        <a:spcAft>
          <a:spcPct val="0"/>
        </a:spcAft>
        <a:buClrTx/>
        <a:buSzPct val="80000"/>
        <a:buFont typeface="Arial" panose="020B0604020202020204" pitchFamily="34" charset="0"/>
        <a:buChar char="•"/>
        <a:defRPr lang="en-US" sz="2400" dirty="0">
          <a:solidFill>
            <a:schemeClr val="tx1"/>
          </a:solidFill>
          <a:effectLst/>
          <a:latin typeface="+mn-lt"/>
        </a:defRPr>
      </a:lvl2pPr>
      <a:lvl3pPr marL="627063" indent="-169863" algn="l" rtl="0" eaLnBrk="0" fontAlgn="base" hangingPunct="0">
        <a:spcBef>
          <a:spcPts val="600"/>
        </a:spcBef>
        <a:spcAft>
          <a:spcPct val="0"/>
        </a:spcAft>
        <a:buClrTx/>
        <a:buSzPct val="65000"/>
        <a:buFont typeface="Arial" panose="020B0604020202020204" pitchFamily="34" charset="0"/>
        <a:buChar char="•"/>
        <a:defRPr lang="en-US" sz="1800" dirty="0">
          <a:solidFill>
            <a:schemeClr val="tx1"/>
          </a:solidFill>
          <a:effectLst/>
          <a:latin typeface="+mn-lt"/>
        </a:defRPr>
      </a:lvl3pPr>
      <a:lvl4pPr marL="1600200" indent="-282575" algn="l" rtl="0" eaLnBrk="0" fontAlgn="base" hangingPunct="0">
        <a:spcBef>
          <a:spcPct val="20000"/>
        </a:spcBef>
        <a:spcAft>
          <a:spcPct val="0"/>
        </a:spcAft>
        <a:buClr>
          <a:srgbClr val="CC6600"/>
        </a:buClr>
        <a:buSzPct val="65000"/>
        <a:buFont typeface="Arial" panose="020B0604020202020204" pitchFamily="34" charset="0"/>
        <a:buChar char="•"/>
        <a:defRPr lang="en-US" sz="1800" dirty="0">
          <a:solidFill>
            <a:schemeClr val="tx1"/>
          </a:solidFill>
          <a:effectLst/>
          <a:latin typeface="+mn-lt"/>
        </a:defRPr>
      </a:lvl4pPr>
      <a:lvl5pPr marL="2068513" indent="-284163" algn="l" rtl="0" eaLnBrk="0" fontAlgn="base" hangingPunct="0">
        <a:spcBef>
          <a:spcPct val="20000"/>
        </a:spcBef>
        <a:spcAft>
          <a:spcPct val="0"/>
        </a:spcAft>
        <a:buClr>
          <a:srgbClr val="CC6600"/>
        </a:buClr>
        <a:buSzPct val="65000"/>
        <a:buFont typeface="Arial" panose="020B0604020202020204" pitchFamily="34" charset="0"/>
        <a:buChar char="•"/>
        <a:defRPr lang="en-US" sz="1600" dirty="0">
          <a:solidFill>
            <a:schemeClr val="tx1"/>
          </a:solidFill>
          <a:effectLst/>
          <a:latin typeface="+mn-lt"/>
        </a:defRPr>
      </a:lvl5pPr>
      <a:lvl6pPr marL="2692400" indent="-290513" algn="l" rtl="0" fontAlgn="base">
        <a:spcBef>
          <a:spcPct val="20000"/>
        </a:spcBef>
        <a:spcAft>
          <a:spcPct val="0"/>
        </a:spcAft>
        <a:buClr>
          <a:srgbClr val="CC6C18"/>
        </a:buClr>
        <a:buFont typeface="Arial" charset="0"/>
        <a:buChar char="»"/>
        <a:defRPr sz="2000">
          <a:solidFill>
            <a:srgbClr val="216471"/>
          </a:solidFill>
          <a:latin typeface="+mn-lt"/>
        </a:defRPr>
      </a:lvl6pPr>
      <a:lvl7pPr marL="3149600" indent="-290513" algn="l" rtl="0" fontAlgn="base">
        <a:spcBef>
          <a:spcPct val="20000"/>
        </a:spcBef>
        <a:spcAft>
          <a:spcPct val="0"/>
        </a:spcAft>
        <a:buClr>
          <a:srgbClr val="CC6C18"/>
        </a:buClr>
        <a:buFont typeface="Arial" charset="0"/>
        <a:buChar char="»"/>
        <a:defRPr sz="2000">
          <a:solidFill>
            <a:srgbClr val="216471"/>
          </a:solidFill>
          <a:latin typeface="+mn-lt"/>
        </a:defRPr>
      </a:lvl7pPr>
      <a:lvl8pPr marL="3606800" indent="-290513" algn="l" rtl="0" fontAlgn="base">
        <a:spcBef>
          <a:spcPct val="20000"/>
        </a:spcBef>
        <a:spcAft>
          <a:spcPct val="0"/>
        </a:spcAft>
        <a:buClr>
          <a:srgbClr val="CC6C18"/>
        </a:buClr>
        <a:buFont typeface="Arial" charset="0"/>
        <a:buChar char="»"/>
        <a:defRPr sz="2000">
          <a:solidFill>
            <a:srgbClr val="216471"/>
          </a:solidFill>
          <a:latin typeface="+mn-lt"/>
        </a:defRPr>
      </a:lvl8pPr>
      <a:lvl9pPr marL="4064000" indent="-290513" algn="l" rtl="0" fontAlgn="base">
        <a:spcBef>
          <a:spcPct val="20000"/>
        </a:spcBef>
        <a:spcAft>
          <a:spcPct val="0"/>
        </a:spcAft>
        <a:buClr>
          <a:srgbClr val="CC6C18"/>
        </a:buClr>
        <a:buFont typeface="Arial" charset="0"/>
        <a:buChar char="»"/>
        <a:defRPr sz="2000">
          <a:solidFill>
            <a:srgbClr val="21647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slide" Target="slide29.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0.xml"/><Relationship Id="rId4" Type="http://schemas.openxmlformats.org/officeDocument/2006/relationships/slide" Target="slide3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slide" Target="slide3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4.xml"/><Relationship Id="rId1" Type="http://schemas.openxmlformats.org/officeDocument/2006/relationships/slideLayout" Target="../slideLayouts/slideLayout19.xml"/><Relationship Id="rId4" Type="http://schemas.openxmlformats.org/officeDocument/2006/relationships/slide" Target="slide32.xml"/></Relationships>
</file>

<file path=ppt/slides/_rels/slide15.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slide" Target="slide3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0.xml"/><Relationship Id="rId4" Type="http://schemas.openxmlformats.org/officeDocument/2006/relationships/slide" Target="slide3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8.xml"/><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notesSlide" Target="../notesSlides/notesSlide29.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30.xml"/><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notesSlide" Target="../notesSlides/notesSlide31.xml"/><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32.xml"/><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notesSlide" Target="../notesSlides/notesSlide33.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noFill/>
        </p:spPr>
        <p:txBody>
          <a:bodyPr lIns="274320" rIns="274320">
            <a:noAutofit/>
          </a:bodyPr>
          <a:lstStyle/>
          <a:p>
            <a:pPr marL="0" indent="0"/>
            <a:r>
              <a:rPr lang="en-US" sz="4000" b="1" dirty="0">
                <a:solidFill>
                  <a:schemeClr val="tx1"/>
                </a:solidFill>
              </a:rPr>
              <a:t>CHAPTER 12 </a:t>
            </a:r>
            <a:r>
              <a:rPr lang="en-US" dirty="0">
                <a:solidFill>
                  <a:schemeClr val="tx1"/>
                </a:solidFill>
                <a:cs typeface="Tahoma" charset="0"/>
              </a:rPr>
              <a:t>Corporate Culture and Leadership: Keys to Good Strategy Execution</a:t>
            </a:r>
            <a:endParaRPr lang="en-US" dirty="0">
              <a:solidFill>
                <a:schemeClr val="tx1"/>
              </a:solidFill>
            </a:endParaRPr>
          </a:p>
        </p:txBody>
      </p:sp>
      <p:sp>
        <p:nvSpPr>
          <p:cNvPr id="4" name="Text Placeholder 3">
            <a:extLst>
              <a:ext uri="{FF2B5EF4-FFF2-40B4-BE49-F238E27FC236}">
                <a16:creationId xmlns:a16="http://schemas.microsoft.com/office/drawing/2014/main" id="{2765DB08-B4C0-45F9-B7F2-C8AC5DAD30C7}"/>
              </a:ext>
            </a:extLst>
          </p:cNvPr>
          <p:cNvSpPr>
            <a:spLocks noGrp="1"/>
          </p:cNvSpPr>
          <p:nvPr>
            <p:ph type="body" sz="quarter" idx="10"/>
          </p:nvPr>
        </p:nvSpPr>
        <p:spPr/>
        <p:txBody>
          <a:bodyPr/>
          <a:lstStyle/>
          <a:p>
            <a:r>
              <a:rPr lang="en-US" i="0" dirty="0"/>
              <a:t>©alice-photo/Shutterstock.com</a:t>
            </a:r>
            <a:endParaRPr lang="en-US" dirty="0"/>
          </a:p>
        </p:txBody>
      </p:sp>
      <p:sp>
        <p:nvSpPr>
          <p:cNvPr id="5" name="Text Placeholder 4">
            <a:extLst>
              <a:ext uri="{FF2B5EF4-FFF2-40B4-BE49-F238E27FC236}">
                <a16:creationId xmlns:a16="http://schemas.microsoft.com/office/drawing/2014/main" id="{C68CE1C1-FCCB-4A5C-8A04-8D38E9AAE701}"/>
              </a:ext>
            </a:extLst>
          </p:cNvPr>
          <p:cNvSpPr>
            <a:spLocks noGrp="1"/>
          </p:cNvSpPr>
          <p:nvPr>
            <p:ph type="body" sz="quarter" idx="11"/>
          </p:nvPr>
        </p:nvSpPr>
        <p:spPr/>
        <p:txBody>
          <a:bodyPr/>
          <a:lstStyle/>
          <a:p>
            <a:r>
              <a:rPr lang="en-US" dirty="0"/>
              <a:t>©McGraw-Hill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7196628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Learning Objectives</a:t>
            </a:r>
          </a:p>
        </p:txBody>
      </p:sp>
      <p:sp>
        <p:nvSpPr>
          <p:cNvPr id="3" name="Content Placeholder 2"/>
          <p:cNvSpPr>
            <a:spLocks noGrp="1"/>
          </p:cNvSpPr>
          <p:nvPr>
            <p:ph idx="1"/>
          </p:nvPr>
        </p:nvSpPr>
        <p:spPr/>
        <p:txBody>
          <a:bodyPr/>
          <a:lstStyle/>
          <a:p>
            <a:pPr marL="0" indent="0">
              <a:spcBef>
                <a:spcPts val="1200"/>
              </a:spcBef>
              <a:spcAft>
                <a:spcPts val="0"/>
              </a:spcAft>
              <a:buClr>
                <a:srgbClr val="663300"/>
              </a:buClr>
              <a:buNone/>
            </a:pPr>
            <a:r>
              <a:rPr lang="en-US" b="1" dirty="0">
                <a:solidFill>
                  <a:schemeClr val="accent1">
                    <a:lumMod val="50000"/>
                  </a:schemeClr>
                </a:solidFill>
              </a:rPr>
              <a:t>This chapter will help you understand:</a:t>
            </a:r>
          </a:p>
          <a:p>
            <a:pPr marL="398463" indent="-398463">
              <a:spcBef>
                <a:spcPts val="1200"/>
              </a:spcBef>
              <a:spcAft>
                <a:spcPts val="0"/>
              </a:spcAft>
              <a:buClr>
                <a:srgbClr val="663300"/>
              </a:buClr>
              <a:buFont typeface="+mj-lt"/>
              <a:buAutoNum type="arabicPeriod"/>
            </a:pPr>
            <a:r>
              <a:rPr lang="en-US" sz="2400" dirty="0"/>
              <a:t>The key features of a company’s corporate culture and the role of a company’s core values and ethical standards in building corporate culture</a:t>
            </a:r>
          </a:p>
          <a:p>
            <a:pPr marL="398463" indent="-398463">
              <a:spcBef>
                <a:spcPts val="1200"/>
              </a:spcBef>
              <a:spcAft>
                <a:spcPts val="0"/>
              </a:spcAft>
              <a:buClr>
                <a:srgbClr val="663300"/>
              </a:buClr>
              <a:buFont typeface="+mj-lt"/>
              <a:buAutoNum type="arabicPeriod"/>
            </a:pPr>
            <a:r>
              <a:rPr lang="en-US" sz="2400" dirty="0"/>
              <a:t>How and why a company’s culture can aid the drive for proficient strategy execution</a:t>
            </a:r>
          </a:p>
          <a:p>
            <a:pPr marL="398463" indent="-398463">
              <a:spcBef>
                <a:spcPts val="1200"/>
              </a:spcBef>
              <a:spcAft>
                <a:spcPts val="0"/>
              </a:spcAft>
              <a:buClr>
                <a:srgbClr val="663300"/>
              </a:buClr>
              <a:buFont typeface="+mj-lt"/>
              <a:buAutoNum type="arabicPeriod"/>
            </a:pPr>
            <a:r>
              <a:rPr lang="en-US" sz="2400" dirty="0"/>
              <a:t>The kinds of actions management can take to change a problem corporate culture</a:t>
            </a:r>
          </a:p>
          <a:p>
            <a:pPr marL="398463" indent="-398463">
              <a:spcBef>
                <a:spcPts val="1200"/>
              </a:spcBef>
              <a:spcAft>
                <a:spcPts val="0"/>
              </a:spcAft>
              <a:buClr>
                <a:srgbClr val="663300"/>
              </a:buClr>
              <a:buFont typeface="+mj-lt"/>
              <a:buAutoNum type="arabicPeriod"/>
            </a:pPr>
            <a:r>
              <a:rPr lang="en-US" sz="2400" dirty="0"/>
              <a:t>What constitutes effective managerial leadership in achieving superior strategy execution</a:t>
            </a:r>
          </a:p>
        </p:txBody>
      </p:sp>
    </p:spTree>
    <p:extLst>
      <p:ext uri="{BB962C8B-B14F-4D97-AF65-F5344CB8AC3E}">
        <p14:creationId xmlns:p14="http://schemas.microsoft.com/office/powerpoint/2010/main" val="277336369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0935EE-FE41-4D4F-BF5E-EA6B2D0FCA0B}"/>
              </a:ext>
            </a:extLst>
          </p:cNvPr>
          <p:cNvSpPr>
            <a:spLocks noGrp="1"/>
          </p:cNvSpPr>
          <p:nvPr>
            <p:ph type="title"/>
          </p:nvPr>
        </p:nvSpPr>
        <p:spPr/>
        <p:txBody>
          <a:bodyPr/>
          <a:lstStyle/>
          <a:p>
            <a:pPr indent="1588"/>
            <a:r>
              <a:rPr lang="en-US" dirty="0"/>
              <a:t>Instilling a Corporate Culture Conducive to Good Strategy Execution</a:t>
            </a:r>
          </a:p>
        </p:txBody>
      </p:sp>
      <p:sp>
        <p:nvSpPr>
          <p:cNvPr id="5" name="Content Placeholder 4">
            <a:extLst>
              <a:ext uri="{FF2B5EF4-FFF2-40B4-BE49-F238E27FC236}">
                <a16:creationId xmlns:a16="http://schemas.microsoft.com/office/drawing/2014/main" id="{DFE48EA4-487C-4A48-A048-4B072A2EE8D5}"/>
              </a:ext>
            </a:extLst>
          </p:cNvPr>
          <p:cNvSpPr>
            <a:spLocks noGrp="1"/>
          </p:cNvSpPr>
          <p:nvPr>
            <p:ph idx="1"/>
          </p:nvPr>
        </p:nvSpPr>
        <p:spPr/>
        <p:txBody>
          <a:bodyPr/>
          <a:lstStyle/>
          <a:p>
            <a:r>
              <a:rPr lang="en-US" dirty="0"/>
              <a:t>Corporate culture:</a:t>
            </a:r>
          </a:p>
          <a:p>
            <a:pPr lvl="1"/>
            <a:r>
              <a:rPr lang="en-US" dirty="0"/>
              <a:t>Is the meshing of shared values, beliefs, business principles, and traditions that imbues a firm’s operating style, behavioral norms, ingrained attitudes, and work atmosphere.</a:t>
            </a:r>
          </a:p>
          <a:p>
            <a:pPr lvl="1"/>
            <a:r>
              <a:rPr lang="en-US" dirty="0"/>
              <a:t>Is important because it influences the firm’s actions and approaches to conducting business.</a:t>
            </a:r>
          </a:p>
          <a:p>
            <a:endParaRPr lang="en-US" dirty="0"/>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16945" y="2"/>
            <a:ext cx="7910110" cy="1244199"/>
          </a:xfrm>
        </p:spPr>
        <p:txBody>
          <a:bodyPr/>
          <a:lstStyle/>
          <a:p>
            <a:r>
              <a:rPr lang="en-US" dirty="0"/>
              <a:t>Strong Guiding Principles Drive the High-Performance Culture at Epic</a:t>
            </a:r>
          </a:p>
        </p:txBody>
      </p:sp>
      <p:sp>
        <p:nvSpPr>
          <p:cNvPr id="2" name="Content Placeholder 1"/>
          <p:cNvSpPr>
            <a:spLocks noGrp="1"/>
          </p:cNvSpPr>
          <p:nvPr>
            <p:ph idx="1"/>
          </p:nvPr>
        </p:nvSpPr>
        <p:spPr/>
        <p:txBody>
          <a:bodyPr/>
          <a:lstStyle/>
          <a:p>
            <a:pPr>
              <a:spcAft>
                <a:spcPts val="1800"/>
              </a:spcAft>
            </a:pPr>
            <a:r>
              <a:rPr lang="en-US" dirty="0"/>
              <a:t>What actions does Epic take to foster the high-performance culture that is so important to its success?</a:t>
            </a:r>
          </a:p>
          <a:p>
            <a:pPr>
              <a:spcAft>
                <a:spcPts val="1800"/>
              </a:spcAft>
            </a:pPr>
            <a:r>
              <a:rPr lang="en-US" dirty="0"/>
              <a:t>How do Epic’s 10 Commandments relate to its stated principles?</a:t>
            </a:r>
          </a:p>
          <a:p>
            <a:r>
              <a:rPr lang="en-US" dirty="0"/>
              <a:t>Is there a relationship between development of unique cultures and the subsequent growth and success of focused or niche businesses?</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lIns="640080" rIns="640080">
            <a:noAutofit/>
          </a:bodyPr>
          <a:lstStyle/>
          <a:p>
            <a:r>
              <a:rPr lang="en-US" dirty="0"/>
              <a:t>The </a:t>
            </a:r>
            <a:r>
              <a:rPr lang="en-US" sz="3200" dirty="0"/>
              <a:t>High-Performance</a:t>
            </a:r>
            <a:r>
              <a:rPr lang="en-US" dirty="0"/>
              <a:t> Culture at Epic</a:t>
            </a:r>
          </a:p>
        </p:txBody>
      </p:sp>
      <p:sp>
        <p:nvSpPr>
          <p:cNvPr id="2" name="Content Placeholder 1"/>
          <p:cNvSpPr>
            <a:spLocks noGrp="1"/>
          </p:cNvSpPr>
          <p:nvPr>
            <p:ph sz="half" idx="1"/>
          </p:nvPr>
        </p:nvSpPr>
        <p:spPr/>
        <p:txBody>
          <a:bodyPr/>
          <a:lstStyle/>
          <a:p>
            <a:pPr marL="0" indent="0">
              <a:spcBef>
                <a:spcPts val="600"/>
              </a:spcBef>
              <a:spcAft>
                <a:spcPts val="0"/>
              </a:spcAft>
              <a:buNone/>
            </a:pPr>
            <a:r>
              <a:rPr lang="en-US" sz="2000" b="1" dirty="0"/>
              <a:t>Epic’s 10 Commandments</a:t>
            </a:r>
            <a:endParaRPr lang="en-US" sz="1800" b="1" dirty="0"/>
          </a:p>
          <a:p>
            <a:pPr marL="342900" indent="-342900">
              <a:spcBef>
                <a:spcPts val="600"/>
              </a:spcBef>
              <a:spcAft>
                <a:spcPts val="0"/>
              </a:spcAft>
              <a:buFont typeface="+mj-lt"/>
              <a:buAutoNum type="arabicPeriod"/>
            </a:pPr>
            <a:r>
              <a:rPr lang="en-US" sz="1800" dirty="0"/>
              <a:t>Do not go public.</a:t>
            </a:r>
          </a:p>
          <a:p>
            <a:pPr marL="342900" indent="-342900">
              <a:spcBef>
                <a:spcPts val="600"/>
              </a:spcBef>
              <a:spcAft>
                <a:spcPts val="0"/>
              </a:spcAft>
              <a:buFont typeface="+mj-lt"/>
              <a:buAutoNum type="arabicPeriod"/>
            </a:pPr>
            <a:r>
              <a:rPr lang="en-US" sz="1800" dirty="0"/>
              <a:t>Do not be acquired. </a:t>
            </a:r>
          </a:p>
          <a:p>
            <a:pPr marL="342900" indent="-342900">
              <a:spcBef>
                <a:spcPts val="600"/>
              </a:spcBef>
              <a:spcAft>
                <a:spcPts val="0"/>
              </a:spcAft>
              <a:buFont typeface="+mj-lt"/>
              <a:buAutoNum type="arabicPeriod"/>
            </a:pPr>
            <a:r>
              <a:rPr lang="en-US" sz="1800" dirty="0"/>
              <a:t>Software must work.</a:t>
            </a:r>
          </a:p>
          <a:p>
            <a:pPr marL="342900" indent="-342900">
              <a:spcBef>
                <a:spcPts val="600"/>
              </a:spcBef>
              <a:spcAft>
                <a:spcPts val="0"/>
              </a:spcAft>
              <a:buFont typeface="+mj-lt"/>
              <a:buAutoNum type="arabicPeriod"/>
            </a:pPr>
            <a:r>
              <a:rPr lang="en-US" sz="1800" dirty="0"/>
              <a:t>Expectations = reality.</a:t>
            </a:r>
          </a:p>
          <a:p>
            <a:pPr marL="342900" indent="-342900">
              <a:spcBef>
                <a:spcPts val="600"/>
              </a:spcBef>
              <a:spcAft>
                <a:spcPts val="0"/>
              </a:spcAft>
              <a:buFont typeface="+mj-lt"/>
              <a:buAutoNum type="arabicPeriod"/>
            </a:pPr>
            <a:r>
              <a:rPr lang="en-US" sz="1800" dirty="0"/>
              <a:t>Keep commitments.</a:t>
            </a:r>
          </a:p>
          <a:p>
            <a:pPr marL="342900" indent="-342900">
              <a:spcBef>
                <a:spcPts val="600"/>
              </a:spcBef>
              <a:spcAft>
                <a:spcPts val="0"/>
              </a:spcAft>
              <a:buFont typeface="+mj-lt"/>
              <a:buAutoNum type="arabicPeriod"/>
            </a:pPr>
            <a:r>
              <a:rPr lang="en-US" sz="1800" dirty="0"/>
              <a:t>Focus on competency. Do not tolerate mediocrity.</a:t>
            </a:r>
          </a:p>
          <a:p>
            <a:pPr marL="342900" indent="-342900">
              <a:spcBef>
                <a:spcPts val="600"/>
              </a:spcBef>
              <a:spcAft>
                <a:spcPts val="0"/>
              </a:spcAft>
              <a:buFont typeface="+mj-lt"/>
              <a:buAutoNum type="arabicPeriod"/>
            </a:pPr>
            <a:r>
              <a:rPr lang="en-US" sz="1800" dirty="0"/>
              <a:t>Have standards. Be fair to all.</a:t>
            </a:r>
          </a:p>
          <a:p>
            <a:pPr marL="342900" indent="-342900">
              <a:spcBef>
                <a:spcPts val="600"/>
              </a:spcBef>
              <a:spcAft>
                <a:spcPts val="0"/>
              </a:spcAft>
              <a:buFont typeface="+mj-lt"/>
              <a:buAutoNum type="arabicPeriod"/>
            </a:pPr>
            <a:r>
              <a:rPr lang="en-US" sz="1800" dirty="0"/>
              <a:t>Have courage. What you put up with is what you stand for.</a:t>
            </a:r>
          </a:p>
          <a:p>
            <a:pPr marL="342900" indent="-342900">
              <a:spcBef>
                <a:spcPts val="600"/>
              </a:spcBef>
              <a:spcAft>
                <a:spcPts val="0"/>
              </a:spcAft>
              <a:buFont typeface="+mj-lt"/>
              <a:buAutoNum type="arabicPeriod"/>
            </a:pPr>
            <a:r>
              <a:rPr lang="en-US" sz="1800" dirty="0"/>
              <a:t>Teach philosophy and culture. </a:t>
            </a:r>
          </a:p>
          <a:p>
            <a:pPr marL="342900" indent="-342900">
              <a:spcBef>
                <a:spcPts val="600"/>
              </a:spcBef>
              <a:spcAft>
                <a:spcPts val="0"/>
              </a:spcAft>
              <a:buFont typeface="+mj-lt"/>
              <a:buAutoNum type="arabicPeriod"/>
            </a:pPr>
            <a:r>
              <a:rPr lang="en-US" sz="1800" dirty="0"/>
              <a:t>Be frugal. Do not take on debt for operations.</a:t>
            </a:r>
          </a:p>
        </p:txBody>
      </p:sp>
      <p:sp>
        <p:nvSpPr>
          <p:cNvPr id="3" name="Content Placeholder 2"/>
          <p:cNvSpPr>
            <a:spLocks noGrp="1"/>
          </p:cNvSpPr>
          <p:nvPr>
            <p:ph sz="half" idx="2"/>
          </p:nvPr>
        </p:nvSpPr>
        <p:spPr/>
        <p:txBody>
          <a:bodyPr/>
          <a:lstStyle/>
          <a:p>
            <a:pPr marL="0" indent="0">
              <a:spcBef>
                <a:spcPts val="600"/>
              </a:spcBef>
              <a:spcAft>
                <a:spcPts val="0"/>
              </a:spcAft>
              <a:buNone/>
            </a:pPr>
            <a:r>
              <a:rPr lang="en-US" sz="2000" b="1" dirty="0"/>
              <a:t>Epic’s Principles</a:t>
            </a:r>
          </a:p>
          <a:p>
            <a:pPr marL="342900" indent="-342900">
              <a:spcBef>
                <a:spcPts val="600"/>
              </a:spcBef>
              <a:spcAft>
                <a:spcPts val="0"/>
              </a:spcAft>
              <a:buFont typeface="+mj-lt"/>
              <a:buAutoNum type="arabicPeriod"/>
            </a:pPr>
            <a:r>
              <a:rPr lang="en-US" sz="1800" dirty="0"/>
              <a:t>Make our products a joy to use.</a:t>
            </a:r>
          </a:p>
          <a:p>
            <a:pPr marL="342900" indent="-342900">
              <a:spcBef>
                <a:spcPts val="600"/>
              </a:spcBef>
              <a:spcAft>
                <a:spcPts val="0"/>
              </a:spcAft>
              <a:buFont typeface="+mj-lt"/>
              <a:buAutoNum type="arabicPeriod"/>
            </a:pPr>
            <a:r>
              <a:rPr lang="en-US" sz="1800" dirty="0"/>
              <a:t>Have fun with customers.</a:t>
            </a:r>
          </a:p>
          <a:p>
            <a:pPr marL="342900" indent="-342900">
              <a:spcBef>
                <a:spcPts val="600"/>
              </a:spcBef>
              <a:spcAft>
                <a:spcPts val="0"/>
              </a:spcAft>
              <a:buFont typeface="+mj-lt"/>
              <a:buAutoNum type="arabicPeriod"/>
            </a:pPr>
            <a:r>
              <a:rPr lang="en-US" sz="1800" dirty="0"/>
              <a:t>Design in collaboration with users.</a:t>
            </a:r>
          </a:p>
          <a:p>
            <a:pPr marL="342900" indent="-342900">
              <a:spcBef>
                <a:spcPts val="600"/>
              </a:spcBef>
              <a:spcAft>
                <a:spcPts val="0"/>
              </a:spcAft>
              <a:buFont typeface="+mj-lt"/>
              <a:buAutoNum type="arabicPeriod"/>
            </a:pPr>
            <a:r>
              <a:rPr lang="en-US" sz="1800" dirty="0"/>
              <a:t>Make it easy for users to do the right thing.</a:t>
            </a:r>
          </a:p>
          <a:p>
            <a:pPr marL="342900" indent="-342900">
              <a:spcBef>
                <a:spcPts val="600"/>
              </a:spcBef>
              <a:spcAft>
                <a:spcPts val="0"/>
              </a:spcAft>
              <a:buFont typeface="+mj-lt"/>
              <a:buAutoNum type="arabicPeriod"/>
            </a:pPr>
            <a:r>
              <a:rPr lang="en-US" sz="1800" dirty="0"/>
              <a:t>Improve the patient’s health and healthcare experience.</a:t>
            </a:r>
          </a:p>
          <a:p>
            <a:pPr marL="342900" indent="-342900">
              <a:spcBef>
                <a:spcPts val="600"/>
              </a:spcBef>
              <a:spcAft>
                <a:spcPts val="0"/>
              </a:spcAft>
              <a:buFont typeface="+mj-lt"/>
              <a:buAutoNum type="arabicPeriod"/>
            </a:pPr>
            <a:r>
              <a:rPr lang="en-US" sz="1800" dirty="0"/>
              <a:t>Generalize to benefit more.</a:t>
            </a:r>
          </a:p>
          <a:p>
            <a:pPr marL="342900" indent="-342900">
              <a:spcBef>
                <a:spcPts val="600"/>
              </a:spcBef>
              <a:spcAft>
                <a:spcPts val="0"/>
              </a:spcAft>
              <a:buFont typeface="+mj-lt"/>
              <a:buAutoNum type="arabicPeriod"/>
            </a:pPr>
            <a:r>
              <a:rPr lang="en-US" sz="1800" dirty="0"/>
              <a:t>Follow processes. Find root causes. Fix processes.</a:t>
            </a:r>
          </a:p>
          <a:p>
            <a:pPr marL="342900" indent="-342900">
              <a:spcBef>
                <a:spcPts val="600"/>
              </a:spcBef>
              <a:spcAft>
                <a:spcPts val="0"/>
              </a:spcAft>
              <a:buFont typeface="+mj-lt"/>
              <a:buAutoNum type="arabicPeriod"/>
            </a:pPr>
            <a:r>
              <a:rPr lang="en-US" sz="1800" dirty="0"/>
              <a:t>Dissent when you disagree; once decided, support.</a:t>
            </a:r>
          </a:p>
          <a:p>
            <a:pPr marL="342900" indent="-342900">
              <a:spcBef>
                <a:spcPts val="600"/>
              </a:spcBef>
              <a:spcAft>
                <a:spcPts val="0"/>
              </a:spcAft>
              <a:buFont typeface="+mj-lt"/>
              <a:buAutoNum type="arabicPeriod"/>
            </a:pPr>
            <a:r>
              <a:rPr lang="en-US" sz="1800" dirty="0"/>
              <a:t>Do what is difficult for us if it makes things easier for our users.</a:t>
            </a:r>
          </a:p>
          <a:p>
            <a:pPr marL="342900" indent="-342900">
              <a:spcBef>
                <a:spcPts val="600"/>
              </a:spcBef>
              <a:spcAft>
                <a:spcPts val="0"/>
              </a:spcAft>
              <a:buFont typeface="+mj-lt"/>
              <a:buAutoNum type="arabicPeriod"/>
            </a:pPr>
            <a:r>
              <a:rPr lang="en-US" sz="1800" dirty="0"/>
              <a:t>Escalate problems at the start, not when all hell breaks loose.</a:t>
            </a:r>
          </a:p>
        </p:txBody>
      </p:sp>
    </p:spTree>
    <p:extLst>
      <p:ext uri="{BB962C8B-B14F-4D97-AF65-F5344CB8AC3E}">
        <p14:creationId xmlns:p14="http://schemas.microsoft.com/office/powerpoint/2010/main" val="164945972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5D53EA-CF3F-4811-B0FA-2EF421DB6C1B}"/>
              </a:ext>
            </a:extLst>
          </p:cNvPr>
          <p:cNvSpPr>
            <a:spLocks noGrp="1"/>
          </p:cNvSpPr>
          <p:nvPr>
            <p:ph type="title"/>
          </p:nvPr>
        </p:nvSpPr>
        <p:spPr/>
        <p:txBody>
          <a:bodyPr/>
          <a:lstStyle/>
          <a:p>
            <a:r>
              <a:rPr lang="en-US" dirty="0"/>
              <a:t>Identifying the Key Features of a Company’s Corporate Culture</a:t>
            </a:r>
          </a:p>
        </p:txBody>
      </p:sp>
      <p:pic>
        <p:nvPicPr>
          <p:cNvPr id="3" name="Picture 2" descr="Graphic shows the key features of a company's corporate culture.">
            <a:extLst>
              <a:ext uri="{FF2B5EF4-FFF2-40B4-BE49-F238E27FC236}">
                <a16:creationId xmlns:a16="http://schemas.microsoft.com/office/drawing/2014/main" id="{9D076287-7585-48E6-AFD1-A8E0BEE3117B}"/>
              </a:ext>
            </a:extLst>
          </p:cNvPr>
          <p:cNvPicPr>
            <a:picLocks noChangeAspect="1"/>
          </p:cNvPicPr>
          <p:nvPr/>
        </p:nvPicPr>
        <p:blipFill rotWithShape="1">
          <a:blip r:embed="rId3">
            <a:extLst>
              <a:ext uri="{28A0092B-C50C-407E-A947-70E740481C1C}">
                <a14:useLocalDpi xmlns:a14="http://schemas.microsoft.com/office/drawing/2010/main" val="0"/>
              </a:ext>
            </a:extLst>
          </a:blip>
          <a:srcRect l="24821" t="41931" r="24480" b="24246"/>
          <a:stretch/>
        </p:blipFill>
        <p:spPr>
          <a:xfrm>
            <a:off x="897518" y="1563939"/>
            <a:ext cx="7269020" cy="4206240"/>
          </a:xfrm>
          <a:prstGeom prst="rect">
            <a:avLst/>
          </a:prstGeom>
        </p:spPr>
      </p:pic>
      <p:sp>
        <p:nvSpPr>
          <p:cNvPr id="7" name="Text Placeholder 6" descr="A graphic details eight key features of a company's corporate culture."/>
          <p:cNvSpPr>
            <a:spLocks noGrp="1"/>
          </p:cNvSpPr>
          <p:nvPr>
            <p:ph type="body" sz="quarter" idx="16"/>
          </p:nvPr>
        </p:nvSpPr>
        <p:spPr/>
        <p:txBody>
          <a:bodyPr/>
          <a:lstStyle/>
          <a:p>
            <a:pPr marL="0" indent="0">
              <a:buNone/>
            </a:pPr>
            <a:r>
              <a:rPr lang="en-US" sz="800" b="0" dirty="0">
                <a:hlinkClick r:id="rId4" action="ppaction://hlinksldjump"/>
              </a:rPr>
              <a:t>Access the text alternative for these images.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pPr marL="2171700" indent="-1943100"/>
            <a:r>
              <a:rPr lang="en-US" sz="2400" dirty="0"/>
              <a:t>FIGURE 12.1			The Two Culture-Building Roles of a Company’s Core Values and Ethical Standards</a:t>
            </a:r>
          </a:p>
        </p:txBody>
      </p:sp>
      <p:pic>
        <p:nvPicPr>
          <p:cNvPr id="3" name="Content Placeholder 2" descr="A graphic shows a company's stated core values and ethical principles."/>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914400" y="1390650"/>
            <a:ext cx="8229600" cy="4699000"/>
          </a:xfrm>
        </p:spPr>
      </p:pic>
      <p:sp>
        <p:nvSpPr>
          <p:cNvPr id="7" name="Text Placeholder 6"/>
          <p:cNvSpPr>
            <a:spLocks noGrp="1"/>
          </p:cNvSpPr>
          <p:nvPr>
            <p:ph type="body" sz="quarter" idx="16"/>
          </p:nvPr>
        </p:nvSpPr>
        <p:spPr>
          <a:xfrm>
            <a:off x="1329141" y="6565596"/>
            <a:ext cx="2145600" cy="99950"/>
          </a:xfrm>
        </p:spPr>
        <p:txBody>
          <a:bodyPr/>
          <a:lstStyle/>
          <a:p>
            <a:pPr marL="0" indent="0" algn="ctr">
              <a:buNone/>
            </a:pPr>
            <a:r>
              <a:rPr lang="en-US" sz="800" dirty="0">
                <a:hlinkClick r:id="rId4" action="ppaction://hlinksldjump"/>
              </a:rPr>
              <a:t>Access the text alternative for these images.</a:t>
            </a:r>
          </a:p>
        </p:txBody>
      </p:sp>
      <p:sp>
        <p:nvSpPr>
          <p:cNvPr id="2" name="Text Placeholder 1">
            <a:extLst>
              <a:ext uri="{FF2B5EF4-FFF2-40B4-BE49-F238E27FC236}">
                <a16:creationId xmlns:a16="http://schemas.microsoft.com/office/drawing/2014/main" id="{EB2A1592-7E92-4FAC-8770-09DB47E74BCF}"/>
              </a:ext>
            </a:extLst>
          </p:cNvPr>
          <p:cNvSpPr>
            <a:spLocks noGrp="1"/>
          </p:cNvSpPr>
          <p:nvPr>
            <p:ph type="body" sz="quarter" idx="17"/>
          </p:nvPr>
        </p:nvSpPr>
        <p:spPr>
          <a:xfrm>
            <a:off x="4904509" y="6553200"/>
            <a:ext cx="4239491" cy="298450"/>
          </a:xfrm>
        </p:spPr>
        <p:txBody>
          <a:bodyPr/>
          <a:lstStyle/>
          <a:p>
            <a:r>
              <a:rPr lang="en-US" dirty="0"/>
              <a:t>Copyright ©McGraw-Hill Education. Permission required for reproduction or display.</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C1FEE0-C4E8-4C07-8BCA-DF61EC084792}"/>
              </a:ext>
            </a:extLst>
          </p:cNvPr>
          <p:cNvSpPr>
            <a:spLocks noGrp="1"/>
          </p:cNvSpPr>
          <p:nvPr>
            <p:ph type="title"/>
          </p:nvPr>
        </p:nvSpPr>
        <p:spPr/>
        <p:txBody>
          <a:bodyPr/>
          <a:lstStyle/>
          <a:p>
            <a:r>
              <a:rPr lang="en-US" sz="3200" dirty="0"/>
              <a:t>Embedding Cultural Norms in the Organization and Perpetuating the Culture </a:t>
            </a:r>
            <a:r>
              <a:rPr lang="en-US" sz="2400" dirty="0"/>
              <a:t>(1 of 2)</a:t>
            </a:r>
            <a:endParaRPr lang="en-US" sz="3200" dirty="0"/>
          </a:p>
        </p:txBody>
      </p:sp>
      <p:sp>
        <p:nvSpPr>
          <p:cNvPr id="5" name="Content Placeholder 4">
            <a:extLst>
              <a:ext uri="{FF2B5EF4-FFF2-40B4-BE49-F238E27FC236}">
                <a16:creationId xmlns:a16="http://schemas.microsoft.com/office/drawing/2014/main" id="{3A53E37E-853A-4AEF-A719-D5545AE1F440}"/>
              </a:ext>
            </a:extLst>
          </p:cNvPr>
          <p:cNvSpPr>
            <a:spLocks noGrp="1"/>
          </p:cNvSpPr>
          <p:nvPr>
            <p:ph idx="1"/>
          </p:nvPr>
        </p:nvSpPr>
        <p:spPr/>
        <p:txBody>
          <a:bodyPr/>
          <a:lstStyle/>
          <a:p>
            <a:pPr marL="342900" indent="-342900">
              <a:buFont typeface="Arial" panose="020B0604020202020204" pitchFamily="34" charset="0"/>
              <a:buChar char="•"/>
            </a:pPr>
            <a:r>
              <a:rPr lang="en-US" sz="2400" dirty="0"/>
              <a:t>Screen applicants and hire those who will mesh well with the culture.</a:t>
            </a:r>
          </a:p>
          <a:p>
            <a:pPr marL="342900" indent="-342900">
              <a:buFont typeface="Arial" panose="020B0604020202020204" pitchFamily="34" charset="0"/>
              <a:buChar char="•"/>
            </a:pPr>
            <a:r>
              <a:rPr lang="en-US" sz="2400" dirty="0"/>
              <a:t>Incorporate discussions of the firm’s culture and its behavioral norms into orientation programs for new employees and training courses for managers and employees.</a:t>
            </a:r>
          </a:p>
          <a:p>
            <a:pPr marL="342900" indent="-342900">
              <a:buFont typeface="Arial" panose="020B0604020202020204" pitchFamily="34" charset="0"/>
              <a:buChar char="•"/>
            </a:pPr>
            <a:r>
              <a:rPr lang="en-US" sz="2400" dirty="0"/>
              <a:t>Have senior executives frequently reiterate the importance and role of the firm’s values and ethical principles at the firm’s events and in internal communications to employees.</a:t>
            </a:r>
          </a:p>
          <a:p>
            <a:pPr marL="342900" indent="-342900">
              <a:buFont typeface="Arial" panose="020B0604020202020204" pitchFamily="34" charset="0"/>
              <a:buChar char="•"/>
            </a:pPr>
            <a:r>
              <a:rPr lang="en-US" sz="2400" dirty="0"/>
              <a:t>Expect managers at all levels to be cultural role models and exhibit advocated cultural norms in their own behavior.</a:t>
            </a:r>
          </a:p>
          <a:p>
            <a:endParaRPr lang="en-US" sz="2400"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E93B9C-959F-4D07-BCDB-B673E7E7D1AA}"/>
              </a:ext>
            </a:extLst>
          </p:cNvPr>
          <p:cNvSpPr>
            <a:spLocks noGrp="1"/>
          </p:cNvSpPr>
          <p:nvPr>
            <p:ph type="title"/>
          </p:nvPr>
        </p:nvSpPr>
        <p:spPr/>
        <p:txBody>
          <a:bodyPr/>
          <a:lstStyle/>
          <a:p>
            <a:r>
              <a:rPr lang="en-US" sz="3200" dirty="0"/>
              <a:t>Embedding Cultural Norms in the Organization and Perpetuating the Culture </a:t>
            </a:r>
            <a:r>
              <a:rPr lang="en-US" sz="2400" dirty="0"/>
              <a:t>(2 of 2)</a:t>
            </a:r>
            <a:endParaRPr lang="en-US" sz="3200" dirty="0"/>
          </a:p>
        </p:txBody>
      </p:sp>
      <p:sp>
        <p:nvSpPr>
          <p:cNvPr id="5" name="Content Placeholder 4">
            <a:extLst>
              <a:ext uri="{FF2B5EF4-FFF2-40B4-BE49-F238E27FC236}">
                <a16:creationId xmlns:a16="http://schemas.microsoft.com/office/drawing/2014/main" id="{A36C0A24-F09A-46DC-8983-B8D84205D249}"/>
              </a:ext>
            </a:extLst>
          </p:cNvPr>
          <p:cNvSpPr>
            <a:spLocks noGrp="1"/>
          </p:cNvSpPr>
          <p:nvPr>
            <p:ph idx="1"/>
          </p:nvPr>
        </p:nvSpPr>
        <p:spPr/>
        <p:txBody>
          <a:bodyPr/>
          <a:lstStyle/>
          <a:p>
            <a:pPr marL="342900" indent="-342900">
              <a:buFont typeface="Arial" panose="020B0604020202020204" pitchFamily="34" charset="0"/>
              <a:buChar char="•"/>
            </a:pPr>
            <a:r>
              <a:rPr lang="en-US" sz="2400" dirty="0"/>
              <a:t>Make the display of cultural norms a factor in evaluating each person’s job performance, granting compensation increases, and offering promotions.</a:t>
            </a:r>
          </a:p>
          <a:p>
            <a:pPr marL="342900" indent="-342900">
              <a:buFont typeface="Arial" panose="020B0604020202020204" pitchFamily="34" charset="0"/>
              <a:buChar char="•"/>
            </a:pPr>
            <a:r>
              <a:rPr lang="en-US" sz="2400" dirty="0"/>
              <a:t>Stress that line managers all the way down to first-level supervisors give ongoing attention to explaining the desired cultural traits and behaviors in their areas and clarifying why they are important.</a:t>
            </a:r>
          </a:p>
          <a:p>
            <a:pPr marL="342900" indent="-342900">
              <a:buFont typeface="Arial" panose="020B0604020202020204" pitchFamily="34" charset="0"/>
              <a:buChar char="•"/>
            </a:pPr>
            <a:r>
              <a:rPr lang="en-US" sz="2400" dirty="0"/>
              <a:t>Encourage company personnel to exert strong peer pressure on co-workers to conform to expected cultural norms.</a:t>
            </a:r>
          </a:p>
          <a:p>
            <a:pPr marL="342900" indent="-342900">
              <a:buFont typeface="Arial" panose="020B0604020202020204" pitchFamily="34" charset="0"/>
              <a:buChar char="•"/>
            </a:pPr>
            <a:r>
              <a:rPr lang="en-US" sz="2400" dirty="0"/>
              <a:t>Hold periodic ceremonies to honor people who excel in displaying the company values and ethical principles.</a:t>
            </a:r>
          </a:p>
          <a:p>
            <a:endParaRPr lang="en-US" sz="2400" dirty="0"/>
          </a:p>
        </p:txBody>
      </p:sp>
    </p:spTree>
    <p:extLst>
      <p:ext uri="{BB962C8B-B14F-4D97-AF65-F5344CB8AC3E}">
        <p14:creationId xmlns:p14="http://schemas.microsoft.com/office/powerpoint/2010/main" val="26916464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F30575-7850-416B-A7DA-8A15657D6543}"/>
              </a:ext>
            </a:extLst>
          </p:cNvPr>
          <p:cNvSpPr>
            <a:spLocks noGrp="1"/>
          </p:cNvSpPr>
          <p:nvPr>
            <p:ph type="title"/>
          </p:nvPr>
        </p:nvSpPr>
        <p:spPr/>
        <p:txBody>
          <a:bodyPr/>
          <a:lstStyle/>
          <a:p>
            <a:r>
              <a:rPr lang="en-US" sz="3200" dirty="0"/>
              <a:t>Forces that Cause a Firm’s Culture to Evolve</a:t>
            </a:r>
          </a:p>
        </p:txBody>
      </p:sp>
      <p:pic>
        <p:nvPicPr>
          <p:cNvPr id="3" name="Picture 2" descr="Graphic displays the forces that cause a firm's culture to evolve.">
            <a:extLst>
              <a:ext uri="{FF2B5EF4-FFF2-40B4-BE49-F238E27FC236}">
                <a16:creationId xmlns:a16="http://schemas.microsoft.com/office/drawing/2014/main" id="{7CCD875E-E41D-445C-8884-548D0E930CAE}"/>
              </a:ext>
            </a:extLst>
          </p:cNvPr>
          <p:cNvPicPr>
            <a:picLocks noChangeAspect="1"/>
          </p:cNvPicPr>
          <p:nvPr/>
        </p:nvPicPr>
        <p:blipFill rotWithShape="1">
          <a:blip r:embed="rId3">
            <a:extLst>
              <a:ext uri="{28A0092B-C50C-407E-A947-70E740481C1C}">
                <a14:useLocalDpi xmlns:a14="http://schemas.microsoft.com/office/drawing/2010/main" val="0"/>
              </a:ext>
            </a:extLst>
          </a:blip>
          <a:srcRect l="24558" t="41231" r="24617" b="25470"/>
          <a:stretch/>
        </p:blipFill>
        <p:spPr>
          <a:xfrm>
            <a:off x="829994" y="1305045"/>
            <a:ext cx="7391159" cy="4200111"/>
          </a:xfrm>
          <a:prstGeom prst="rect">
            <a:avLst/>
          </a:prstGeom>
        </p:spPr>
      </p:pic>
      <p:sp>
        <p:nvSpPr>
          <p:cNvPr id="6" name="Text Placeholder 5"/>
          <p:cNvSpPr>
            <a:spLocks noGrp="1"/>
          </p:cNvSpPr>
          <p:nvPr>
            <p:ph type="body" sz="quarter" idx="16"/>
          </p:nvPr>
        </p:nvSpPr>
        <p:spPr/>
        <p:txBody>
          <a:bodyPr/>
          <a:lstStyle/>
          <a:p>
            <a:r>
              <a:rPr lang="en-US" sz="800" b="0" dirty="0">
                <a:hlinkClick r:id="rId4" action="ppaction://hlinksldjump"/>
              </a:rPr>
              <a:t>Access the text alternative for these images.</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A5AF26-BAD3-49AA-96A1-5F4D5C4C07BA}"/>
              </a:ext>
            </a:extLst>
          </p:cNvPr>
          <p:cNvSpPr>
            <a:spLocks noGrp="1"/>
          </p:cNvSpPr>
          <p:nvPr>
            <p:ph type="title"/>
          </p:nvPr>
        </p:nvSpPr>
        <p:spPr/>
        <p:txBody>
          <a:bodyPr/>
          <a:lstStyle/>
          <a:p>
            <a:r>
              <a:rPr lang="en-US" dirty="0"/>
              <a:t>Strong Versus Weak Cultures</a:t>
            </a:r>
          </a:p>
        </p:txBody>
      </p:sp>
      <p:sp>
        <p:nvSpPr>
          <p:cNvPr id="5" name="Content Placeholder 4">
            <a:extLst>
              <a:ext uri="{FF2B5EF4-FFF2-40B4-BE49-F238E27FC236}">
                <a16:creationId xmlns:a16="http://schemas.microsoft.com/office/drawing/2014/main" id="{20691B6A-2C26-4C86-A27A-E548A91CDB8E}"/>
              </a:ext>
            </a:extLst>
          </p:cNvPr>
          <p:cNvSpPr>
            <a:spLocks noGrp="1"/>
          </p:cNvSpPr>
          <p:nvPr>
            <p:ph sz="half" idx="1"/>
          </p:nvPr>
        </p:nvSpPr>
        <p:spPr/>
        <p:txBody>
          <a:bodyPr/>
          <a:lstStyle/>
          <a:p>
            <a:pPr>
              <a:defRPr/>
            </a:pPr>
            <a:r>
              <a:rPr lang="en-US" dirty="0"/>
              <a:t>Strong-culture firm</a:t>
            </a:r>
          </a:p>
          <a:p>
            <a:pPr lvl="1">
              <a:defRPr/>
            </a:pPr>
            <a:r>
              <a:rPr lang="en-US" dirty="0"/>
              <a:t>Has deeply rooted widely-shared values, behavioral norms, and operating approaches</a:t>
            </a:r>
          </a:p>
          <a:p>
            <a:pPr lvl="1">
              <a:defRPr/>
            </a:pPr>
            <a:r>
              <a:rPr lang="en-US" dirty="0"/>
              <a:t>Insists that its values and principles be reflected in the decisions and actions taken by all company personnel</a:t>
            </a:r>
          </a:p>
          <a:p>
            <a:endParaRPr lang="en-US" dirty="0"/>
          </a:p>
        </p:txBody>
      </p:sp>
      <p:sp>
        <p:nvSpPr>
          <p:cNvPr id="6" name="Content Placeholder 5"/>
          <p:cNvSpPr>
            <a:spLocks noGrp="1"/>
          </p:cNvSpPr>
          <p:nvPr>
            <p:ph sz="half" idx="2"/>
          </p:nvPr>
        </p:nvSpPr>
        <p:spPr/>
        <p:txBody>
          <a:bodyPr/>
          <a:lstStyle/>
          <a:p>
            <a:pPr>
              <a:defRPr/>
            </a:pPr>
            <a:r>
              <a:rPr lang="en-US" sz="2800" dirty="0"/>
              <a:t>Weak-culture firm</a:t>
            </a:r>
          </a:p>
          <a:p>
            <a:pPr lvl="1">
              <a:defRPr/>
            </a:pPr>
            <a:r>
              <a:rPr lang="en-US" sz="2400" dirty="0"/>
              <a:t>Lacks values and principles that are consistently preached or widely shared</a:t>
            </a:r>
          </a:p>
          <a:p>
            <a:pPr lvl="1">
              <a:defRPr/>
            </a:pPr>
            <a:r>
              <a:rPr lang="en-US" sz="2400" dirty="0"/>
              <a:t>Has few or no traditions, beliefs, values, common bonds, or behavioral norms</a:t>
            </a:r>
            <a:endParaRPr lang="en-US" dirty="0"/>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A4D6C8-56EB-41B0-B159-EC3C2EDAEAA3}"/>
              </a:ext>
            </a:extLst>
          </p:cNvPr>
          <p:cNvSpPr>
            <a:spLocks noGrp="1"/>
          </p:cNvSpPr>
          <p:nvPr>
            <p:ph type="title"/>
          </p:nvPr>
        </p:nvSpPr>
        <p:spPr/>
        <p:txBody>
          <a:bodyPr/>
          <a:lstStyle/>
          <a:p>
            <a:r>
              <a:rPr lang="en-US" dirty="0"/>
              <a:t>Development of a Strong Culture</a:t>
            </a:r>
          </a:p>
        </p:txBody>
      </p:sp>
      <p:sp>
        <p:nvSpPr>
          <p:cNvPr id="6" name="Content Placeholder 5">
            <a:extLst>
              <a:ext uri="{FF2B5EF4-FFF2-40B4-BE49-F238E27FC236}">
                <a16:creationId xmlns:a16="http://schemas.microsoft.com/office/drawing/2014/main" id="{A50DFED2-348E-4BEA-A285-D4919690EA18}"/>
              </a:ext>
            </a:extLst>
          </p:cNvPr>
          <p:cNvSpPr>
            <a:spLocks noGrp="1"/>
          </p:cNvSpPr>
          <p:nvPr>
            <p:ph idx="17"/>
          </p:nvPr>
        </p:nvSpPr>
        <p:spPr>
          <a:xfrm>
            <a:off x="419687" y="883899"/>
            <a:ext cx="8229600" cy="685800"/>
          </a:xfrm>
        </p:spPr>
        <p:txBody>
          <a:bodyPr/>
          <a:lstStyle/>
          <a:p>
            <a:pPr algn="ctr"/>
            <a:r>
              <a:rPr lang="en-US" sz="2400" b="1" dirty="0">
                <a:solidFill>
                  <a:srgbClr val="7030A0"/>
                </a:solidFill>
              </a:rPr>
              <a:t>Closely</a:t>
            </a:r>
            <a:r>
              <a:rPr lang="en-US" b="1" dirty="0">
                <a:solidFill>
                  <a:srgbClr val="7030A0"/>
                </a:solidFill>
              </a:rPr>
              <a:t> aligning corporate culture with the requirements for proficient strategy execution merits the full attention of senior executives.</a:t>
            </a:r>
          </a:p>
        </p:txBody>
      </p:sp>
      <p:sp>
        <p:nvSpPr>
          <p:cNvPr id="8" name="Content Placeholder 7">
            <a:extLst>
              <a:ext uri="{FF2B5EF4-FFF2-40B4-BE49-F238E27FC236}">
                <a16:creationId xmlns:a16="http://schemas.microsoft.com/office/drawing/2014/main" id="{04CD7A26-F93F-4841-930D-2A7F032F1419}"/>
              </a:ext>
            </a:extLst>
          </p:cNvPr>
          <p:cNvSpPr>
            <a:spLocks noGrp="1"/>
          </p:cNvSpPr>
          <p:nvPr>
            <p:ph idx="19"/>
          </p:nvPr>
        </p:nvSpPr>
        <p:spPr>
          <a:xfrm>
            <a:off x="1033976" y="2696593"/>
            <a:ext cx="2529839" cy="1580844"/>
          </a:xfrm>
          <a:solidFill>
            <a:srgbClr val="FF9900"/>
          </a:solidFill>
        </p:spPr>
        <p:txBody>
          <a:bodyPr anchor="ctr"/>
          <a:lstStyle/>
          <a:p>
            <a:pPr algn="ctr"/>
            <a:r>
              <a:rPr lang="en-US" sz="2400" dirty="0"/>
              <a:t>Founder or strong leader with strong values</a:t>
            </a:r>
          </a:p>
        </p:txBody>
      </p:sp>
      <p:sp>
        <p:nvSpPr>
          <p:cNvPr id="7" name="Content Placeholder 6">
            <a:extLst>
              <a:ext uri="{FF2B5EF4-FFF2-40B4-BE49-F238E27FC236}">
                <a16:creationId xmlns:a16="http://schemas.microsoft.com/office/drawing/2014/main" id="{370B1993-9574-4B2C-83C5-2318B51DCF18}"/>
              </a:ext>
            </a:extLst>
          </p:cNvPr>
          <p:cNvSpPr>
            <a:spLocks noGrp="1"/>
          </p:cNvSpPr>
          <p:nvPr>
            <p:ph idx="18"/>
          </p:nvPr>
        </p:nvSpPr>
        <p:spPr>
          <a:xfrm>
            <a:off x="5730755" y="2659648"/>
            <a:ext cx="2529839" cy="1617789"/>
          </a:xfrm>
          <a:solidFill>
            <a:schemeClr val="accent1">
              <a:lumMod val="90000"/>
            </a:schemeClr>
          </a:solidFill>
        </p:spPr>
        <p:txBody>
          <a:bodyPr anchor="ctr"/>
          <a:lstStyle/>
          <a:p>
            <a:pPr algn="ctr"/>
            <a:r>
              <a:rPr lang="en-US" sz="2400" dirty="0"/>
              <a:t>Commitment by the firm to ethical behavior</a:t>
            </a:r>
          </a:p>
        </p:txBody>
      </p:sp>
      <p:sp>
        <p:nvSpPr>
          <p:cNvPr id="9" name="Content Placeholder 8">
            <a:extLst>
              <a:ext uri="{FF2B5EF4-FFF2-40B4-BE49-F238E27FC236}">
                <a16:creationId xmlns:a16="http://schemas.microsoft.com/office/drawing/2014/main" id="{E07AFF91-E929-49D4-8BC2-6F864A01F11D}"/>
              </a:ext>
            </a:extLst>
          </p:cNvPr>
          <p:cNvSpPr>
            <a:spLocks noGrp="1"/>
          </p:cNvSpPr>
          <p:nvPr>
            <p:ph idx="20"/>
          </p:nvPr>
        </p:nvSpPr>
        <p:spPr>
          <a:xfrm>
            <a:off x="3563815" y="2537130"/>
            <a:ext cx="2166940" cy="2006735"/>
          </a:xfrm>
          <a:prstGeom prst="ellipse">
            <a:avLst/>
          </a:prstGeom>
          <a:solidFill>
            <a:srgbClr val="3366CC"/>
          </a:solidFill>
        </p:spPr>
        <p:txBody>
          <a:bodyPr anchor="ctr"/>
          <a:lstStyle/>
          <a:p>
            <a:pPr algn="ctr"/>
            <a:r>
              <a:rPr lang="en-US" b="1" dirty="0">
                <a:solidFill>
                  <a:schemeClr val="bg1"/>
                </a:solidFill>
              </a:rPr>
              <a:t>Strong Culture</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DAC9F0-8376-4EA4-A284-8BE7C6397803}"/>
              </a:ext>
            </a:extLst>
          </p:cNvPr>
          <p:cNvSpPr>
            <a:spLocks noGrp="1"/>
          </p:cNvSpPr>
          <p:nvPr>
            <p:ph type="title"/>
          </p:nvPr>
        </p:nvSpPr>
        <p:spPr/>
        <p:txBody>
          <a:bodyPr/>
          <a:lstStyle/>
          <a:p>
            <a:r>
              <a:rPr lang="en-US" dirty="0"/>
              <a:t>Why Corporate Cultures Matter to the Strategy Execution Process</a:t>
            </a:r>
          </a:p>
        </p:txBody>
      </p:sp>
      <p:sp>
        <p:nvSpPr>
          <p:cNvPr id="5" name="Content Placeholder 4">
            <a:extLst>
              <a:ext uri="{FF2B5EF4-FFF2-40B4-BE49-F238E27FC236}">
                <a16:creationId xmlns:a16="http://schemas.microsoft.com/office/drawing/2014/main" id="{390E8171-B390-4A19-BC36-828EB039E139}"/>
              </a:ext>
            </a:extLst>
          </p:cNvPr>
          <p:cNvSpPr>
            <a:spLocks noGrp="1"/>
          </p:cNvSpPr>
          <p:nvPr>
            <p:ph idx="1"/>
          </p:nvPr>
        </p:nvSpPr>
        <p:spPr/>
        <p:txBody>
          <a:bodyPr/>
          <a:lstStyle/>
          <a:p>
            <a:pPr marL="342900" indent="-342900">
              <a:buFont typeface="Arial" panose="020B0604020202020204" pitchFamily="34" charset="0"/>
              <a:buChar char="•"/>
            </a:pPr>
            <a:r>
              <a:rPr lang="en-US" sz="2400" dirty="0"/>
              <a:t>A culture that is well matched to the chosen strategy and the requirements of the strategy execution effort focuses the attention of employees on what is most important to this effort.</a:t>
            </a:r>
          </a:p>
          <a:p>
            <a:pPr marL="342900" indent="-342900">
              <a:buFont typeface="Arial" panose="020B0604020202020204" pitchFamily="34" charset="0"/>
              <a:buChar char="•"/>
            </a:pPr>
            <a:r>
              <a:rPr lang="en-US" sz="2400" dirty="0"/>
              <a:t>Culture-induced peer pressure further induces personnel to do things in a manner that aids the cause of good strategy execution.</a:t>
            </a:r>
          </a:p>
          <a:p>
            <a:pPr marL="342900" indent="-342900">
              <a:buFont typeface="Arial" panose="020B0604020202020204" pitchFamily="34" charset="0"/>
              <a:buChar char="•"/>
            </a:pPr>
            <a:r>
              <a:rPr lang="en-US" sz="2400" dirty="0"/>
              <a:t>A culture that is consistent with the requirements for good strategy execution can energize employees, deepen their commitment to execute the strategy flawlessly, and enhance worker productivity.</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E39D66-584A-4CB8-908C-01E313B15DCB}"/>
              </a:ext>
            </a:extLst>
          </p:cNvPr>
          <p:cNvSpPr>
            <a:spLocks noGrp="1"/>
          </p:cNvSpPr>
          <p:nvPr>
            <p:ph type="title"/>
          </p:nvPr>
        </p:nvSpPr>
        <p:spPr/>
        <p:txBody>
          <a:bodyPr/>
          <a:lstStyle/>
          <a:p>
            <a:r>
              <a:rPr lang="en-US" dirty="0"/>
              <a:t>Healthy Cultures That Aid </a:t>
            </a:r>
            <a:br>
              <a:rPr lang="en-US" dirty="0"/>
            </a:br>
            <a:r>
              <a:rPr lang="en-US" dirty="0"/>
              <a:t>Good Strategy Execution</a:t>
            </a:r>
          </a:p>
        </p:txBody>
      </p:sp>
      <p:pic>
        <p:nvPicPr>
          <p:cNvPr id="3" name="Picture 2" descr="Graphic shows how healthy cultures can assist in good strategy execution.">
            <a:extLst>
              <a:ext uri="{FF2B5EF4-FFF2-40B4-BE49-F238E27FC236}">
                <a16:creationId xmlns:a16="http://schemas.microsoft.com/office/drawing/2014/main" id="{13A2B438-9F01-42AE-8404-858FD06C8685}"/>
              </a:ext>
            </a:extLst>
          </p:cNvPr>
          <p:cNvPicPr>
            <a:picLocks noChangeAspect="1"/>
          </p:cNvPicPr>
          <p:nvPr/>
        </p:nvPicPr>
        <p:blipFill rotWithShape="1">
          <a:blip r:embed="rId3">
            <a:extLst>
              <a:ext uri="{28A0092B-C50C-407E-A947-70E740481C1C}">
                <a14:useLocalDpi xmlns:a14="http://schemas.microsoft.com/office/drawing/2010/main" val="0"/>
              </a:ext>
            </a:extLst>
          </a:blip>
          <a:srcRect l="25803" t="41571" r="24439" b="22189"/>
          <a:stretch/>
        </p:blipFill>
        <p:spPr>
          <a:xfrm>
            <a:off x="1055076" y="1382366"/>
            <a:ext cx="7033847" cy="4443314"/>
          </a:xfrm>
          <a:prstGeom prst="rect">
            <a:avLst/>
          </a:prstGeom>
        </p:spPr>
      </p:pic>
      <p:sp>
        <p:nvSpPr>
          <p:cNvPr id="6" name="Text Placeholder 5"/>
          <p:cNvSpPr>
            <a:spLocks noGrp="1"/>
          </p:cNvSpPr>
          <p:nvPr>
            <p:ph type="body" sz="quarter" idx="16"/>
          </p:nvPr>
        </p:nvSpPr>
        <p:spPr/>
        <p:txBody>
          <a:bodyPr/>
          <a:lstStyle/>
          <a:p>
            <a:r>
              <a:rPr lang="en-US" dirty="0">
                <a:hlinkClick r:id="rId4" action="ppaction://hlinksldjump"/>
              </a:rPr>
              <a:t>Access the text alternative for these images.</a:t>
            </a:r>
            <a:endParaRPr lang="en-US"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B73CF3-E898-40E7-A70C-A7A3C4974BCA}"/>
              </a:ext>
            </a:extLst>
          </p:cNvPr>
          <p:cNvSpPr>
            <a:spLocks noGrp="1"/>
          </p:cNvSpPr>
          <p:nvPr>
            <p:ph type="title"/>
          </p:nvPr>
        </p:nvSpPr>
        <p:spPr/>
        <p:txBody>
          <a:bodyPr/>
          <a:lstStyle/>
          <a:p>
            <a:r>
              <a:rPr lang="en-US" dirty="0"/>
              <a:t>Unhealthy Cultures That Impede </a:t>
            </a:r>
            <a:br>
              <a:rPr lang="en-US" dirty="0"/>
            </a:br>
            <a:r>
              <a:rPr lang="en-US" dirty="0"/>
              <a:t>Good Strategy Execution</a:t>
            </a:r>
          </a:p>
        </p:txBody>
      </p:sp>
      <p:pic>
        <p:nvPicPr>
          <p:cNvPr id="3" name="Picture 2" descr="The graphic lays out how unhealthy cultures can impeded a good strategy execution.">
            <a:extLst>
              <a:ext uri="{FF2B5EF4-FFF2-40B4-BE49-F238E27FC236}">
                <a16:creationId xmlns:a16="http://schemas.microsoft.com/office/drawing/2014/main" id="{2710B5A9-D717-40AE-B1FE-4EC8D23EA864}"/>
              </a:ext>
            </a:extLst>
          </p:cNvPr>
          <p:cNvPicPr>
            <a:picLocks noChangeAspect="1"/>
          </p:cNvPicPr>
          <p:nvPr/>
        </p:nvPicPr>
        <p:blipFill rotWithShape="1">
          <a:blip r:embed="rId3">
            <a:extLst>
              <a:ext uri="{28A0092B-C50C-407E-A947-70E740481C1C}">
                <a14:useLocalDpi xmlns:a14="http://schemas.microsoft.com/office/drawing/2010/main" val="0"/>
              </a:ext>
            </a:extLst>
          </a:blip>
          <a:srcRect l="26514" t="37197" r="22779" b="26017"/>
          <a:stretch/>
        </p:blipFill>
        <p:spPr>
          <a:xfrm>
            <a:off x="881576" y="1446246"/>
            <a:ext cx="7235482" cy="4552853"/>
          </a:xfrm>
          <a:prstGeom prst="rect">
            <a:avLst/>
          </a:prstGeom>
        </p:spPr>
      </p:pic>
      <p:sp>
        <p:nvSpPr>
          <p:cNvPr id="6" name="Text Placeholder 5"/>
          <p:cNvSpPr>
            <a:spLocks noGrp="1"/>
          </p:cNvSpPr>
          <p:nvPr>
            <p:ph type="body" sz="quarter" idx="16"/>
          </p:nvPr>
        </p:nvSpPr>
        <p:spPr/>
        <p:txBody>
          <a:bodyPr/>
          <a:lstStyle/>
          <a:p>
            <a:r>
              <a:rPr lang="en-US" sz="800" b="0" dirty="0">
                <a:hlinkClick r:id="rId4" action="ppaction://hlinksldjump"/>
              </a:rPr>
              <a:t>Access the text alternative for these images.</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6F3270-DA38-416E-A539-16818365A344}"/>
              </a:ext>
            </a:extLst>
          </p:cNvPr>
          <p:cNvSpPr>
            <a:spLocks noGrp="1"/>
          </p:cNvSpPr>
          <p:nvPr>
            <p:ph type="title"/>
          </p:nvPr>
        </p:nvSpPr>
        <p:spPr/>
        <p:txBody>
          <a:bodyPr/>
          <a:lstStyle/>
          <a:p>
            <a:r>
              <a:rPr lang="en-US" dirty="0"/>
              <a:t>Changing a Problem Culture: </a:t>
            </a:r>
            <a:br>
              <a:rPr lang="en-US" dirty="0"/>
            </a:br>
            <a:r>
              <a:rPr lang="en-US" dirty="0"/>
              <a:t>The Role of Leadership</a:t>
            </a:r>
          </a:p>
        </p:txBody>
      </p:sp>
      <p:sp>
        <p:nvSpPr>
          <p:cNvPr id="5" name="Content Placeholder 4">
            <a:extLst>
              <a:ext uri="{FF2B5EF4-FFF2-40B4-BE49-F238E27FC236}">
                <a16:creationId xmlns:a16="http://schemas.microsoft.com/office/drawing/2014/main" id="{BF2686CB-E4BE-42C7-8564-04A099D4F497}"/>
              </a:ext>
            </a:extLst>
          </p:cNvPr>
          <p:cNvSpPr>
            <a:spLocks noGrp="1"/>
          </p:cNvSpPr>
          <p:nvPr>
            <p:ph idx="1"/>
          </p:nvPr>
        </p:nvSpPr>
        <p:spPr/>
        <p:txBody>
          <a:bodyPr/>
          <a:lstStyle/>
          <a:p>
            <a:r>
              <a:rPr lang="en-US" dirty="0"/>
              <a:t>A strong, out of sync, or unhealthy culture must be changed in order to execute strategy successfully.</a:t>
            </a:r>
          </a:p>
          <a:p>
            <a:r>
              <a:rPr lang="en-US" dirty="0"/>
              <a:t>Competent leadership at the top is necessary for culture-change efforts to succeed.</a:t>
            </a:r>
          </a:p>
          <a:p>
            <a:endParaRPr lang="en-US" dirty="0"/>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marL="228600"/>
            <a:r>
              <a:rPr lang="en-US" sz="2800" dirty="0"/>
              <a:t>FIGURE 12.2 			Changing a Problem Culture</a:t>
            </a:r>
          </a:p>
        </p:txBody>
      </p:sp>
      <p:pic>
        <p:nvPicPr>
          <p:cNvPr id="9" name="Content Placeholder 8" descr="The graphic of this figure lists the 4 steps to changing a problem culture."/>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110260" y="1164460"/>
            <a:ext cx="6632607" cy="5206240"/>
          </a:xfrm>
        </p:spPr>
      </p:pic>
      <p:sp>
        <p:nvSpPr>
          <p:cNvPr id="7" name="Text Placeholder 6"/>
          <p:cNvSpPr>
            <a:spLocks noGrp="1"/>
          </p:cNvSpPr>
          <p:nvPr>
            <p:ph type="body" sz="quarter" idx="16"/>
          </p:nvPr>
        </p:nvSpPr>
        <p:spPr>
          <a:xfrm>
            <a:off x="1469144" y="6503225"/>
            <a:ext cx="2145600" cy="99950"/>
          </a:xfrm>
        </p:spPr>
        <p:txBody>
          <a:bodyPr/>
          <a:lstStyle/>
          <a:p>
            <a:pPr marL="0" indent="0" algn="ctr">
              <a:buNone/>
            </a:pPr>
            <a:r>
              <a:rPr lang="en-US" sz="800" dirty="0">
                <a:hlinkClick r:id="rId4" action="ppaction://hlinksldjump"/>
              </a:rPr>
              <a:t>Access the text alternative for these images.</a:t>
            </a:r>
            <a:endParaRPr lang="en-US" sz="800" dirty="0"/>
          </a:p>
        </p:txBody>
      </p:sp>
      <p:sp>
        <p:nvSpPr>
          <p:cNvPr id="2" name="Text Placeholder 1">
            <a:extLst>
              <a:ext uri="{FF2B5EF4-FFF2-40B4-BE49-F238E27FC236}">
                <a16:creationId xmlns:a16="http://schemas.microsoft.com/office/drawing/2014/main" id="{B2F276F7-A944-42AA-ABC5-02C767104C55}"/>
              </a:ext>
            </a:extLst>
          </p:cNvPr>
          <p:cNvSpPr>
            <a:spLocks noGrp="1"/>
          </p:cNvSpPr>
          <p:nvPr>
            <p:ph type="body" sz="quarter" idx="17"/>
          </p:nvPr>
        </p:nvSpPr>
        <p:spPr>
          <a:xfrm>
            <a:off x="5044513" y="6553200"/>
            <a:ext cx="4099487" cy="298450"/>
          </a:xfrm>
        </p:spPr>
        <p:txBody>
          <a:bodyPr/>
          <a:lstStyle/>
          <a:p>
            <a:r>
              <a:rPr lang="en-US" dirty="0"/>
              <a:t>Copyright ©McGraw-Hill Education. Permission required for reproduction or display.</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B15800-9CF7-4B1C-B712-15309A17EB4A}"/>
              </a:ext>
            </a:extLst>
          </p:cNvPr>
          <p:cNvSpPr>
            <a:spLocks noGrp="1"/>
          </p:cNvSpPr>
          <p:nvPr>
            <p:ph type="title"/>
          </p:nvPr>
        </p:nvSpPr>
        <p:spPr/>
        <p:txBody>
          <a:bodyPr/>
          <a:lstStyle/>
          <a:p>
            <a:r>
              <a:rPr lang="en-US" dirty="0"/>
              <a:t>Making a Compelling Case for </a:t>
            </a:r>
            <a:br>
              <a:rPr lang="en-US" dirty="0"/>
            </a:br>
            <a:r>
              <a:rPr lang="en-US" dirty="0"/>
              <a:t>Culture Change</a:t>
            </a:r>
          </a:p>
        </p:txBody>
      </p:sp>
      <p:sp>
        <p:nvSpPr>
          <p:cNvPr id="5" name="Content Placeholder 4">
            <a:extLst>
              <a:ext uri="{FF2B5EF4-FFF2-40B4-BE49-F238E27FC236}">
                <a16:creationId xmlns:a16="http://schemas.microsoft.com/office/drawing/2014/main" id="{B1E114EC-9CCF-4CC0-9D06-0DB0B4BA4DFE}"/>
              </a:ext>
            </a:extLst>
          </p:cNvPr>
          <p:cNvSpPr>
            <a:spLocks noGrp="1"/>
          </p:cNvSpPr>
          <p:nvPr>
            <p:ph idx="1"/>
          </p:nvPr>
        </p:nvSpPr>
        <p:spPr/>
        <p:txBody>
          <a:bodyPr/>
          <a:lstStyle/>
          <a:p>
            <a:r>
              <a:rPr lang="en-US" dirty="0"/>
              <a:t>Selling the change</a:t>
            </a:r>
          </a:p>
          <a:p>
            <a:pPr lvl="1"/>
            <a:r>
              <a:rPr lang="en-US" dirty="0"/>
              <a:t>Explain why and how certain behavioral norms and work practices are obstacles to good execution of strategic initiatives.</a:t>
            </a:r>
          </a:p>
          <a:p>
            <a:pPr lvl="1"/>
            <a:r>
              <a:rPr lang="en-US" dirty="0"/>
              <a:t>Explain how new behaviors and work practices will produce better results.</a:t>
            </a:r>
          </a:p>
          <a:p>
            <a:pPr lvl="1"/>
            <a:r>
              <a:rPr lang="en-US" dirty="0"/>
              <a:t>If the need for cultural change is due to a change in strategy, cite reasons why the current strategy has to be modified.</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F49A14-FECD-46E4-A343-C650C0C205F8}"/>
              </a:ext>
            </a:extLst>
          </p:cNvPr>
          <p:cNvSpPr>
            <a:spLocks noGrp="1"/>
          </p:cNvSpPr>
          <p:nvPr>
            <p:ph type="title"/>
          </p:nvPr>
        </p:nvSpPr>
        <p:spPr/>
        <p:txBody>
          <a:bodyPr/>
          <a:lstStyle/>
          <a:p>
            <a:r>
              <a:rPr lang="en-US" dirty="0"/>
              <a:t>Substantive Culture-Changing Actions</a:t>
            </a:r>
          </a:p>
        </p:txBody>
      </p:sp>
      <p:sp>
        <p:nvSpPr>
          <p:cNvPr id="5" name="Content Placeholder 4">
            <a:extLst>
              <a:ext uri="{FF2B5EF4-FFF2-40B4-BE49-F238E27FC236}">
                <a16:creationId xmlns:a16="http://schemas.microsoft.com/office/drawing/2014/main" id="{C3555261-6A52-4351-9494-E1433E2BA57F}"/>
              </a:ext>
            </a:extLst>
          </p:cNvPr>
          <p:cNvSpPr>
            <a:spLocks noGrp="1"/>
          </p:cNvSpPr>
          <p:nvPr>
            <p:ph idx="1"/>
          </p:nvPr>
        </p:nvSpPr>
        <p:spPr/>
        <p:txBody>
          <a:bodyPr/>
          <a:lstStyle/>
          <a:p>
            <a:pPr marL="342900" indent="-342900">
              <a:buFont typeface="Arial" panose="020B0604020202020204" pitchFamily="34" charset="0"/>
              <a:buChar char="•"/>
            </a:pPr>
            <a:r>
              <a:rPr lang="en-US" sz="2400" dirty="0"/>
              <a:t>Replace key executives who are resisting or obstructing needed organizational and cultural changes.</a:t>
            </a:r>
          </a:p>
          <a:p>
            <a:pPr marL="342900" indent="-342900">
              <a:buFont typeface="Arial" panose="020B0604020202020204" pitchFamily="34" charset="0"/>
              <a:buChar char="•"/>
            </a:pPr>
            <a:r>
              <a:rPr lang="en-US" sz="2400" dirty="0"/>
              <a:t>Promote individuals who support cultural shifts and can serve as role models for the cultural behavior.</a:t>
            </a:r>
          </a:p>
          <a:p>
            <a:pPr marL="342900" indent="-342900">
              <a:buFont typeface="Arial" panose="020B0604020202020204" pitchFamily="34" charset="0"/>
              <a:buChar char="•"/>
            </a:pPr>
            <a:r>
              <a:rPr lang="en-US" sz="2400" dirty="0"/>
              <a:t>Appoint outsiders with the desired cultural attributes to high-profile positions.</a:t>
            </a:r>
          </a:p>
          <a:p>
            <a:pPr marL="342900" indent="-342900">
              <a:buFont typeface="Arial" panose="020B0604020202020204" pitchFamily="34" charset="0"/>
              <a:buChar char="•"/>
            </a:pPr>
            <a:r>
              <a:rPr lang="en-US" sz="2400" dirty="0"/>
              <a:t>Screen all candidates for positions carefully, hiring only those who appear to fit in with the new culture.</a:t>
            </a:r>
          </a:p>
          <a:p>
            <a:pPr marL="342900" indent="-342900">
              <a:buFont typeface="Arial" panose="020B0604020202020204" pitchFamily="34" charset="0"/>
              <a:buChar char="•"/>
            </a:pPr>
            <a:r>
              <a:rPr lang="en-US" sz="2400" dirty="0"/>
              <a:t>Mandate that all personnel attend culture-training.</a:t>
            </a:r>
          </a:p>
          <a:p>
            <a:pPr marL="342900" indent="-342900">
              <a:buFont typeface="Arial" panose="020B0604020202020204" pitchFamily="34" charset="0"/>
              <a:buChar char="•"/>
            </a:pPr>
            <a:r>
              <a:rPr lang="en-US" sz="2400" dirty="0"/>
              <a:t>Design compensation incentives that boost the pay of teams and individuals who support culture change.</a:t>
            </a:r>
          </a:p>
          <a:p>
            <a:pPr marL="342900" indent="-342900">
              <a:buFont typeface="Arial" panose="020B0604020202020204" pitchFamily="34" charset="0"/>
              <a:buChar char="•"/>
            </a:pPr>
            <a:r>
              <a:rPr lang="en-US" sz="2400" dirty="0"/>
              <a:t>Revise policies and procedures to drive cultural change.</a:t>
            </a:r>
          </a:p>
          <a:p>
            <a:endParaRPr lang="en-US" sz="2400" dirty="0"/>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BAA0E0-CD65-4F4D-ADDA-DCC936CAEE48}"/>
              </a:ext>
            </a:extLst>
          </p:cNvPr>
          <p:cNvSpPr>
            <a:spLocks noGrp="1"/>
          </p:cNvSpPr>
          <p:nvPr>
            <p:ph type="title"/>
          </p:nvPr>
        </p:nvSpPr>
        <p:spPr/>
        <p:txBody>
          <a:bodyPr/>
          <a:lstStyle/>
          <a:p>
            <a:r>
              <a:rPr lang="en-US" dirty="0"/>
              <a:t>Symbolic Culture-Changing Actions</a:t>
            </a:r>
          </a:p>
        </p:txBody>
      </p:sp>
      <p:sp>
        <p:nvSpPr>
          <p:cNvPr id="2" name="Content Placeholder 1">
            <a:extLst>
              <a:ext uri="{FF2B5EF4-FFF2-40B4-BE49-F238E27FC236}">
                <a16:creationId xmlns:a16="http://schemas.microsoft.com/office/drawing/2014/main" id="{4350A414-D25B-4304-AD3C-D829A02FB5EE}"/>
              </a:ext>
            </a:extLst>
          </p:cNvPr>
          <p:cNvSpPr>
            <a:spLocks noGrp="1"/>
          </p:cNvSpPr>
          <p:nvPr>
            <p:ph idx="1"/>
          </p:nvPr>
        </p:nvSpPr>
        <p:spPr>
          <a:xfrm>
            <a:off x="457200" y="1276631"/>
            <a:ext cx="8229600" cy="685800"/>
          </a:xfrm>
          <a:solidFill>
            <a:srgbClr val="7030A0"/>
          </a:solidFill>
        </p:spPr>
        <p:txBody>
          <a:bodyPr/>
          <a:lstStyle/>
          <a:p>
            <a:pPr algn="ctr"/>
            <a:r>
              <a:rPr lang="en-US" b="1" dirty="0">
                <a:solidFill>
                  <a:schemeClr val="bg1"/>
                </a:solidFill>
              </a:rPr>
              <a:t>Changing the Culture of an Organization</a:t>
            </a:r>
          </a:p>
        </p:txBody>
      </p:sp>
      <p:sp>
        <p:nvSpPr>
          <p:cNvPr id="3" name="Content Placeholder 2">
            <a:extLst>
              <a:ext uri="{FF2B5EF4-FFF2-40B4-BE49-F238E27FC236}">
                <a16:creationId xmlns:a16="http://schemas.microsoft.com/office/drawing/2014/main" id="{F4883592-0BF8-4F8B-AF23-473217167EF2}"/>
              </a:ext>
            </a:extLst>
          </p:cNvPr>
          <p:cNvSpPr>
            <a:spLocks noGrp="1"/>
          </p:cNvSpPr>
          <p:nvPr>
            <p:ph idx="17"/>
          </p:nvPr>
        </p:nvSpPr>
        <p:spPr>
          <a:xfrm>
            <a:off x="254333" y="2203163"/>
            <a:ext cx="2743200" cy="2096849"/>
          </a:xfrm>
          <a:solidFill>
            <a:srgbClr val="548280"/>
          </a:solidFill>
        </p:spPr>
        <p:txBody>
          <a:bodyPr anchor="ctr"/>
          <a:lstStyle/>
          <a:p>
            <a:pPr algn="ctr"/>
            <a:r>
              <a:rPr lang="en-US" dirty="0">
                <a:solidFill>
                  <a:schemeClr val="bg1"/>
                </a:solidFill>
              </a:rPr>
              <a:t>Top executive and upper management behaviors</a:t>
            </a:r>
          </a:p>
        </p:txBody>
      </p:sp>
      <p:sp>
        <p:nvSpPr>
          <p:cNvPr id="4" name="Content Placeholder 3">
            <a:extLst>
              <a:ext uri="{FF2B5EF4-FFF2-40B4-BE49-F238E27FC236}">
                <a16:creationId xmlns:a16="http://schemas.microsoft.com/office/drawing/2014/main" id="{3D35D4D2-FFBF-4FC6-986B-AB21802DEE2A}"/>
              </a:ext>
            </a:extLst>
          </p:cNvPr>
          <p:cNvSpPr>
            <a:spLocks noGrp="1"/>
          </p:cNvSpPr>
          <p:nvPr>
            <p:ph idx="18"/>
          </p:nvPr>
        </p:nvSpPr>
        <p:spPr>
          <a:xfrm>
            <a:off x="6209653" y="2203163"/>
            <a:ext cx="2743200" cy="2096848"/>
          </a:xfrm>
          <a:solidFill>
            <a:srgbClr val="007635"/>
          </a:solidFill>
        </p:spPr>
        <p:txBody>
          <a:bodyPr anchor="ctr"/>
          <a:lstStyle/>
          <a:p>
            <a:pPr algn="ctr"/>
            <a:r>
              <a:rPr lang="en-US" dirty="0">
                <a:solidFill>
                  <a:schemeClr val="bg1"/>
                </a:solidFill>
              </a:rPr>
              <a:t>Physical symbols that represent the new culture</a:t>
            </a:r>
          </a:p>
        </p:txBody>
      </p:sp>
      <p:sp>
        <p:nvSpPr>
          <p:cNvPr id="8" name="Content Placeholder 7">
            <a:extLst>
              <a:ext uri="{FF2B5EF4-FFF2-40B4-BE49-F238E27FC236}">
                <a16:creationId xmlns:a16="http://schemas.microsoft.com/office/drawing/2014/main" id="{7A34B813-1231-4F3C-A891-ABCB13A7AEC5}"/>
              </a:ext>
            </a:extLst>
          </p:cNvPr>
          <p:cNvSpPr>
            <a:spLocks noGrp="1"/>
          </p:cNvSpPr>
          <p:nvPr>
            <p:ph idx="21"/>
          </p:nvPr>
        </p:nvSpPr>
        <p:spPr>
          <a:xfrm>
            <a:off x="3231993" y="2203163"/>
            <a:ext cx="2743200" cy="2096848"/>
          </a:xfrm>
          <a:solidFill>
            <a:srgbClr val="CC6600"/>
          </a:solidFill>
        </p:spPr>
        <p:txBody>
          <a:bodyPr anchor="ctr"/>
          <a:lstStyle/>
          <a:p>
            <a:pPr algn="ctr"/>
            <a:r>
              <a:rPr lang="en-US" dirty="0">
                <a:solidFill>
                  <a:schemeClr val="bg1"/>
                </a:solidFill>
              </a:rPr>
              <a:t>Ceremonial events to honor exemplary employees</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29D978-25BB-4A2C-93A9-46D95FFFDC64}"/>
              </a:ext>
            </a:extLst>
          </p:cNvPr>
          <p:cNvSpPr>
            <a:spLocks noGrp="1"/>
          </p:cNvSpPr>
          <p:nvPr>
            <p:ph type="title"/>
          </p:nvPr>
        </p:nvSpPr>
        <p:spPr/>
        <p:txBody>
          <a:bodyPr/>
          <a:lstStyle/>
          <a:p>
            <a:r>
              <a:rPr lang="en-US" dirty="0"/>
              <a:t>How Long Does It Take to Change a Problem Culture?</a:t>
            </a:r>
          </a:p>
        </p:txBody>
      </p:sp>
      <p:sp>
        <p:nvSpPr>
          <p:cNvPr id="5" name="Content Placeholder 4">
            <a:extLst>
              <a:ext uri="{FF2B5EF4-FFF2-40B4-BE49-F238E27FC236}">
                <a16:creationId xmlns:a16="http://schemas.microsoft.com/office/drawing/2014/main" id="{5A6202A7-19A2-4017-BEDB-7F70C6F4BD7C}"/>
              </a:ext>
            </a:extLst>
          </p:cNvPr>
          <p:cNvSpPr>
            <a:spLocks noGrp="1"/>
          </p:cNvSpPr>
          <p:nvPr>
            <p:ph idx="1"/>
          </p:nvPr>
        </p:nvSpPr>
        <p:spPr/>
        <p:txBody>
          <a:bodyPr/>
          <a:lstStyle/>
          <a:p>
            <a:pPr marL="457200" indent="-457200">
              <a:buFont typeface="Arial" panose="020B0604020202020204" pitchFamily="34" charset="0"/>
              <a:buChar char="•"/>
            </a:pPr>
            <a:r>
              <a:rPr lang="en-US" dirty="0"/>
              <a:t>Changing a problem culture is never a short-term exercise.</a:t>
            </a:r>
          </a:p>
          <a:p>
            <a:pPr marL="457200" indent="-457200">
              <a:buFont typeface="Arial" panose="020B0604020202020204" pitchFamily="34" charset="0"/>
              <a:buChar char="•"/>
            </a:pPr>
            <a:r>
              <a:rPr lang="en-US" dirty="0"/>
              <a:t>A sustained and persistent effort to reinforce the culture at every opportunity through word and deed is required.</a:t>
            </a:r>
          </a:p>
          <a:p>
            <a:pPr marL="457200" indent="-457200">
              <a:buFont typeface="Arial" panose="020B0604020202020204" pitchFamily="34" charset="0"/>
              <a:buChar char="•"/>
            </a:pPr>
            <a:r>
              <a:rPr lang="en-US" dirty="0"/>
              <a:t>It takes time for a new culture to emerge and prevail; it takes even longer for it to become deeply embedded.</a:t>
            </a:r>
          </a:p>
          <a:p>
            <a:pPr marL="457200" indent="-457200">
              <a:buFont typeface="Arial" panose="020B0604020202020204" pitchFamily="34" charset="0"/>
              <a:buChar char="•"/>
            </a:pPr>
            <a:r>
              <a:rPr lang="en-US" dirty="0"/>
              <a:t>Fixing a problem culture and instilling a new set of attitudes and behaviors can take 2 to 5 years.</a:t>
            </a:r>
          </a:p>
          <a:p>
            <a:endParaRPr lang="en-US" dirty="0"/>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Driving Cultural Change at Goldman Sachs</a:t>
            </a:r>
          </a:p>
        </p:txBody>
      </p:sp>
      <p:sp>
        <p:nvSpPr>
          <p:cNvPr id="3" name="Content Placeholder 2"/>
          <p:cNvSpPr>
            <a:spLocks noGrp="1"/>
          </p:cNvSpPr>
          <p:nvPr>
            <p:ph idx="1"/>
          </p:nvPr>
        </p:nvSpPr>
        <p:spPr/>
        <p:txBody>
          <a:bodyPr/>
          <a:lstStyle/>
          <a:p>
            <a:pPr>
              <a:spcBef>
                <a:spcPts val="1200"/>
              </a:spcBef>
              <a:spcAft>
                <a:spcPts val="1200"/>
              </a:spcAft>
            </a:pPr>
            <a:r>
              <a:rPr lang="en-US" dirty="0"/>
              <a:t>What steps did the Chief Learning Office take to begin the cultural transformation at Goldman Sachs?</a:t>
            </a:r>
          </a:p>
          <a:p>
            <a:pPr>
              <a:spcBef>
                <a:spcPts val="1200"/>
              </a:spcBef>
              <a:spcAft>
                <a:spcPts val="1200"/>
              </a:spcAft>
            </a:pPr>
            <a:r>
              <a:rPr lang="en-US" dirty="0"/>
              <a:t>What steps did top managers take to demonstrate their commitment to the new culture and to reinforce the personnel and process changes they implemented?</a:t>
            </a:r>
          </a:p>
          <a:p>
            <a:pPr>
              <a:spcBef>
                <a:spcPts val="1200"/>
              </a:spcBef>
            </a:pPr>
            <a:r>
              <a:rPr lang="en-US" dirty="0"/>
              <a:t>Which actions are likely to cause the most pronounced cultural change in an organization?</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E7141-1018-4692-8941-194D99BBFCBD}"/>
              </a:ext>
            </a:extLst>
          </p:cNvPr>
          <p:cNvSpPr>
            <a:spLocks noGrp="1"/>
          </p:cNvSpPr>
          <p:nvPr>
            <p:ph type="title"/>
          </p:nvPr>
        </p:nvSpPr>
        <p:spPr>
          <a:xfrm>
            <a:off x="284383" y="4073"/>
            <a:ext cx="8859616" cy="987403"/>
          </a:xfrm>
        </p:spPr>
        <p:txBody>
          <a:bodyPr/>
          <a:lstStyle/>
          <a:p>
            <a:r>
              <a:rPr lang="en-US" dirty="0"/>
              <a:t>Leading the Strategy Execution Process</a:t>
            </a:r>
          </a:p>
        </p:txBody>
      </p:sp>
      <p:sp>
        <p:nvSpPr>
          <p:cNvPr id="5" name="Content Placeholder 4">
            <a:extLst>
              <a:ext uri="{FF2B5EF4-FFF2-40B4-BE49-F238E27FC236}">
                <a16:creationId xmlns:a16="http://schemas.microsoft.com/office/drawing/2014/main" id="{47580ED2-CFA2-46C3-83E7-A62063CCA3C9}"/>
              </a:ext>
            </a:extLst>
          </p:cNvPr>
          <p:cNvSpPr>
            <a:spLocks noGrp="1"/>
          </p:cNvSpPr>
          <p:nvPr>
            <p:ph idx="1"/>
          </p:nvPr>
        </p:nvSpPr>
        <p:spPr/>
        <p:txBody>
          <a:bodyPr/>
          <a:lstStyle/>
          <a:p>
            <a:r>
              <a:rPr lang="en-US" dirty="0"/>
              <a:t>Leading strategy execution requires:</a:t>
            </a:r>
          </a:p>
          <a:p>
            <a:pPr lvl="1"/>
            <a:r>
              <a:rPr lang="en-US" dirty="0"/>
              <a:t>Staying on top of what is happening and closely monitoring progress</a:t>
            </a:r>
          </a:p>
          <a:p>
            <a:pPr lvl="1"/>
            <a:r>
              <a:rPr lang="en-US" dirty="0"/>
              <a:t>Putting constructive pressure on the organization to execute the strategy well and achieve operating excellence</a:t>
            </a:r>
          </a:p>
          <a:p>
            <a:pPr lvl="1"/>
            <a:r>
              <a:rPr lang="en-US" dirty="0"/>
              <a:t>Initiating corrective actions to improve strategy execution and achieve the targeted performance results</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740FA7-09BF-4908-ADD7-402BF9258143}"/>
              </a:ext>
            </a:extLst>
          </p:cNvPr>
          <p:cNvSpPr>
            <a:spLocks noGrp="1"/>
          </p:cNvSpPr>
          <p:nvPr>
            <p:ph type="title"/>
          </p:nvPr>
        </p:nvSpPr>
        <p:spPr/>
        <p:txBody>
          <a:bodyPr/>
          <a:lstStyle/>
          <a:p>
            <a:r>
              <a:rPr lang="en-US" dirty="0"/>
              <a:t>Staying on Top of How Things Are Going</a:t>
            </a:r>
          </a:p>
        </p:txBody>
      </p:sp>
      <p:sp>
        <p:nvSpPr>
          <p:cNvPr id="5" name="Content Placeholder 4">
            <a:extLst>
              <a:ext uri="{FF2B5EF4-FFF2-40B4-BE49-F238E27FC236}">
                <a16:creationId xmlns:a16="http://schemas.microsoft.com/office/drawing/2014/main" id="{0EB79401-7556-48AE-95E4-D6C6D9E90A0F}"/>
              </a:ext>
            </a:extLst>
          </p:cNvPr>
          <p:cNvSpPr>
            <a:spLocks noGrp="1"/>
          </p:cNvSpPr>
          <p:nvPr>
            <p:ph idx="1"/>
          </p:nvPr>
        </p:nvSpPr>
        <p:spPr/>
        <p:txBody>
          <a:bodyPr/>
          <a:lstStyle/>
          <a:p>
            <a:r>
              <a:rPr lang="en-US" dirty="0"/>
              <a:t>Management by Walking Around (MBWA):</a:t>
            </a:r>
          </a:p>
          <a:p>
            <a:pPr lvl="1"/>
            <a:r>
              <a:rPr lang="en-US" dirty="0"/>
              <a:t>Is used by leaders to stay informed about how well the strategy execution process is progressing.</a:t>
            </a:r>
          </a:p>
          <a:p>
            <a:pPr lvl="1"/>
            <a:r>
              <a:rPr lang="en-US" dirty="0"/>
              <a:t>Involves spending time with people at company facilities, asking questions, listening to their opinions and concerns, and gathering firsthand information about how well aspects of the strategy execution process are going.</a:t>
            </a:r>
          </a:p>
          <a:p>
            <a:endParaRPr lang="en-US" dirty="0"/>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158935-8C52-4AB0-AECF-37E6F6F2B193}"/>
              </a:ext>
            </a:extLst>
          </p:cNvPr>
          <p:cNvSpPr>
            <a:spLocks noGrp="1"/>
          </p:cNvSpPr>
          <p:nvPr>
            <p:ph type="title"/>
          </p:nvPr>
        </p:nvSpPr>
        <p:spPr/>
        <p:txBody>
          <a:bodyPr/>
          <a:lstStyle/>
          <a:p>
            <a:r>
              <a:rPr lang="en-US" dirty="0"/>
              <a:t>Mobilizing the Effort for Excellence in Strategy Execution</a:t>
            </a:r>
          </a:p>
        </p:txBody>
      </p:sp>
      <p:sp>
        <p:nvSpPr>
          <p:cNvPr id="5" name="Content Placeholder 4">
            <a:extLst>
              <a:ext uri="{FF2B5EF4-FFF2-40B4-BE49-F238E27FC236}">
                <a16:creationId xmlns:a16="http://schemas.microsoft.com/office/drawing/2014/main" id="{540BF73D-B5AE-40EC-9282-4DE9DC7C08BF}"/>
              </a:ext>
            </a:extLst>
          </p:cNvPr>
          <p:cNvSpPr>
            <a:spLocks noGrp="1"/>
          </p:cNvSpPr>
          <p:nvPr>
            <p:ph idx="1"/>
          </p:nvPr>
        </p:nvSpPr>
        <p:spPr/>
        <p:txBody>
          <a:bodyPr/>
          <a:lstStyle/>
          <a:p>
            <a:pPr marL="342900" indent="-342900">
              <a:spcBef>
                <a:spcPts val="900"/>
              </a:spcBef>
              <a:buFont typeface="Arial" panose="020B0604020202020204" pitchFamily="34" charset="0"/>
              <a:buChar char="•"/>
            </a:pPr>
            <a:r>
              <a:rPr lang="en-US" sz="2400" dirty="0"/>
              <a:t>Treat employees as valued partners.</a:t>
            </a:r>
          </a:p>
          <a:p>
            <a:pPr marL="342900" indent="-342900">
              <a:spcBef>
                <a:spcPts val="900"/>
              </a:spcBef>
              <a:buFont typeface="Arial" panose="020B0604020202020204" pitchFamily="34" charset="0"/>
              <a:buChar char="•"/>
            </a:pPr>
            <a:r>
              <a:rPr lang="en-US" sz="2400" dirty="0"/>
              <a:t>Foster an esprit de corps that energizes members.</a:t>
            </a:r>
          </a:p>
          <a:p>
            <a:pPr marL="342900" indent="-342900">
              <a:spcBef>
                <a:spcPts val="900"/>
              </a:spcBef>
              <a:buFont typeface="Arial" panose="020B0604020202020204" pitchFamily="34" charset="0"/>
              <a:buChar char="•"/>
            </a:pPr>
            <a:r>
              <a:rPr lang="en-US" sz="2400" dirty="0"/>
              <a:t>Use empowerment to create a fully engaged workforce.</a:t>
            </a:r>
          </a:p>
          <a:p>
            <a:pPr marL="342900" indent="-342900">
              <a:spcBef>
                <a:spcPts val="900"/>
              </a:spcBef>
              <a:buFont typeface="Arial" panose="020B0604020202020204" pitchFamily="34" charset="0"/>
              <a:buChar char="•"/>
            </a:pPr>
            <a:r>
              <a:rPr lang="en-US" sz="2400" dirty="0"/>
              <a:t>Set stretch objectives that require personnel to give their best in achieving performance targets.</a:t>
            </a:r>
          </a:p>
          <a:p>
            <a:pPr marL="342900" indent="-342900">
              <a:spcBef>
                <a:spcPts val="900"/>
              </a:spcBef>
              <a:buFont typeface="Arial" panose="020B0604020202020204" pitchFamily="34" charset="0"/>
              <a:buChar char="•"/>
            </a:pPr>
            <a:r>
              <a:rPr lang="en-US" sz="2400" dirty="0"/>
              <a:t>Use benchmarking, reengineering, TQM, and Six Sigma tools to focus attention on continuous improvement.</a:t>
            </a:r>
          </a:p>
          <a:p>
            <a:pPr marL="342900" indent="-342900">
              <a:spcBef>
                <a:spcPts val="900"/>
              </a:spcBef>
              <a:buFont typeface="Arial" panose="020B0604020202020204" pitchFamily="34" charset="0"/>
              <a:buChar char="•"/>
            </a:pPr>
            <a:r>
              <a:rPr lang="en-US" sz="2400" dirty="0"/>
              <a:t>Use motivational techniques and compensation incentives to inspire, nurture a results-oriented work climate, and enforce high standards.</a:t>
            </a:r>
          </a:p>
          <a:p>
            <a:pPr marL="342900" indent="-342900">
              <a:spcBef>
                <a:spcPts val="900"/>
              </a:spcBef>
              <a:buFont typeface="Arial" panose="020B0604020202020204" pitchFamily="34" charset="0"/>
              <a:buChar char="•"/>
            </a:pPr>
            <a:r>
              <a:rPr lang="en-US" sz="2400" dirty="0"/>
              <a:t>Celebrate individual, group, and company successes.</a:t>
            </a:r>
          </a:p>
          <a:p>
            <a:endParaRPr lang="en-US" sz="2400" dirty="0"/>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070E61B-1E35-4BDD-857A-5C3671D99216}"/>
              </a:ext>
            </a:extLst>
          </p:cNvPr>
          <p:cNvSpPr>
            <a:spLocks noGrp="1"/>
          </p:cNvSpPr>
          <p:nvPr>
            <p:ph type="title"/>
          </p:nvPr>
        </p:nvSpPr>
        <p:spPr/>
        <p:txBody>
          <a:bodyPr/>
          <a:lstStyle/>
          <a:p>
            <a:r>
              <a:rPr lang="en-US" sz="2800" dirty="0"/>
              <a:t>Leading the Process of Making Corrective Adjustments</a:t>
            </a:r>
          </a:p>
        </p:txBody>
      </p:sp>
      <p:sp>
        <p:nvSpPr>
          <p:cNvPr id="2" name="Content Placeholder 1">
            <a:extLst>
              <a:ext uri="{FF2B5EF4-FFF2-40B4-BE49-F238E27FC236}">
                <a16:creationId xmlns:a16="http://schemas.microsoft.com/office/drawing/2014/main" id="{4350A414-D25B-4304-AD3C-D829A02FB5EE}"/>
              </a:ext>
            </a:extLst>
          </p:cNvPr>
          <p:cNvSpPr>
            <a:spLocks noGrp="1"/>
          </p:cNvSpPr>
          <p:nvPr>
            <p:ph idx="1"/>
          </p:nvPr>
        </p:nvSpPr>
        <p:spPr>
          <a:xfrm>
            <a:off x="433755" y="1836874"/>
            <a:ext cx="8229600" cy="1019896"/>
          </a:xfrm>
          <a:solidFill>
            <a:srgbClr val="7030A0"/>
          </a:solidFill>
        </p:spPr>
        <p:txBody>
          <a:bodyPr/>
          <a:lstStyle/>
          <a:p>
            <a:pPr algn="ctr"/>
            <a:r>
              <a:rPr lang="en-US" b="1" dirty="0">
                <a:solidFill>
                  <a:schemeClr val="bg1"/>
                </a:solidFill>
              </a:rPr>
              <a:t>Making Corrective Actions Successfully Requires</a:t>
            </a:r>
          </a:p>
        </p:txBody>
      </p:sp>
      <p:sp>
        <p:nvSpPr>
          <p:cNvPr id="3" name="Content Placeholder 2">
            <a:extLst>
              <a:ext uri="{FF2B5EF4-FFF2-40B4-BE49-F238E27FC236}">
                <a16:creationId xmlns:a16="http://schemas.microsoft.com/office/drawing/2014/main" id="{F4883592-0BF8-4F8B-AF23-473217167EF2}"/>
              </a:ext>
            </a:extLst>
          </p:cNvPr>
          <p:cNvSpPr>
            <a:spLocks noGrp="1"/>
          </p:cNvSpPr>
          <p:nvPr>
            <p:ph idx="17"/>
          </p:nvPr>
        </p:nvSpPr>
        <p:spPr>
          <a:xfrm>
            <a:off x="279013" y="3097502"/>
            <a:ext cx="2743200" cy="2096849"/>
          </a:xfrm>
          <a:solidFill>
            <a:srgbClr val="548280"/>
          </a:solidFill>
        </p:spPr>
        <p:txBody>
          <a:bodyPr anchor="ctr"/>
          <a:lstStyle/>
          <a:p>
            <a:pPr algn="ctr"/>
            <a:r>
              <a:rPr lang="en-US" dirty="0">
                <a:solidFill>
                  <a:schemeClr val="bg1"/>
                </a:solidFill>
              </a:rPr>
              <a:t>A thorough analysis of the situation</a:t>
            </a:r>
          </a:p>
        </p:txBody>
      </p:sp>
      <p:sp>
        <p:nvSpPr>
          <p:cNvPr id="4" name="Content Placeholder 3">
            <a:extLst>
              <a:ext uri="{FF2B5EF4-FFF2-40B4-BE49-F238E27FC236}">
                <a16:creationId xmlns:a16="http://schemas.microsoft.com/office/drawing/2014/main" id="{3D35D4D2-FFBF-4FC6-986B-AB21802DEE2A}"/>
              </a:ext>
            </a:extLst>
          </p:cNvPr>
          <p:cNvSpPr>
            <a:spLocks noGrp="1"/>
          </p:cNvSpPr>
          <p:nvPr>
            <p:ph idx="18"/>
          </p:nvPr>
        </p:nvSpPr>
        <p:spPr>
          <a:xfrm>
            <a:off x="6234333" y="3097502"/>
            <a:ext cx="2743200" cy="2096848"/>
          </a:xfrm>
          <a:solidFill>
            <a:srgbClr val="007635"/>
          </a:solidFill>
        </p:spPr>
        <p:txBody>
          <a:bodyPr anchor="ctr"/>
          <a:lstStyle/>
          <a:p>
            <a:pPr algn="ctr"/>
            <a:r>
              <a:rPr lang="en-US" dirty="0">
                <a:solidFill>
                  <a:schemeClr val="bg1"/>
                </a:solidFill>
              </a:rPr>
              <a:t>Good implementation of the corrective actions</a:t>
            </a:r>
          </a:p>
        </p:txBody>
      </p:sp>
      <p:sp>
        <p:nvSpPr>
          <p:cNvPr id="8" name="Content Placeholder 7">
            <a:extLst>
              <a:ext uri="{FF2B5EF4-FFF2-40B4-BE49-F238E27FC236}">
                <a16:creationId xmlns:a16="http://schemas.microsoft.com/office/drawing/2014/main" id="{7A34B813-1231-4F3C-A891-ABCB13A7AEC5}"/>
              </a:ext>
            </a:extLst>
          </p:cNvPr>
          <p:cNvSpPr>
            <a:spLocks noGrp="1"/>
          </p:cNvSpPr>
          <p:nvPr>
            <p:ph idx="21"/>
          </p:nvPr>
        </p:nvSpPr>
        <p:spPr>
          <a:xfrm>
            <a:off x="3256673" y="3097502"/>
            <a:ext cx="2743200" cy="2096848"/>
          </a:xfrm>
          <a:solidFill>
            <a:srgbClr val="CC6600"/>
          </a:solidFill>
        </p:spPr>
        <p:txBody>
          <a:bodyPr anchor="ctr"/>
          <a:lstStyle/>
          <a:p>
            <a:pPr algn="ctr"/>
            <a:r>
              <a:rPr lang="en-US" dirty="0">
                <a:solidFill>
                  <a:schemeClr val="bg1"/>
                </a:solidFill>
              </a:rPr>
              <a:t>Good business judgment in deciding what actions to take</a:t>
            </a:r>
          </a:p>
        </p:txBody>
      </p:sp>
    </p:spTree>
    <p:extLst>
      <p:ext uri="{BB962C8B-B14F-4D97-AF65-F5344CB8AC3E}">
        <p14:creationId xmlns:p14="http://schemas.microsoft.com/office/powerpoint/2010/main" val="52399649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9CF08A-30CC-4592-83BE-683C0866B4A6}"/>
              </a:ext>
            </a:extLst>
          </p:cNvPr>
          <p:cNvSpPr>
            <a:spLocks noGrp="1"/>
          </p:cNvSpPr>
          <p:nvPr>
            <p:ph type="title"/>
          </p:nvPr>
        </p:nvSpPr>
        <p:spPr/>
        <p:txBody>
          <a:bodyPr/>
          <a:lstStyle/>
          <a:p>
            <a:r>
              <a:rPr lang="en-US" dirty="0"/>
              <a:t>A Final Word on Leading the Process of Crafting and Executing Strategy</a:t>
            </a:r>
          </a:p>
        </p:txBody>
      </p:sp>
      <p:sp>
        <p:nvSpPr>
          <p:cNvPr id="5" name="Content Placeholder 4">
            <a:extLst>
              <a:ext uri="{FF2B5EF4-FFF2-40B4-BE49-F238E27FC236}">
                <a16:creationId xmlns:a16="http://schemas.microsoft.com/office/drawing/2014/main" id="{2453DD60-87E3-4B1D-BFC7-D57FD4A5EA59}"/>
              </a:ext>
            </a:extLst>
          </p:cNvPr>
          <p:cNvSpPr>
            <a:spLocks noGrp="1"/>
          </p:cNvSpPr>
          <p:nvPr>
            <p:ph idx="1"/>
          </p:nvPr>
        </p:nvSpPr>
        <p:spPr/>
        <p:txBody>
          <a:bodyPr/>
          <a:lstStyle/>
          <a:p>
            <a:pPr marL="342900" indent="-342900">
              <a:spcBef>
                <a:spcPts val="1200"/>
              </a:spcBef>
              <a:buFont typeface="Arial" panose="020B0604020202020204" pitchFamily="34" charset="0"/>
              <a:buChar char="•"/>
            </a:pPr>
            <a:r>
              <a:rPr lang="en-US" sz="2400" dirty="0"/>
              <a:t>It is difficult to separate leading the process of executing strategy from leading the strategy process.</a:t>
            </a:r>
          </a:p>
          <a:p>
            <a:pPr marL="342900" indent="-342900">
              <a:spcBef>
                <a:spcPts val="1200"/>
              </a:spcBef>
              <a:buFont typeface="Arial" panose="020B0604020202020204" pitchFamily="34" charset="0"/>
              <a:buChar char="•"/>
            </a:pPr>
            <a:r>
              <a:rPr lang="en-US" sz="2400" dirty="0"/>
              <a:t>Crafting, implementing, and executing strategy is a continuous process that requires much adjusting and fine-tuning of the strategy to fit changing circumstances.</a:t>
            </a:r>
          </a:p>
          <a:p>
            <a:pPr marL="342900" indent="-342900">
              <a:spcBef>
                <a:spcPts val="1200"/>
              </a:spcBef>
              <a:buFont typeface="Arial" panose="020B0604020202020204" pitchFamily="34" charset="0"/>
              <a:buChar char="•"/>
            </a:pPr>
            <a:r>
              <a:rPr lang="en-US" sz="2400" dirty="0"/>
              <a:t>The tests of strategic leadership are whether the firm has a good strategy and business model, whether its strategy is competently executed, and whether the firm is achieving its performance targets.</a:t>
            </a:r>
          </a:p>
          <a:p>
            <a:pPr marL="342900" indent="-342900">
              <a:spcBef>
                <a:spcPts val="1200"/>
              </a:spcBef>
              <a:buFont typeface="Arial" panose="020B0604020202020204" pitchFamily="34" charset="0"/>
              <a:buChar char="•"/>
            </a:pPr>
            <a:r>
              <a:rPr lang="en-US" sz="2400" dirty="0"/>
              <a:t>If these three conditions exist, then the firm has good strategic leadership and is a well-managed enterprise.</a:t>
            </a:r>
          </a:p>
          <a:p>
            <a:endParaRPr lang="en-US" sz="2400" dirty="0"/>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20678-A5A2-4B8A-A71F-21CA58FE0CA1}"/>
              </a:ext>
            </a:extLst>
          </p:cNvPr>
          <p:cNvSpPr>
            <a:spLocks noGrp="1"/>
          </p:cNvSpPr>
          <p:nvPr>
            <p:ph type="title"/>
          </p:nvPr>
        </p:nvSpPr>
        <p:spPr/>
        <p:txBody>
          <a:bodyPr/>
          <a:lstStyle/>
          <a:p>
            <a:r>
              <a:rPr lang="en-US" dirty="0"/>
              <a:t>APPENDIX: IMAGE DESCRIPTIONS FOR UNSIGHTED STUDENTS</a:t>
            </a:r>
          </a:p>
        </p:txBody>
      </p:sp>
    </p:spTree>
    <p:extLst>
      <p:ext uri="{BB962C8B-B14F-4D97-AF65-F5344CB8AC3E}">
        <p14:creationId xmlns:p14="http://schemas.microsoft.com/office/powerpoint/2010/main" val="4007804678"/>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65018" y="1"/>
            <a:ext cx="7813964" cy="1166647"/>
          </a:xfrm>
        </p:spPr>
        <p:txBody>
          <a:bodyPr lIns="91440" rIns="91440">
            <a:noAutofit/>
          </a:bodyPr>
          <a:lstStyle/>
          <a:p>
            <a:pPr marL="0"/>
            <a:r>
              <a:rPr lang="en-US" sz="2800" dirty="0"/>
              <a:t>Appendix 1 Identifying the Key Features of a Company’s Corporate Culture, Text Alternative</a:t>
            </a:r>
          </a:p>
        </p:txBody>
      </p:sp>
      <p:sp>
        <p:nvSpPr>
          <p:cNvPr id="3" name="Content Placeholder 2"/>
          <p:cNvSpPr>
            <a:spLocks noGrp="1"/>
          </p:cNvSpPr>
          <p:nvPr>
            <p:ph idx="1"/>
          </p:nvPr>
        </p:nvSpPr>
        <p:spPr/>
        <p:txBody>
          <a:bodyPr/>
          <a:lstStyle/>
          <a:p>
            <a:pPr marL="0" indent="0">
              <a:spcBef>
                <a:spcPts val="1200"/>
              </a:spcBef>
              <a:spcAft>
                <a:spcPts val="0"/>
              </a:spcAft>
              <a:buNone/>
            </a:pPr>
            <a:r>
              <a:rPr lang="en-US" sz="2400" dirty="0"/>
              <a:t>Eight key features of a company's corporate culture are:</a:t>
            </a:r>
          </a:p>
          <a:p>
            <a:pPr marL="860425" lvl="1" indent="-457200">
              <a:spcBef>
                <a:spcPts val="1200"/>
              </a:spcBef>
              <a:spcAft>
                <a:spcPts val="0"/>
              </a:spcAft>
              <a:buSzPct val="100000"/>
              <a:buFont typeface="+mj-lt"/>
              <a:buAutoNum type="arabicPeriod"/>
            </a:pPr>
            <a:r>
              <a:rPr lang="en-US" sz="2000" dirty="0"/>
              <a:t>Values, principles, and ethical standards in actual use</a:t>
            </a:r>
          </a:p>
          <a:p>
            <a:pPr marL="860425" lvl="1" indent="-457200">
              <a:spcBef>
                <a:spcPts val="1200"/>
              </a:spcBef>
              <a:spcAft>
                <a:spcPts val="0"/>
              </a:spcAft>
              <a:buSzPct val="100000"/>
              <a:buFont typeface="+mj-lt"/>
              <a:buAutoNum type="arabicPeriod"/>
            </a:pPr>
            <a:r>
              <a:rPr lang="en-US" sz="2000" dirty="0"/>
              <a:t>Management practices and organizational policies</a:t>
            </a:r>
          </a:p>
          <a:p>
            <a:pPr marL="860425" lvl="1" indent="-457200">
              <a:spcBef>
                <a:spcPts val="1200"/>
              </a:spcBef>
              <a:spcAft>
                <a:spcPts val="0"/>
              </a:spcAft>
              <a:buSzPct val="100000"/>
              <a:buFont typeface="+mj-lt"/>
              <a:buAutoNum type="arabicPeriod"/>
            </a:pPr>
            <a:r>
              <a:rPr lang="en-US" sz="2000" dirty="0"/>
              <a:t>Atmosphere and spirit embodied in the firm's work climate</a:t>
            </a:r>
          </a:p>
          <a:p>
            <a:pPr marL="860425" lvl="1" indent="-457200">
              <a:spcBef>
                <a:spcPts val="1200"/>
              </a:spcBef>
              <a:spcAft>
                <a:spcPts val="0"/>
              </a:spcAft>
              <a:buSzPct val="100000"/>
              <a:buFont typeface="+mj-lt"/>
              <a:buAutoNum type="arabicPeriod"/>
            </a:pPr>
            <a:r>
              <a:rPr lang="en-US" sz="2000" dirty="0"/>
              <a:t>How managers and employees interact and relate to one another</a:t>
            </a:r>
          </a:p>
          <a:p>
            <a:pPr marL="860425" lvl="1" indent="-457200">
              <a:spcBef>
                <a:spcPts val="1200"/>
              </a:spcBef>
              <a:spcAft>
                <a:spcPts val="0"/>
              </a:spcAft>
              <a:buSzPct val="100000"/>
              <a:buFont typeface="+mj-lt"/>
              <a:buAutoNum type="arabicPeriod"/>
            </a:pPr>
            <a:r>
              <a:rPr lang="en-US" sz="2000" dirty="0"/>
              <a:t>Strength of peer pressure to conform and observe norms</a:t>
            </a:r>
          </a:p>
          <a:p>
            <a:pPr marL="860425" lvl="1" indent="-457200">
              <a:spcBef>
                <a:spcPts val="1200"/>
              </a:spcBef>
              <a:spcAft>
                <a:spcPts val="0"/>
              </a:spcAft>
              <a:buSzPct val="100000"/>
              <a:buFont typeface="+mj-lt"/>
              <a:buAutoNum type="arabicPeriod"/>
            </a:pPr>
            <a:r>
              <a:rPr lang="en-US" sz="2000" dirty="0"/>
              <a:t>Actions and behaviors encouraged and rewarded</a:t>
            </a:r>
          </a:p>
          <a:p>
            <a:pPr marL="860425" lvl="1" indent="-457200">
              <a:spcBef>
                <a:spcPts val="1200"/>
              </a:spcBef>
              <a:spcAft>
                <a:spcPts val="0"/>
              </a:spcAft>
              <a:buSzPct val="100000"/>
              <a:buFont typeface="+mj-lt"/>
              <a:buAutoNum type="arabicPeriod"/>
            </a:pPr>
            <a:r>
              <a:rPr lang="en-US" sz="2000" dirty="0"/>
              <a:t>Traditions and stories and "how we do things around here"</a:t>
            </a:r>
          </a:p>
          <a:p>
            <a:pPr marL="860425" lvl="1" indent="-457200">
              <a:spcBef>
                <a:spcPts val="1200"/>
              </a:spcBef>
              <a:spcAft>
                <a:spcPts val="0"/>
              </a:spcAft>
              <a:buSzPct val="100000"/>
              <a:buFont typeface="+mj-lt"/>
              <a:buAutoNum type="arabicPeriod"/>
            </a:pPr>
            <a:r>
              <a:rPr lang="en-US" sz="2000" dirty="0"/>
              <a:t>How the firm treats its stakeholders</a:t>
            </a:r>
          </a:p>
        </p:txBody>
      </p:sp>
      <p:sp>
        <p:nvSpPr>
          <p:cNvPr id="4" name="Text Placeholder 3"/>
          <p:cNvSpPr>
            <a:spLocks noGrp="1"/>
          </p:cNvSpPr>
          <p:nvPr>
            <p:ph type="body" sz="quarter" idx="16"/>
          </p:nvPr>
        </p:nvSpPr>
        <p:spPr/>
        <p:txBody>
          <a:bodyPr/>
          <a:lstStyle/>
          <a:p>
            <a:pPr marL="0" indent="0">
              <a:buNone/>
            </a:pPr>
            <a:r>
              <a:rPr lang="en-US" sz="800" b="0" dirty="0">
                <a:hlinkClick r:id="rId3" action="ppaction://hlinksldjump"/>
              </a:rPr>
              <a:t>Return to slide containing original image.</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Appendix 2 Figure 12.1 The Two Culture-Building Roles of a Company’s Core Values and Ethical Standards, Text Alternative</a:t>
            </a:r>
          </a:p>
        </p:txBody>
      </p:sp>
      <p:sp>
        <p:nvSpPr>
          <p:cNvPr id="3" name="Content Placeholder 2"/>
          <p:cNvSpPr>
            <a:spLocks noGrp="1"/>
          </p:cNvSpPr>
          <p:nvPr>
            <p:ph idx="1"/>
          </p:nvPr>
        </p:nvSpPr>
        <p:spPr/>
        <p:txBody>
          <a:bodyPr/>
          <a:lstStyle/>
          <a:p>
            <a:r>
              <a:rPr lang="en-US" dirty="0"/>
              <a:t>A company's stated core values and ethical principles (1) foster a work climate where company personnel share common and strongly held convictions about how the company's business is to be conducted and (2) provide company personnel with guidance about how to do their jobs —steering them toward both doing things right and doing the right thing.</a:t>
            </a:r>
          </a:p>
        </p:txBody>
      </p:sp>
      <p:sp>
        <p:nvSpPr>
          <p:cNvPr id="4" name="Text Placeholder 3"/>
          <p:cNvSpPr>
            <a:spLocks noGrp="1"/>
          </p:cNvSpPr>
          <p:nvPr>
            <p:ph type="body" sz="quarter" idx="16"/>
          </p:nvPr>
        </p:nvSpPr>
        <p:spPr/>
        <p:txBody>
          <a:bodyPr/>
          <a:lstStyle/>
          <a:p>
            <a:r>
              <a:rPr lang="en-US" dirty="0">
                <a:hlinkClick r:id="rId3" action="ppaction://hlinksldjump"/>
              </a:rPr>
              <a:t>Return to slide containing original image.</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415257" cy="1166647"/>
          </a:xfrm>
        </p:spPr>
        <p:txBody>
          <a:bodyPr/>
          <a:lstStyle/>
          <a:p>
            <a:r>
              <a:rPr lang="en-US" sz="3200" dirty="0"/>
              <a:t>Appendix 3 Forces that Cause a Firm’s Culture to Evolve, Text Alternative</a:t>
            </a:r>
          </a:p>
        </p:txBody>
      </p:sp>
      <p:sp>
        <p:nvSpPr>
          <p:cNvPr id="3" name="Content Placeholder 2"/>
          <p:cNvSpPr>
            <a:spLocks noGrp="1"/>
          </p:cNvSpPr>
          <p:nvPr>
            <p:ph idx="1"/>
          </p:nvPr>
        </p:nvSpPr>
        <p:spPr/>
        <p:txBody>
          <a:bodyPr/>
          <a:lstStyle/>
          <a:p>
            <a:r>
              <a:rPr lang="en-US" dirty="0"/>
              <a:t>Causes of cultural change can be new or revolutionary technologies, diversification into new businesses, rapid growth of the firm, a merger or acquisition of another firm, shifting internal conditions, and new challenges in the marketplace.</a:t>
            </a:r>
          </a:p>
        </p:txBody>
      </p:sp>
      <p:sp>
        <p:nvSpPr>
          <p:cNvPr id="4" name="Text Placeholder 3"/>
          <p:cNvSpPr>
            <a:spLocks noGrp="1"/>
          </p:cNvSpPr>
          <p:nvPr>
            <p:ph type="body" sz="quarter" idx="16"/>
          </p:nvPr>
        </p:nvSpPr>
        <p:spPr/>
        <p:txBody>
          <a:bodyPr/>
          <a:lstStyle/>
          <a:p>
            <a:r>
              <a:rPr lang="en-US" dirty="0">
                <a:hlinkClick r:id="rId3" action="ppaction://hlinksldjump"/>
              </a:rPr>
              <a:t>Return to slide containing original image.</a:t>
            </a:r>
            <a:endParaRPr lang="en-US" dirty="0"/>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166647"/>
          </a:xfrm>
        </p:spPr>
        <p:txBody>
          <a:bodyPr/>
          <a:lstStyle/>
          <a:p>
            <a:r>
              <a:rPr lang="en-US" sz="3200" dirty="0"/>
              <a:t>Appendix 4 Healthy Cultures that Aid Good Strategy Execution, Text Alternative</a:t>
            </a:r>
          </a:p>
        </p:txBody>
      </p:sp>
      <p:sp>
        <p:nvSpPr>
          <p:cNvPr id="3" name="Content Placeholder 2"/>
          <p:cNvSpPr>
            <a:spLocks noGrp="1"/>
          </p:cNvSpPr>
          <p:nvPr>
            <p:ph idx="1"/>
          </p:nvPr>
        </p:nvSpPr>
        <p:spPr/>
        <p:txBody>
          <a:bodyPr/>
          <a:lstStyle/>
          <a:p>
            <a:r>
              <a:rPr lang="en-US" dirty="0"/>
              <a:t>High-performance cultures have a commitment to achieving stretch objectives and accountability. </a:t>
            </a:r>
          </a:p>
          <a:p>
            <a:r>
              <a:rPr lang="en-US" dirty="0"/>
              <a:t>Adaptive cultures have a willingness to accept change and take on challenges. </a:t>
            </a:r>
          </a:p>
          <a:p>
            <a:r>
              <a:rPr lang="en-US" dirty="0"/>
              <a:t>Both contribute to good strategy execution and performance.</a:t>
            </a:r>
          </a:p>
        </p:txBody>
      </p:sp>
      <p:sp>
        <p:nvSpPr>
          <p:cNvPr id="4" name="Text Placeholder 3"/>
          <p:cNvSpPr>
            <a:spLocks noGrp="1"/>
          </p:cNvSpPr>
          <p:nvPr>
            <p:ph type="body" sz="quarter" idx="16"/>
          </p:nvPr>
        </p:nvSpPr>
        <p:spPr/>
        <p:txBody>
          <a:bodyPr/>
          <a:lstStyle/>
          <a:p>
            <a:r>
              <a:rPr lang="en-US" dirty="0">
                <a:hlinkClick r:id="rId3" action="ppaction://hlinksldjump"/>
              </a:rPr>
              <a:t>Return to slide containing original image.</a:t>
            </a:r>
            <a:endParaRPr lang="en-US" dirty="0"/>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20389"/>
            <a:ext cx="9144000" cy="1166647"/>
          </a:xfrm>
        </p:spPr>
        <p:txBody>
          <a:bodyPr/>
          <a:lstStyle/>
          <a:p>
            <a:r>
              <a:rPr lang="en-US" sz="3200" dirty="0"/>
              <a:t>Appendix 5 Unhealthy Cultures that Impede Good Strategy Execution, Text Alternative</a:t>
            </a:r>
          </a:p>
        </p:txBody>
      </p:sp>
      <p:sp>
        <p:nvSpPr>
          <p:cNvPr id="3" name="Content Placeholder 2"/>
          <p:cNvSpPr>
            <a:spLocks noGrp="1"/>
          </p:cNvSpPr>
          <p:nvPr>
            <p:ph idx="1"/>
          </p:nvPr>
        </p:nvSpPr>
        <p:spPr/>
        <p:txBody>
          <a:bodyPr/>
          <a:lstStyle/>
          <a:p>
            <a:r>
              <a:rPr lang="en-US" dirty="0"/>
              <a:t>Unhealthy cultures include politicized cultures; change-resistant cultures; incompatible subcultures; insular, inwardly focused cultures; unethical and greed-driven cultures. These types of cultures lead to poor strategy execution and poor performance.</a:t>
            </a:r>
          </a:p>
        </p:txBody>
      </p:sp>
      <p:sp>
        <p:nvSpPr>
          <p:cNvPr id="4" name="Text Placeholder 3"/>
          <p:cNvSpPr>
            <a:spLocks noGrp="1"/>
          </p:cNvSpPr>
          <p:nvPr>
            <p:ph type="body" sz="quarter" idx="16"/>
          </p:nvPr>
        </p:nvSpPr>
        <p:spPr/>
        <p:txBody>
          <a:bodyPr/>
          <a:lstStyle/>
          <a:p>
            <a:r>
              <a:rPr lang="en-US" dirty="0">
                <a:hlinkClick r:id="rId3" action="ppaction://hlinksldjump"/>
              </a:rPr>
              <a:t>Return to slide containing original image.</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166647"/>
          </a:xfrm>
        </p:spPr>
        <p:txBody>
          <a:bodyPr/>
          <a:lstStyle/>
          <a:p>
            <a:r>
              <a:rPr lang="en-US" sz="3200" dirty="0"/>
              <a:t>Appendix 6 Figure 12.2 Changing a Problem Culture, Text Alternative</a:t>
            </a:r>
          </a:p>
        </p:txBody>
      </p:sp>
      <p:sp>
        <p:nvSpPr>
          <p:cNvPr id="3" name="Content Placeholder 2"/>
          <p:cNvSpPr>
            <a:spLocks noGrp="1"/>
          </p:cNvSpPr>
          <p:nvPr>
            <p:ph idx="1"/>
          </p:nvPr>
        </p:nvSpPr>
        <p:spPr/>
        <p:txBody>
          <a:bodyPr/>
          <a:lstStyle/>
          <a:p>
            <a:pPr marL="1028700" indent="-1028700"/>
            <a:r>
              <a:rPr lang="en-US" sz="2400" dirty="0"/>
              <a:t>Step 1: Identify facets of the present culture that are dysfunctional and impede good strategy execution. </a:t>
            </a:r>
          </a:p>
          <a:p>
            <a:pPr marL="1028700" indent="-1028700"/>
            <a:r>
              <a:rPr lang="en-US" sz="2400" dirty="0"/>
              <a:t>Step 2: Specify clearly what new actions, behaviors, and work practices should characterize the new culture. </a:t>
            </a:r>
          </a:p>
          <a:p>
            <a:pPr marL="1028700" indent="-1028700"/>
            <a:r>
              <a:rPr lang="en-US" sz="2400" dirty="0"/>
              <a:t>Step 3: Talk openly about problems with the current culture and make a persuasive case for cultural reform. </a:t>
            </a:r>
          </a:p>
          <a:p>
            <a:pPr marL="1028700" indent="-1028700"/>
            <a:r>
              <a:rPr lang="en-US" sz="2400" dirty="0"/>
              <a:t>Step 4: Follow with visible, forceful actions, both substantive and symbolic, to ingrain a new set of behaviors, practices, and norms.</a:t>
            </a:r>
          </a:p>
        </p:txBody>
      </p:sp>
      <p:sp>
        <p:nvSpPr>
          <p:cNvPr id="4" name="Text Placeholder 3"/>
          <p:cNvSpPr>
            <a:spLocks noGrp="1"/>
          </p:cNvSpPr>
          <p:nvPr>
            <p:ph type="body" sz="quarter" idx="16"/>
          </p:nvPr>
        </p:nvSpPr>
        <p:spPr>
          <a:xfrm>
            <a:off x="2718707" y="6324277"/>
            <a:ext cx="3706586" cy="247650"/>
          </a:xfrm>
        </p:spPr>
        <p:txBody>
          <a:bodyPr/>
          <a:lstStyle/>
          <a:p>
            <a:r>
              <a:rPr lang="en-US" dirty="0">
                <a:hlinkClick r:id="rId3" action="ppaction://hlinksldjump"/>
              </a:rPr>
              <a:t>Return to slide containing original image.</a:t>
            </a:r>
          </a:p>
        </p:txBody>
      </p:sp>
    </p:spTree>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MMPROD_NEXTUNIQUEID" val="10023"/>
  <p:tag name="MMPROD_UIDATA" val="&lt;database version=&quot;6.0&quot;&gt;&lt;object type=&quot;1&quot; unique_id=&quot;10001&quot;&gt;&lt;object type=&quot;8&quot; unique_id=&quot;14930&quot;&gt;&lt;/object&gt;&lt;object type=&quot;2&quot; unique_id=&quot;14931&quot;&gt;&lt;object type=&quot;3&quot; unique_id=&quot;14932&quot;&gt;&lt;property id=&quot;20148&quot; value=&quot;5&quot;/&gt;&lt;property id=&quot;20300&quot; value=&quot;Slide 1&quot;/&gt;&lt;property id=&quot;20307&quot; value=&quot;594&quot;/&gt;&lt;/object&gt;&lt;object type=&quot;3&quot; unique_id=&quot;14933&quot;&gt;&lt;property id=&quot;20148&quot; value=&quot;5&quot;/&gt;&lt;property id=&quot;20300&quot; value=&quot;Slide 2&quot;/&gt;&lt;property id=&quot;20307&quot; value=&quot;595&quot;/&gt;&lt;/object&gt;&lt;object type=&quot;3&quot; unique_id=&quot;14934&quot;&gt;&lt;property id=&quot;20148&quot; value=&quot;5&quot;/&gt;&lt;property id=&quot;20300&quot; value=&quot;Slide 3 - &amp;quot;INSTILLING A CORPORATE CULTURE CONDUCIVE TO GOOD STRATEGY EXECUTION&amp;quot;&quot;/&gt;&lt;property id=&quot;20307&quot; value=&quot;562&quot;/&gt;&lt;/object&gt;&lt;object type=&quot;3&quot; unique_id=&quot;14935&quot;&gt;&lt;property id=&quot;20148&quot; value=&quot;5&quot;/&gt;&lt;property id=&quot;20300&quot; value=&quot;Slide 4&quot;/&gt;&lt;property id=&quot;20307&quot; value=&quot;586&quot;/&gt;&lt;/object&gt;&lt;object type=&quot;3&quot; unique_id=&quot;14936&quot;&gt;&lt;property id=&quot;20148&quot; value=&quot;5&quot;/&gt;&lt;property id=&quot;20300&quot; value=&quot;Slide 5 - &amp;quot;The Culture That Drives Innovation at W. L. Gore &amp;amp; Associates&amp;#x0D;&amp;#x0A;&amp;quot;&quot;/&gt;&lt;property id=&quot;20307&quot; value=&quot;549&quot;/&gt;&lt;/object&gt;&lt;object type=&quot;3&quot; unique_id=&quot;14937&quot;&gt;&lt;property id=&quot;20148&quot; value=&quot;5&quot;/&gt;&lt;property id=&quot;20300&quot; value=&quot;Slide 6 - &amp;quot;IDENTIFYING THE KEY FEATURES OF A COMPANY’S CORPORATE CULTURE&amp;quot;&quot;/&gt;&lt;property id=&quot;20307&quot; value=&quot;563&quot;/&gt;&lt;/object&gt;&lt;object type=&quot;3&quot; unique_id=&quot;14938&quot;&gt;&lt;property id=&quot;20148&quot; value=&quot;5&quot;/&gt;&lt;property id=&quot;20300&quot; value=&quot;Slide 7&quot;/&gt;&lt;property id=&quot;20307&quot; value=&quot;587&quot;/&gt;&lt;/object&gt;&lt;object type=&quot;3&quot; unique_id=&quot;14939&quot;&gt;&lt;property id=&quot;20148&quot; value=&quot;5&quot;/&gt;&lt;property id=&quot;20300&quot; value=&quot;Slide 8&quot;/&gt;&lt;property id=&quot;20307&quot; value=&quot;564&quot;/&gt;&lt;/object&gt;&lt;object type=&quot;3&quot; unique_id=&quot;14940&quot;&gt;&lt;property id=&quot;20148&quot; value=&quot;5&quot;/&gt;&lt;property id=&quot;20300&quot; value=&quot;Slide 9 - &amp;quot;EMBEDDING CULTURAL NORMS IN THE ORGANIZATION AND PERPETUATING THE CULTURE&amp;quot;&quot;/&gt;&lt;property id=&quot;20307&quot; value=&quot;565&quot;/&gt;&lt;/object&gt;&lt;object type=&quot;3&quot; unique_id=&quot;14941&quot;&gt;&lt;property id=&quot;20148&quot; value=&quot;5&quot;/&gt;&lt;property id=&quot;20300&quot; value=&quot;Slide 10 - &amp;quot;EMBEDDING CULTURAL NORMS IN THE ORGANIZATION AND PERPETUATING THE CULTURE&amp;quot;&quot;/&gt;&lt;property id=&quot;20307&quot; value=&quot;596&quot;/&gt;&lt;/object&gt;&lt;object type=&quot;3&quot; unique_id=&quot;14942&quot;&gt;&lt;property id=&quot;20148&quot; value=&quot;5&quot;/&gt;&lt;property id=&quot;20300&quot; value=&quot;Slide 11&quot;/&gt;&lt;property id=&quot;20307&quot; value=&quot;588&quot;/&gt;&lt;/object&gt;&lt;object type=&quot;3&quot; unique_id=&quot;14943&quot;&gt;&lt;property id=&quot;20148&quot; value=&quot;5&quot;/&gt;&lt;property id=&quot;20300&quot; value=&quot;Slide 12 - &amp;quot;FORCES THAT CAUSE A FIRM’S CULTURE &amp;#x0D;&amp;#x0A;TO EVOLVE&amp;quot;&quot;/&gt;&lt;property id=&quot;20307&quot; value=&quot;568&quot;/&gt;&lt;/object&gt;&lt;object type=&quot;3&quot; unique_id=&quot;14944&quot;&gt;&lt;property id=&quot;20148&quot; value=&quot;5&quot;/&gt;&lt;property id=&quot;20300&quot; value=&quot;Slide 13 - &amp;quot;STRONG VERSUS WEAK CULTURES&amp;quot;&quot;/&gt;&lt;property id=&quot;20307&quot; value=&quot;569&quot;/&gt;&lt;/object&gt;&lt;object type=&quot;3&quot; unique_id=&quot;14945&quot;&gt;&lt;property id=&quot;20148&quot; value=&quot;5&quot;/&gt;&lt;property id=&quot;20300&quot; value=&quot;Slide 14&quot;/&gt;&lt;property id=&quot;20307&quot; value=&quot;589&quot;/&gt;&lt;/object&gt;&lt;object type=&quot;3&quot; unique_id=&quot;14946&quot;&gt;&lt;property id=&quot;20148&quot; value=&quot;5&quot;/&gt;&lt;property id=&quot;20300&quot; value=&quot;Slide 15 - &amp;quot;DEVELOPMENT OF A STRONG CULTURE&amp;quot;&quot;/&gt;&lt;property id=&quot;20307&quot; value=&quot;570&quot;/&gt;&lt;/object&gt;&lt;object type=&quot;3&quot; unique_id=&quot;14947&quot;&gt;&lt;property id=&quot;20148&quot; value=&quot;5&quot;/&gt;&lt;property id=&quot;20300&quot; value=&quot;Slide 16&quot;/&gt;&lt;property id=&quot;20307&quot; value=&quot;590&quot;/&gt;&lt;/object&gt;&lt;object type=&quot;3&quot; unique_id=&quot;14948&quot;&gt;&lt;property id=&quot;20148&quot; value=&quot;5&quot;/&gt;&lt;property id=&quot;20300&quot; value=&quot;Slide 17 - &amp;quot;WHY CORPORATE CULTURES MATTER &amp;#x0D;&amp;#x0A;TO THE STRATEGY EXECUTION PROCESS&amp;quot;&quot;/&gt;&lt;property id=&quot;20307&quot; value=&quot;571&quot;/&gt;&lt;/object&gt;&lt;object type=&quot;3&quot; unique_id=&quot;14949&quot;&gt;&lt;property id=&quot;20148&quot; value=&quot;5&quot;/&gt;&lt;property id=&quot;20300&quot; value=&quot;Slide 18&quot;/&gt;&lt;property id=&quot;20307&quot; value=&quot;591&quot;/&gt;&lt;/object&gt;&lt;object type=&quot;3&quot; unique_id=&quot;14950&quot;&gt;&lt;property id=&quot;20148&quot; value=&quot;5&quot;/&gt;&lt;property id=&quot;20300&quot; value=&quot;Slide 19 - &amp;quot;HEALTHY CULTURES THAT AID &amp;#x0D;&amp;#x0A;GOOD STRATEGY EXECUTION&amp;quot;&quot;/&gt;&lt;property id=&quot;20307&quot; value=&quot;572&quot;/&gt;&lt;/object&gt;&lt;object type=&quot;3&quot; unique_id=&quot;14951&quot;&gt;&lt;property id=&quot;20148&quot; value=&quot;5&quot;/&gt;&lt;property id=&quot;20300&quot; value=&quot;Slide 20&quot;/&gt;&lt;property id=&quot;20307&quot; value=&quot;592&quot;/&gt;&lt;/object&gt;&lt;object type=&quot;3&quot; unique_id=&quot;14952&quot;&gt;&lt;property id=&quot;20148&quot; value=&quot;5&quot;/&gt;&lt;property id=&quot;20300&quot; value=&quot;Slide 21 - &amp;quot;UNHEALTHY CULTURES THAT IMPEDE GOOD STRATEGY EXECUTION&amp;quot;&quot;/&gt;&lt;property id=&quot;20307&quot; value=&quot;573&quot;/&gt;&lt;/object&gt;&lt;object type=&quot;3&quot; unique_id=&quot;14953&quot;&gt;&lt;property id=&quot;20148&quot; value=&quot;5&quot;/&gt;&lt;property id=&quot;20300&quot; value=&quot;Slide 22 - &amp;quot;CHANGING A PROBLEM CULTURE:&amp;#x0D;&amp;#x0A;THE ROLE OF LEADERSHIP&amp;quot;&quot;/&gt;&lt;property id=&quot;20307&quot; value=&quot;574&quot;/&gt;&lt;/object&gt;&lt;object type=&quot;3&quot; unique_id=&quot;14954&quot;&gt;&lt;property id=&quot;20148&quot; value=&quot;5&quot;/&gt;&lt;property id=&quot;20300&quot; value=&quot;Slide 23&quot;/&gt;&lt;property id=&quot;20307&quot; value=&quot;575&quot;/&gt;&lt;/object&gt;&lt;object type=&quot;3&quot; unique_id=&quot;14955&quot;&gt;&lt;property id=&quot;20148&quot; value=&quot;5&quot;/&gt;&lt;property id=&quot;20300&quot; value=&quot;Slide 24 - &amp;quot;MAKING A COMPELLING CASE &amp;#x0D;&amp;#x0A;FOR CULTURE CHANGE&amp;quot;&quot;/&gt;&lt;property id=&quot;20307&quot; value=&quot;576&quot;/&gt;&lt;/object&gt;&lt;object type=&quot;3&quot; unique_id=&quot;14956&quot;&gt;&lt;property id=&quot;20148&quot; value=&quot;5&quot;/&gt;&lt;property id=&quot;20300&quot; value=&quot;Slide 25 - &amp;quot;SUBSTANTIVE CULTURE-CHANGING ACTIONS&amp;quot;&quot;/&gt;&lt;property id=&quot;20307&quot; value=&quot;577&quot;/&gt;&lt;/object&gt;&lt;object type=&quot;3&quot; unique_id=&quot;14957&quot;&gt;&lt;property id=&quot;20148&quot; value=&quot;5&quot;/&gt;&lt;property id=&quot;20300&quot; value=&quot;Slide 26 - &amp;quot;SYMBOLIC CULTURE-CHANGING ACTIONS&amp;quot;&quot;/&gt;&lt;property id=&quot;20307&quot; value=&quot;578&quot;/&gt;&lt;/object&gt;&lt;object type=&quot;3&quot; unique_id=&quot;14958&quot;&gt;&lt;property id=&quot;20148&quot; value=&quot;5&quot;/&gt;&lt;property id=&quot;20300&quot; value=&quot;Slide 27 - &amp;quot;HOW LONG DOES IT TAKE TO CHANGE &amp;#x0D;&amp;#x0A;A PROBLEM CULTURE?&amp;quot;&quot;/&gt;&lt;property id=&quot;20307&quot; value=&quot;579&quot;/&gt;&lt;/object&gt;&lt;object type=&quot;3&quot; unique_id=&quot;14959&quot;&gt;&lt;property id=&quot;20148&quot; value=&quot;5&quot;/&gt;&lt;property id=&quot;20300&quot; value=&quot;Slide 28 - &amp;quot;LEADING THE STRATEGY EXECUTION PROCESS&amp;quot;&quot;/&gt;&lt;property id=&quot;20307&quot; value=&quot;580&quot;/&gt;&lt;/object&gt;&lt;object type=&quot;3&quot; unique_id=&quot;14960&quot;&gt;&lt;property id=&quot;20148&quot; value=&quot;5&quot;/&gt;&lt;property id=&quot;20300&quot; value=&quot;Slide 29 - &amp;quot;Culture Transformation at&amp;#x0D;&amp;#x0A;America Latina Logistica (ALL)&amp;quot;&quot;/&gt;&lt;property id=&quot;20307&quot; value=&quot;537&quot;/&gt;&lt;/object&gt;&lt;object type=&quot;3&quot; unique_id=&quot;14961&quot;&gt;&lt;property id=&quot;20148&quot; value=&quot;5&quot;/&gt;&lt;property id=&quot;20300&quot; value=&quot;Slide 30&quot;/&gt;&lt;property id=&quot;20307&quot; value=&quot;593&quot;/&gt;&lt;/object&gt;&lt;object type=&quot;3&quot; unique_id=&quot;14962&quot;&gt;&lt;property id=&quot;20148&quot; value=&quot;5&quot;/&gt;&lt;property id=&quot;20300&quot; value=&quot;Slide 31 - &amp;quot;STAYING ON TOP OF HOW THINGS ARE GOING&amp;quot;&quot;/&gt;&lt;property id=&quot;20307&quot; value=&quot;581&quot;/&gt;&lt;/object&gt;&lt;object type=&quot;3&quot; unique_id=&quot;14963&quot;&gt;&lt;property id=&quot;20148&quot; value=&quot;5&quot;/&gt;&lt;property id=&quot;20300&quot; value=&quot;Slide 32 - &amp;quot;MOBILIZING THE EFFORT FOR EXCELLENCE &amp;#x0D;&amp;#x0A;IN STRATEGY EXECUTION&amp;quot;&quot;/&gt;&lt;property id=&quot;20307&quot; value=&quot;582&quot;/&gt;&lt;/object&gt;&lt;object type=&quot;3&quot; unique_id=&quot;14964&quot;&gt;&lt;property id=&quot;20148&quot; value=&quot;5&quot;/&gt;&lt;property id=&quot;20300&quot; value=&quot;Slide 33 - &amp;quot;LEADING THE PROCESS OF MAKING CORRECTIVE ADJUSTMENTS&amp;quot;&quot;/&gt;&lt;property id=&quot;20307&quot; value=&quot;584&quot;/&gt;&lt;/object&gt;&lt;object type=&quot;3&quot; unique_id=&quot;14965&quot;&gt;&lt;property id=&quot;20148&quot; value=&quot;5&quot;/&gt;&lt;property id=&quot;20300&quot; value=&quot;Slide 34 - &amp;quot;A FINAL WORD ON LEADING THE PROCESS &amp;#x0D;&amp;#x0A;OF CRAFTING AND EXECUTING STRATEGY&amp;quot;&quot;/&gt;&lt;property id=&quot;20307&quot; value=&quot;585&quot;/&gt;&lt;/object&gt;&lt;/object&gt;&lt;/object&gt;&lt;/database&gt;"/>
</p:tagLst>
</file>

<file path=ppt/theme/theme1.xml><?xml version="1.0" encoding="utf-8"?>
<a:theme xmlns:a="http://schemas.openxmlformats.org/drawingml/2006/main" name="Crafting and Executing Strategy 21e">
  <a:themeElements>
    <a:clrScheme name="Custom 8">
      <a:dk1>
        <a:srgbClr val="000000"/>
      </a:dk1>
      <a:lt1>
        <a:srgbClr val="FFFFFF"/>
      </a:lt1>
      <a:dk2>
        <a:srgbClr val="000000"/>
      </a:dk2>
      <a:lt2>
        <a:srgbClr val="808080"/>
      </a:lt2>
      <a:accent1>
        <a:srgbClr val="BBE0E3"/>
      </a:accent1>
      <a:accent2>
        <a:srgbClr val="216471"/>
      </a:accent2>
      <a:accent3>
        <a:srgbClr val="FFFFFF"/>
      </a:accent3>
      <a:accent4>
        <a:srgbClr val="000000"/>
      </a:accent4>
      <a:accent5>
        <a:srgbClr val="DAEDEF"/>
      </a:accent5>
      <a:accent6>
        <a:srgbClr val="1D5A66"/>
      </a:accent6>
      <a:hlink>
        <a:srgbClr val="000000"/>
      </a:hlink>
      <a:folHlink>
        <a:srgbClr val="000000"/>
      </a:folHlink>
    </a:clrScheme>
    <a:fontScheme name="3_PPT0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E5D5B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defRPr kumimoji="0" 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E5D5B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defRPr kumimoji="0" lang="en-US" sz="2600" b="0" i="0" u="none" strike="noStrike" cap="none" normalizeH="0" baseline="0" smtClean="0">
            <a:ln>
              <a:noFill/>
            </a:ln>
            <a:solidFill>
              <a:schemeClr val="tx1"/>
            </a:solidFill>
            <a:effectLst/>
            <a:latin typeface="Arial" charset="0"/>
          </a:defRPr>
        </a:defPPr>
      </a:lstStyle>
    </a:lnDef>
  </a:objectDefaults>
  <a:extraClrSchemeLst>
    <a:extraClrScheme>
      <a:clrScheme name="3_PPT0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PPT007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PPT007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PPT007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PPT007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PPT007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PPT007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PPT007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PPT007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PPT007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PPT007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PPT007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PPT007 13">
        <a:dk1>
          <a:srgbClr val="000000"/>
        </a:dk1>
        <a:lt1>
          <a:srgbClr val="FFFFFF"/>
        </a:lt1>
        <a:dk2>
          <a:srgbClr val="000000"/>
        </a:dk2>
        <a:lt2>
          <a:srgbClr val="808080"/>
        </a:lt2>
        <a:accent1>
          <a:srgbClr val="BBE0E3"/>
        </a:accent1>
        <a:accent2>
          <a:srgbClr val="216471"/>
        </a:accent2>
        <a:accent3>
          <a:srgbClr val="FFFFFF"/>
        </a:accent3>
        <a:accent4>
          <a:srgbClr val="000000"/>
        </a:accent4>
        <a:accent5>
          <a:srgbClr val="DAEDEF"/>
        </a:accent5>
        <a:accent6>
          <a:srgbClr val="1D5A66"/>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rafting and Executing Strategy 22e">
  <a:themeElements>
    <a:clrScheme name="Custom 2">
      <a:dk1>
        <a:srgbClr val="000000"/>
      </a:dk1>
      <a:lt1>
        <a:srgbClr val="FFFFFF"/>
      </a:lt1>
      <a:dk2>
        <a:srgbClr val="000000"/>
      </a:dk2>
      <a:lt2>
        <a:srgbClr val="808080"/>
      </a:lt2>
      <a:accent1>
        <a:srgbClr val="BBE0E3"/>
      </a:accent1>
      <a:accent2>
        <a:srgbClr val="216471"/>
      </a:accent2>
      <a:accent3>
        <a:srgbClr val="FFFFFF"/>
      </a:accent3>
      <a:accent4>
        <a:srgbClr val="000000"/>
      </a:accent4>
      <a:accent5>
        <a:srgbClr val="DAEDEF"/>
      </a:accent5>
      <a:accent6>
        <a:srgbClr val="1D5A66"/>
      </a:accent6>
      <a:hlink>
        <a:srgbClr val="000000"/>
      </a:hlink>
      <a:folHlink>
        <a:srgbClr val="000000"/>
      </a:folHlink>
    </a:clrScheme>
    <a:fontScheme name="3_PPT0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E5D5B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defRPr kumimoji="0" 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E5D5B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defRPr kumimoji="0" lang="en-US" sz="2600" b="0" i="0" u="none" strike="noStrike" cap="none" normalizeH="0" baseline="0" smtClean="0">
            <a:ln>
              <a:noFill/>
            </a:ln>
            <a:solidFill>
              <a:schemeClr val="tx1"/>
            </a:solidFill>
            <a:effectLst/>
            <a:latin typeface="Arial" charset="0"/>
          </a:defRPr>
        </a:defPPr>
      </a:lstStyle>
    </a:lnDef>
  </a:objectDefaults>
  <a:extraClrSchemeLst>
    <a:extraClrScheme>
      <a:clrScheme name="3_PPT0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PPT007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PPT007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PPT007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PPT007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PPT007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PPT007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PPT007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PPT007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PPT007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PPT007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PPT007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PPT007 13">
        <a:dk1>
          <a:srgbClr val="000000"/>
        </a:dk1>
        <a:lt1>
          <a:srgbClr val="FFFFFF"/>
        </a:lt1>
        <a:dk2>
          <a:srgbClr val="000000"/>
        </a:dk2>
        <a:lt2>
          <a:srgbClr val="808080"/>
        </a:lt2>
        <a:accent1>
          <a:srgbClr val="BBE0E3"/>
        </a:accent1>
        <a:accent2>
          <a:srgbClr val="216471"/>
        </a:accent2>
        <a:accent3>
          <a:srgbClr val="FFFFFF"/>
        </a:accent3>
        <a:accent4>
          <a:srgbClr val="000000"/>
        </a:accent4>
        <a:accent5>
          <a:srgbClr val="DAEDEF"/>
        </a:accent5>
        <a:accent6>
          <a:srgbClr val="1D5A66"/>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7792</TotalTime>
  <Words>2991</Words>
  <Application>Microsoft Office PowerPoint</Application>
  <PresentationFormat>On-screen Show (4:3)</PresentationFormat>
  <Paragraphs>262</Paragraphs>
  <Slides>34</Slides>
  <Notes>33</Notes>
  <HiddenSlides>7</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34</vt:i4>
      </vt:variant>
    </vt:vector>
  </HeadingPairs>
  <TitlesOfParts>
    <vt:vector size="41" baseType="lpstr">
      <vt:lpstr>Arial</vt:lpstr>
      <vt:lpstr>Tahoma</vt:lpstr>
      <vt:lpstr>Times New Roman</vt:lpstr>
      <vt:lpstr>Wingdings</vt:lpstr>
      <vt:lpstr>Wingdings 3</vt:lpstr>
      <vt:lpstr>Crafting and Executing Strategy 21e</vt:lpstr>
      <vt:lpstr>Crafting and Executing Strategy 22e</vt:lpstr>
      <vt:lpstr>CHAPTER 12 Corporate Culture and Leadership: Keys to Good Strategy Execution</vt:lpstr>
      <vt:lpstr>Learning Objectives</vt:lpstr>
      <vt:lpstr>Instilling a Corporate Culture Conducive to Good Strategy Execution</vt:lpstr>
      <vt:lpstr>Strong Guiding Principles Drive the High-Performance Culture at Epic</vt:lpstr>
      <vt:lpstr>The High-Performance Culture at Epic</vt:lpstr>
      <vt:lpstr>Identifying the Key Features of a Company’s Corporate Culture</vt:lpstr>
      <vt:lpstr>FIGURE 12.1   The Two Culture-Building Roles of a Company’s Core Values and Ethical Standards</vt:lpstr>
      <vt:lpstr>Embedding Cultural Norms in the Organization and Perpetuating the Culture (1 of 2)</vt:lpstr>
      <vt:lpstr>Embedding Cultural Norms in the Organization and Perpetuating the Culture (2 of 2)</vt:lpstr>
      <vt:lpstr>Forces that Cause a Firm’s Culture to Evolve</vt:lpstr>
      <vt:lpstr>Strong Versus Weak Cultures</vt:lpstr>
      <vt:lpstr>Development of a Strong Culture</vt:lpstr>
      <vt:lpstr>Why Corporate Cultures Matter to the Strategy Execution Process</vt:lpstr>
      <vt:lpstr>Healthy Cultures That Aid  Good Strategy Execution</vt:lpstr>
      <vt:lpstr>Unhealthy Cultures That Impede  Good Strategy Execution</vt:lpstr>
      <vt:lpstr>Changing a Problem Culture:  The Role of Leadership</vt:lpstr>
      <vt:lpstr>FIGURE 12.2    Changing a Problem Culture</vt:lpstr>
      <vt:lpstr>Making a Compelling Case for  Culture Change</vt:lpstr>
      <vt:lpstr>Substantive Culture-Changing Actions</vt:lpstr>
      <vt:lpstr>Symbolic Culture-Changing Actions</vt:lpstr>
      <vt:lpstr>How Long Does It Take to Change a Problem Culture?</vt:lpstr>
      <vt:lpstr>Driving Cultural Change at Goldman Sachs</vt:lpstr>
      <vt:lpstr>Leading the Strategy Execution Process</vt:lpstr>
      <vt:lpstr>Staying on Top of How Things Are Going</vt:lpstr>
      <vt:lpstr>Mobilizing the Effort for Excellence in Strategy Execution</vt:lpstr>
      <vt:lpstr>Leading the Process of Making Corrective Adjustments</vt:lpstr>
      <vt:lpstr>A Final Word on Leading the Process of Crafting and Executing Strategy</vt:lpstr>
      <vt:lpstr>APPENDIX: IMAGE DESCRIPTIONS FOR UNSIGHTED STUDENTS</vt:lpstr>
      <vt:lpstr>Appendix 1 Identifying the Key Features of a Company’s Corporate Culture, Text Alternative</vt:lpstr>
      <vt:lpstr>Appendix 2 Figure 12.1 The Two Culture-Building Roles of a Company’s Core Values and Ethical Standards, Text Alternative</vt:lpstr>
      <vt:lpstr>Appendix 3 Forces that Cause a Firm’s Culture to Evolve, Text Alternative</vt:lpstr>
      <vt:lpstr>Appendix 4 Healthy Cultures that Aid Good Strategy Execution, Text Alternative</vt:lpstr>
      <vt:lpstr>Appendix 5 Unhealthy Cultures that Impede Good Strategy Execution, Text Alternative</vt:lpstr>
      <vt:lpstr>Appendix 6 Figure 12.2 Changing a Problem Culture, Text Alternative</vt:lpstr>
    </vt:vector>
  </TitlesOfParts>
  <Manager/>
  <Company>The McGraw-Hill Companies,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Crafting &amp; Executing Strategy 22e</dc:title>
  <dc:subject>Chapter 12</dc:subject>
  <dc:creator>Charlie Cook,;ccook@uwa.edu</dc:creator>
  <cp:lastModifiedBy>Borden, Mary C.</cp:lastModifiedBy>
  <cp:revision>662</cp:revision>
  <dcterms:created xsi:type="dcterms:W3CDTF">2008-06-25T14:33:31Z</dcterms:created>
  <dcterms:modified xsi:type="dcterms:W3CDTF">2020-07-07T17:34:01Z</dcterms:modified>
</cp:coreProperties>
</file>