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9" r:id="rId5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ole S. Palmer" initials="NS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A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67"/>
    <p:restoredTop sz="65116" autoAdjust="0"/>
  </p:normalViewPr>
  <p:slideViewPr>
    <p:cSldViewPr snapToGrid="0" snapToObjects="1">
      <p:cViewPr varScale="1">
        <p:scale>
          <a:sx n="80" d="100"/>
          <a:sy n="80" d="100"/>
        </p:scale>
        <p:origin x="9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63255" y="413794"/>
            <a:ext cx="2756182" cy="59626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19475" y="388938"/>
            <a:ext cx="2292350" cy="59991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8A03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011863" y="388938"/>
            <a:ext cx="2706687" cy="59991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E541-E57B-BE4A-988D-098CBF66D743}" type="datetimeFigureOut">
              <a:rPr lang="en-US" smtClean="0"/>
              <a:t>09-Apr-19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B5728-8B0C-8145-9276-5BF2F3AAAD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7E541-E57B-BE4A-988D-098CBF66D743}" type="datetimeFigureOut">
              <a:rPr lang="en-US" smtClean="0"/>
              <a:t>09-Apr-19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5728-8B0C-8145-9276-5BF2F3AAA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1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[Descriptive Research Design]</a:t>
            </a:r>
            <a:endParaRPr lang="en-US" b="1" dirty="0"/>
          </a:p>
          <a:p>
            <a:endParaRPr lang="en-US" dirty="0"/>
          </a:p>
          <a:p>
            <a:r>
              <a:rPr lang="en-US" sz="1200" b="1" dirty="0"/>
              <a:t>Salient Features 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Describes physiognomies and functions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overall design is rigid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research process is structured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b="1" dirty="0"/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subjects are engaged in a natural and unaffected environment.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It acts as a precursor for future research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Rich and in-depth data is collected thus enabling conclusive analysis.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b="1" dirty="0"/>
              <a:t>Disadvantages: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T</a:t>
            </a:r>
            <a:r>
              <a:rPr lang="en-US" sz="1200" dirty="0" smtClean="0">
                <a:solidFill>
                  <a:schemeClr val="tx1"/>
                </a:solidFill>
              </a:rPr>
              <a:t>he subjects may act dishonestly since they are aware that someone is watching them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Limited statistical analysis.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Lacks Confidentiality 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b="1" dirty="0"/>
              <a:t>Potential Research Topic: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Hate crimes and the laws related to them.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Study on place interrogation principles and the human rights.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Ownership and control of fire arms in America</a:t>
            </a:r>
          </a:p>
          <a:p>
            <a:pPr marL="228600" indent="-228600"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Common Elements of both Research Designs</a:t>
            </a:r>
          </a:p>
          <a:p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They both depend on a theoretical framework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Data collection is done in natural settings</a:t>
            </a:r>
            <a:endParaRPr lang="en-US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[Exploratory Research Design]</a:t>
            </a:r>
            <a:endParaRPr lang="en-US" b="1" dirty="0"/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sz="1200" b="1" dirty="0"/>
              <a:t>Salient Features: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Involves discovery of concepts and opinions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research design is flexible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It has unstructured research process</a:t>
            </a:r>
            <a:endParaRPr lang="en-US" sz="12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200" b="1" dirty="0"/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researcher benefits from its flexibility as well as adapting to alterations in the research progress.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Assists in laying foundation of a research.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cost incurred is low.</a:t>
            </a:r>
            <a:endParaRPr lang="en-US" sz="12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200" b="1" dirty="0"/>
              <a:t>Disadvantages	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qualitative data collected is subject to biased or judgmental interpretation.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sample used is small thus generalizing for the whole population would be inaccurate.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It is usually inconclusive in nature</a:t>
            </a:r>
            <a:endParaRPr lang="en-US" sz="12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200" b="1" dirty="0" smtClean="0"/>
              <a:t>Potential </a:t>
            </a:r>
            <a:r>
              <a:rPr lang="en-US" sz="1200" b="1" dirty="0"/>
              <a:t>Research Topic: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Are women the only victims of sexual </a:t>
            </a:r>
            <a:r>
              <a:rPr lang="en-US" sz="1200" dirty="0" err="1" smtClean="0">
                <a:solidFill>
                  <a:schemeClr val="tx1"/>
                </a:solidFill>
              </a:rPr>
              <a:t>harrassment</a:t>
            </a:r>
            <a:r>
              <a:rPr lang="en-US" sz="1200" dirty="0" smtClean="0">
                <a:solidFill>
                  <a:schemeClr val="tx1"/>
                </a:solidFill>
              </a:rPr>
              <a:t>.?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The  role of society in alleviating drug abuse and crimes.</a:t>
            </a:r>
            <a:endParaRPr lang="en-US" sz="1200" dirty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solidFill>
                  <a:schemeClr val="tx1"/>
                </a:solidFill>
              </a:rPr>
              <a:t>Is capital punishment justified?.</a:t>
            </a:r>
            <a:endParaRPr lang="en-US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72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88a55c2b-e0a2-451f-b89b-7756ddd4f918" xsi:nil="true"/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5C08CAE2F7C1468F5EBBDA142561B1" ma:contentTypeVersion="14" ma:contentTypeDescription="Create a new document." ma:contentTypeScope="" ma:versionID="b1b146346a5f8692223097e102266ec4">
  <xsd:schema xmlns:xsd="http://www.w3.org/2001/XMLSchema" xmlns:xs="http://www.w3.org/2001/XMLSchema" xmlns:p="http://schemas.microsoft.com/office/2006/metadata/properties" xmlns:ns2="07430bed-61fa-458a-8d4b-1be730f22dae" xmlns:ns3="eeeb32fc-8852-4d50-b21e-04f5389fdfb8" xmlns:ns4="http://schemas.microsoft.com/sharepoint/v4" xmlns:ns5="88a55c2b-e0a2-451f-b89b-7756ddd4f918" targetNamespace="http://schemas.microsoft.com/office/2006/metadata/properties" ma:root="true" ma:fieldsID="c31b56d22830d0bf58ae1aebee89df57" ns2:_="" ns3:_="" ns4:_="" ns5:_="">
    <xsd:import namespace="07430bed-61fa-458a-8d4b-1be730f22dae"/>
    <xsd:import namespace="eeeb32fc-8852-4d50-b21e-04f5389fdfb8"/>
    <xsd:import namespace="http://schemas.microsoft.com/sharepoint/v4"/>
    <xsd:import namespace="88a55c2b-e0a2-451f-b89b-7756ddd4f9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IconOverlay" minOccurs="0"/>
                <xsd:element ref="ns2:LastSharedByUser" minOccurs="0"/>
                <xsd:element ref="ns2:LastSharedByTime" minOccurs="0"/>
                <xsd:element ref="ns5:MediaServiceMetadata" minOccurs="0"/>
                <xsd:element ref="ns5:MediaServiceFastMetadata" minOccurs="0"/>
                <xsd:element ref="ns5:MediaServiceDateTaken" minOccurs="0"/>
                <xsd:element ref="ns5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430bed-61fa-458a-8d4b-1be730f22d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eb32fc-8852-4d50-b21e-04f5389fdfb8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55c2b-e0a2-451f-b89b-7756ddd4f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s0" ma:index="16" nillable="true" ma:displayName="Notes" ma:internalName="Notes0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95D31A-C3F6-4B35-B159-C082E4184C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D4196E-8A51-4EC9-A80C-DD57C0EB7996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sharepoint/v4"/>
    <ds:schemaRef ds:uri="eeeb32fc-8852-4d50-b21e-04f5389fdfb8"/>
    <ds:schemaRef ds:uri="http://schemas.openxmlformats.org/package/2006/metadata/core-properties"/>
    <ds:schemaRef ds:uri="http://purl.org/dc/elements/1.1/"/>
    <ds:schemaRef ds:uri="http://purl.org/dc/dcmitype/"/>
    <ds:schemaRef ds:uri="07430bed-61fa-458a-8d4b-1be730f22dae"/>
    <ds:schemaRef ds:uri="http://schemas.microsoft.com/office/infopath/2007/PartnerControls"/>
    <ds:schemaRef ds:uri="88a55c2b-e0a2-451f-b89b-7756ddd4f91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C93B67-50E6-476B-AFBE-06308218B0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430bed-61fa-458a-8d4b-1be730f22dae"/>
    <ds:schemaRef ds:uri="eeeb32fc-8852-4d50-b21e-04f5389fdfb8"/>
    <ds:schemaRef ds:uri="http://schemas.microsoft.com/sharepoint/v4"/>
    <ds:schemaRef ds:uri="88a55c2b-e0a2-451f-b89b-7756ddd4f9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7156</TotalTime>
  <Words>185</Words>
  <Application>Microsoft Office PowerPoint</Application>
  <PresentationFormat>Letter Paper (8.5x11 in)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L. Henriquez</dc:creator>
  <cp:lastModifiedBy>hp15</cp:lastModifiedBy>
  <cp:revision>35</cp:revision>
  <dcterms:created xsi:type="dcterms:W3CDTF">2017-12-13T23:00:05Z</dcterms:created>
  <dcterms:modified xsi:type="dcterms:W3CDTF">2019-04-09T19:44:38Z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0x010100815C08CAE2F7C1468F5EBBDA142561B1</vt:lpwstr>
  </property>
</Properties>
</file>