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65" r:id="rId3"/>
    <p:sldId id="266" r:id="rId4"/>
    <p:sldId id="267" r:id="rId5"/>
    <p:sldId id="268" r:id="rId6"/>
    <p:sldId id="269" r:id="rId7"/>
    <p:sldId id="270" r:id="rId8"/>
    <p:sldId id="271" r:id="rId9"/>
    <p:sldId id="272" r:id="rId1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415" autoAdjust="0"/>
  </p:normalViewPr>
  <p:slideViewPr>
    <p:cSldViewPr snapToGrid="0">
      <p:cViewPr varScale="1">
        <p:scale>
          <a:sx n="84" d="100"/>
          <a:sy n="84" d="100"/>
        </p:scale>
        <p:origin x="175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Explain what the scientific method is and indicate what steps are involved (include your source).</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55386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List everything that you know about the situation with Buddy</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96693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latin typeface="Arial"/>
                <a:ea typeface="Arial"/>
                <a:cs typeface="Arial"/>
                <a:sym typeface="Arial"/>
              </a:rPr>
              <a:t>Present your own testable hypothesis for why Buddy is not eating that is consistent with the data in the scenario. Indicate which pieces of evidence you used to develop your hypothesis.</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3934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latin typeface="Arial"/>
                <a:ea typeface="Arial"/>
                <a:cs typeface="Arial"/>
                <a:sym typeface="Arial"/>
              </a:rPr>
              <a:t>Outline how you would set up an experiment to test the following hypothesis: </a:t>
            </a:r>
            <a:r>
              <a:rPr lang="en-US" sz="1200" i="1" dirty="0">
                <a:latin typeface="Arial"/>
                <a:ea typeface="Arial"/>
                <a:cs typeface="Arial"/>
                <a:sym typeface="Arial"/>
              </a:rPr>
              <a:t> Buddy is not eating because I did not buy the type of dog food that he is used to. </a:t>
            </a:r>
            <a:r>
              <a:rPr lang="en-US" sz="1200" dirty="0">
                <a:latin typeface="Arial"/>
                <a:ea typeface="Arial"/>
                <a:cs typeface="Arial"/>
                <a:sym typeface="Arial"/>
              </a:rPr>
              <a:t>You may need to add slides to encompass your entire experiment. </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8083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None/>
            </a:pPr>
            <a:r>
              <a:rPr lang="en-US" sz="1200" dirty="0">
                <a:latin typeface="Arial"/>
                <a:ea typeface="Arial"/>
                <a:cs typeface="Arial"/>
                <a:sym typeface="Arial"/>
              </a:rPr>
              <a:t>-Identify the independent and dependent variables in your experiment. </a:t>
            </a:r>
          </a:p>
          <a:p>
            <a:pPr marL="0" lvl="0" indent="0" algn="l" rtl="0">
              <a:lnSpc>
                <a:spcPct val="115000"/>
              </a:lnSpc>
              <a:spcBef>
                <a:spcPts val="0"/>
              </a:spcBef>
              <a:spcAft>
                <a:spcPts val="0"/>
              </a:spcAft>
              <a:buNone/>
            </a:pPr>
            <a:r>
              <a:rPr lang="en-US" sz="1200" dirty="0">
                <a:latin typeface="Arial"/>
                <a:ea typeface="Arial"/>
                <a:cs typeface="Arial"/>
                <a:sym typeface="Arial"/>
              </a:rPr>
              <a:t>-List three things that you should keep constant (the same) during your experiment so that they don’t influence the outcome of your experiment. You may break this up over multiple slides.</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21726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latin typeface="Arial"/>
                <a:ea typeface="Arial"/>
                <a:cs typeface="Arial"/>
                <a:sym typeface="Arial"/>
              </a:rPr>
              <a:t>You know you can contact your friend at some point soon but only for a short time. What three testable questions would you want to ask her to help support or disprove the proposed hypothesis?</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72066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chemeClr val="dk1"/>
                </a:solidFill>
                <a:latin typeface="Calibri"/>
                <a:ea typeface="Calibri"/>
                <a:cs typeface="Calibri"/>
                <a:sym typeface="Calibri"/>
              </a:rPr>
              <a:t>Your neighbor comes over to help out with Buddy and poses the following hypothesis</a:t>
            </a:r>
            <a:r>
              <a:rPr lang="en-US" sz="1200">
                <a:solidFill>
                  <a:schemeClr val="dk1"/>
                </a:solidFill>
                <a:latin typeface="Calibri"/>
                <a:ea typeface="Calibri"/>
                <a:cs typeface="Calibri"/>
                <a:sym typeface="Calibri"/>
              </a:rPr>
              <a:t>: </a:t>
            </a:r>
            <a:r>
              <a:rPr lang="en-US" sz="1200" b="0" i="1" u="none" strike="noStrike" cap="none">
                <a:solidFill>
                  <a:schemeClr val="dk1"/>
                </a:solidFill>
                <a:effectLst/>
                <a:latin typeface="Calibri"/>
                <a:ea typeface="Calibri"/>
                <a:cs typeface="Calibri"/>
                <a:sym typeface="Calibri"/>
              </a:rPr>
              <a:t>Buddy won’t eat because he feels that his owner is unlucky when she travels and may get hurt</a:t>
            </a:r>
            <a:r>
              <a:rPr lang="en-US" sz="1200" b="0" i="0" u="none" strike="noStrike" cap="none">
                <a:solidFill>
                  <a:schemeClr val="dk1"/>
                </a:solidFill>
                <a:effectLst/>
                <a:latin typeface="Calibri"/>
                <a:ea typeface="Calibri"/>
                <a:cs typeface="Calibri"/>
                <a:sym typeface="Calibri"/>
              </a:rPr>
              <a:t>.</a:t>
            </a:r>
            <a:r>
              <a:rPr lang="en-US" sz="120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Is this a testable hypothesis?  If so, please explain how you would test it.  If not, please explain why it is not testable in the context of the scientific method.</a:t>
            </a:r>
            <a:endParaRPr lang="en-US" sz="1600" dirty="0">
              <a:solidFill>
                <a:schemeClr val="dk1"/>
              </a:solidFill>
              <a:latin typeface="Calibri"/>
              <a:ea typeface="Calibri"/>
              <a:cs typeface="Calibri"/>
              <a:sym typeface="Calibri"/>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80093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7" name="Google Shape;37;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US"/>
              <a:t>Science Meets Real Life</a:t>
            </a:r>
            <a:endParaRPr/>
          </a:p>
        </p:txBody>
      </p:sp>
      <p:sp>
        <p:nvSpPr>
          <p:cNvPr id="90" name="Google Shape;90;p13"/>
          <p:cNvSpPr txBox="1">
            <a:spLocks noGrp="1"/>
          </p:cNvSpPr>
          <p:nvPr>
            <p:ph type="subTitle" idx="1"/>
          </p:nvPr>
        </p:nvSpPr>
        <p:spPr>
          <a:xfrm>
            <a:off x="1371600" y="3505200"/>
            <a:ext cx="6400800" cy="1219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888888"/>
              </a:buClr>
              <a:buSzPts val="3200"/>
              <a:buNone/>
            </a:pPr>
            <a:r>
              <a:rPr lang="en-US"/>
              <a:t>By: </a:t>
            </a:r>
            <a:r>
              <a:rPr lang="en-US" b="1" i="1"/>
              <a:t>ENTER YOUR NAME HERE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C61C2-2C9E-4C62-9685-432CF7B739E7}"/>
              </a:ext>
            </a:extLst>
          </p:cNvPr>
          <p:cNvSpPr>
            <a:spLocks noGrp="1"/>
          </p:cNvSpPr>
          <p:nvPr>
            <p:ph type="title"/>
          </p:nvPr>
        </p:nvSpPr>
        <p:spPr/>
        <p:txBody>
          <a:bodyPr/>
          <a:lstStyle/>
          <a:p>
            <a:r>
              <a:rPr lang="en-US" dirty="0"/>
              <a:t>The Scientific Method</a:t>
            </a:r>
          </a:p>
        </p:txBody>
      </p:sp>
      <p:sp>
        <p:nvSpPr>
          <p:cNvPr id="3" name="Text Placeholder 2">
            <a:extLst>
              <a:ext uri="{FF2B5EF4-FFF2-40B4-BE49-F238E27FC236}">
                <a16:creationId xmlns:a16="http://schemas.microsoft.com/office/drawing/2014/main" id="{C0121C44-173B-44FD-A9D4-B7027436A2D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53298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9EF56-73E6-4120-B3CA-39815E5E0532}"/>
              </a:ext>
            </a:extLst>
          </p:cNvPr>
          <p:cNvSpPr>
            <a:spLocks noGrp="1"/>
          </p:cNvSpPr>
          <p:nvPr>
            <p:ph type="title"/>
          </p:nvPr>
        </p:nvSpPr>
        <p:spPr/>
        <p:txBody>
          <a:bodyPr/>
          <a:lstStyle/>
          <a:p>
            <a:r>
              <a:rPr lang="en-US" dirty="0"/>
              <a:t>Evidence Collected About Buddy</a:t>
            </a:r>
          </a:p>
        </p:txBody>
      </p:sp>
      <p:sp>
        <p:nvSpPr>
          <p:cNvPr id="3" name="Text Placeholder 2">
            <a:extLst>
              <a:ext uri="{FF2B5EF4-FFF2-40B4-BE49-F238E27FC236}">
                <a16:creationId xmlns:a16="http://schemas.microsoft.com/office/drawing/2014/main" id="{4CD3E4FD-C3D9-465D-818D-707DB76E55B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34005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B74F7-2058-4DA9-B597-8E902F151F72}"/>
              </a:ext>
            </a:extLst>
          </p:cNvPr>
          <p:cNvSpPr>
            <a:spLocks noGrp="1"/>
          </p:cNvSpPr>
          <p:nvPr>
            <p:ph type="title"/>
          </p:nvPr>
        </p:nvSpPr>
        <p:spPr/>
        <p:txBody>
          <a:bodyPr/>
          <a:lstStyle/>
          <a:p>
            <a:r>
              <a:rPr lang="en-US" dirty="0"/>
              <a:t>Testable Hypothesis</a:t>
            </a:r>
          </a:p>
        </p:txBody>
      </p:sp>
      <p:sp>
        <p:nvSpPr>
          <p:cNvPr id="3" name="Text Placeholder 2">
            <a:extLst>
              <a:ext uri="{FF2B5EF4-FFF2-40B4-BE49-F238E27FC236}">
                <a16:creationId xmlns:a16="http://schemas.microsoft.com/office/drawing/2014/main" id="{A16BF8BA-3AF9-4E05-AC6D-79084B2573D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91344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EE385-BDA8-4F86-9256-15F9C58D5CF5}"/>
              </a:ext>
            </a:extLst>
          </p:cNvPr>
          <p:cNvSpPr>
            <a:spLocks noGrp="1"/>
          </p:cNvSpPr>
          <p:nvPr>
            <p:ph type="title"/>
          </p:nvPr>
        </p:nvSpPr>
        <p:spPr/>
        <p:txBody>
          <a:bodyPr/>
          <a:lstStyle/>
          <a:p>
            <a:r>
              <a:rPr lang="en-US" dirty="0"/>
              <a:t>Outline of Experiment </a:t>
            </a:r>
          </a:p>
        </p:txBody>
      </p:sp>
      <p:sp>
        <p:nvSpPr>
          <p:cNvPr id="3" name="Text Placeholder 2">
            <a:extLst>
              <a:ext uri="{FF2B5EF4-FFF2-40B4-BE49-F238E27FC236}">
                <a16:creationId xmlns:a16="http://schemas.microsoft.com/office/drawing/2014/main" id="{89D499D7-3726-44B3-93B0-A4FBDC16454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51877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B180-9FDC-4D4F-9139-046C5214C6C4}"/>
              </a:ext>
            </a:extLst>
          </p:cNvPr>
          <p:cNvSpPr>
            <a:spLocks noGrp="1"/>
          </p:cNvSpPr>
          <p:nvPr>
            <p:ph type="title"/>
          </p:nvPr>
        </p:nvSpPr>
        <p:spPr/>
        <p:txBody>
          <a:bodyPr/>
          <a:lstStyle/>
          <a:p>
            <a:r>
              <a:rPr lang="en-US" dirty="0"/>
              <a:t>Experiment Details</a:t>
            </a:r>
          </a:p>
        </p:txBody>
      </p:sp>
      <p:sp>
        <p:nvSpPr>
          <p:cNvPr id="3" name="Text Placeholder 2">
            <a:extLst>
              <a:ext uri="{FF2B5EF4-FFF2-40B4-BE49-F238E27FC236}">
                <a16:creationId xmlns:a16="http://schemas.microsoft.com/office/drawing/2014/main" id="{ECD65D99-C745-4B85-B6DF-6F1766BC550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96917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08EDE-F2BC-4C7E-9518-F2393DCEE51B}"/>
              </a:ext>
            </a:extLst>
          </p:cNvPr>
          <p:cNvSpPr>
            <a:spLocks noGrp="1"/>
          </p:cNvSpPr>
          <p:nvPr>
            <p:ph type="title"/>
          </p:nvPr>
        </p:nvSpPr>
        <p:spPr/>
        <p:txBody>
          <a:bodyPr/>
          <a:lstStyle/>
          <a:p>
            <a:r>
              <a:rPr lang="en-US" dirty="0"/>
              <a:t>Testable Questions For Friend</a:t>
            </a:r>
          </a:p>
        </p:txBody>
      </p:sp>
      <p:sp>
        <p:nvSpPr>
          <p:cNvPr id="3" name="Text Placeholder 2">
            <a:extLst>
              <a:ext uri="{FF2B5EF4-FFF2-40B4-BE49-F238E27FC236}">
                <a16:creationId xmlns:a16="http://schemas.microsoft.com/office/drawing/2014/main" id="{B708E358-6A5A-45CC-ABEC-BCF9A67BBC9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08287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7D82F-B579-4709-88FE-683EEABF29E3}"/>
              </a:ext>
            </a:extLst>
          </p:cNvPr>
          <p:cNvSpPr>
            <a:spLocks noGrp="1"/>
          </p:cNvSpPr>
          <p:nvPr>
            <p:ph type="title"/>
          </p:nvPr>
        </p:nvSpPr>
        <p:spPr/>
        <p:txBody>
          <a:bodyPr/>
          <a:lstStyle/>
          <a:p>
            <a:r>
              <a:rPr lang="en-US" dirty="0"/>
              <a:t>Analysis of the Neighbor’s Hypothesis</a:t>
            </a:r>
          </a:p>
        </p:txBody>
      </p:sp>
      <p:sp>
        <p:nvSpPr>
          <p:cNvPr id="3" name="Text Placeholder 2">
            <a:extLst>
              <a:ext uri="{FF2B5EF4-FFF2-40B4-BE49-F238E27FC236}">
                <a16:creationId xmlns:a16="http://schemas.microsoft.com/office/drawing/2014/main" id="{CE424B7F-F29E-4454-98F2-022935F9885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8140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E0628-16B5-480E-833A-9DC605C1DC55}"/>
              </a:ext>
            </a:extLst>
          </p:cNvPr>
          <p:cNvSpPr>
            <a:spLocks noGrp="1"/>
          </p:cNvSpPr>
          <p:nvPr>
            <p:ph type="title"/>
          </p:nvPr>
        </p:nvSpPr>
        <p:spPr/>
        <p:txBody>
          <a:bodyPr/>
          <a:lstStyle/>
          <a:p>
            <a:r>
              <a:rPr lang="en-US" dirty="0"/>
              <a:t>Resources</a:t>
            </a:r>
          </a:p>
        </p:txBody>
      </p:sp>
      <p:sp>
        <p:nvSpPr>
          <p:cNvPr id="3" name="Text Placeholder 2">
            <a:extLst>
              <a:ext uri="{FF2B5EF4-FFF2-40B4-BE49-F238E27FC236}">
                <a16:creationId xmlns:a16="http://schemas.microsoft.com/office/drawing/2014/main" id="{46E39069-DDE3-45C0-94FE-3FAE34E7EB6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64899357"/>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301</Words>
  <Application>Microsoft Office PowerPoint</Application>
  <PresentationFormat>On-screen Show (4:3)</PresentationFormat>
  <Paragraphs>26</Paragraphs>
  <Slides>9</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Science Meets Real Life</vt:lpstr>
      <vt:lpstr>The Scientific Method</vt:lpstr>
      <vt:lpstr>Evidence Collected About Buddy</vt:lpstr>
      <vt:lpstr>Testable Hypothesis</vt:lpstr>
      <vt:lpstr>Outline of Experiment </vt:lpstr>
      <vt:lpstr>Experiment Details</vt:lpstr>
      <vt:lpstr>Testable Questions For Friend</vt:lpstr>
      <vt:lpstr>Analysis of the Neighbor’s Hypothesis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Meets Real Life</dc:title>
  <dc:creator>Tonya Scalise</dc:creator>
  <cp:lastModifiedBy>Anna</cp:lastModifiedBy>
  <cp:revision>3</cp:revision>
  <dcterms:modified xsi:type="dcterms:W3CDTF">2020-03-23T15:43:08Z</dcterms:modified>
</cp:coreProperties>
</file>