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1"/>
    <p:sldMasterId id="2147483986" r:id="rId2"/>
  </p:sldMasterIdLst>
  <p:notesMasterIdLst>
    <p:notesMasterId r:id="rId10"/>
  </p:notesMasterIdLst>
  <p:sldIdLst>
    <p:sldId id="256" r:id="rId3"/>
    <p:sldId id="261" r:id="rId4"/>
    <p:sldId id="262" r:id="rId5"/>
    <p:sldId id="263" r:id="rId6"/>
    <p:sldId id="264" r:id="rId7"/>
    <p:sldId id="265" r:id="rId8"/>
    <p:sldId id="266" r:id="rId9"/>
  </p:sldIdLst>
  <p:sldSz cx="6858000" cy="51435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002F6C"/>
    <a:srgbClr val="5B6770"/>
    <a:srgbClr val="C6AA76"/>
    <a:srgbClr val="002C77"/>
    <a:srgbClr val="D0D3D4"/>
    <a:srgbClr val="DDE5ED"/>
    <a:srgbClr val="D0D0D0"/>
    <a:srgbClr val="98C6FE"/>
    <a:srgbClr val="F9D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59"/>
    <p:restoredTop sz="94743"/>
  </p:normalViewPr>
  <p:slideViewPr>
    <p:cSldViewPr snapToGrid="0" snapToObjects="1">
      <p:cViewPr varScale="1">
        <p:scale>
          <a:sx n="96" d="100"/>
          <a:sy n="96" d="100"/>
        </p:scale>
        <p:origin x="954" y="90"/>
      </p:cViewPr>
      <p:guideLst>
        <p:guide orient="horz" pos="16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EB5BD-C6A8-6F45-81D7-AB26227D83EE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CCEDF-800E-AC4D-A3AC-71D1931F7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72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0"/>
            <a:ext cx="58293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92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35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7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9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56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92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1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89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7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3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4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256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2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08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50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8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66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11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83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5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16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72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58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557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4"/>
            <a:ext cx="4350544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2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9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60" r:id="rId12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7BC54-A82D-1E43-A1C8-89CB72BBC095}" type="datetimeFigureOut">
              <a:rPr lang="en-US" smtClean="0"/>
              <a:t>6/23/2019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7F75F-B188-BA4F-9FE5-EE0F4B3C2B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25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4652" y="2465251"/>
            <a:ext cx="5657850" cy="784820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002F6C"/>
                </a:solidFill>
                <a:latin typeface="Helvetica" pitchFamily="2" charset="0"/>
              </a:rPr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652" y="3371847"/>
            <a:ext cx="5657850" cy="600075"/>
          </a:xfrm>
        </p:spPr>
        <p:txBody>
          <a:bodyPr/>
          <a:lstStyle/>
          <a:p>
            <a:r>
              <a:rPr lang="en-US" dirty="0">
                <a:solidFill>
                  <a:srgbClr val="5B6770"/>
                </a:solidFill>
                <a:latin typeface="Helvetica" pitchFamily="2" charset="0"/>
              </a:rPr>
              <a:t>Enter your name 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90C382-5830-9A4C-A274-989DC8E96C58}"/>
              </a:ext>
            </a:extLst>
          </p:cNvPr>
          <p:cNvCxnSpPr>
            <a:cxnSpLocks/>
          </p:cNvCxnSpPr>
          <p:nvPr/>
        </p:nvCxnSpPr>
        <p:spPr>
          <a:xfrm>
            <a:off x="382621" y="2106994"/>
            <a:ext cx="6172800" cy="0"/>
          </a:xfrm>
          <a:prstGeom prst="line">
            <a:avLst/>
          </a:prstGeom>
          <a:ln>
            <a:solidFill>
              <a:srgbClr val="C6AA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2E50025-87FA-8E47-B7E8-B1A3AE7641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970" y="828239"/>
            <a:ext cx="1092102" cy="104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718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9147"/>
            <a:ext cx="6172200" cy="857250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2F6C"/>
                </a:solidFill>
                <a:uFill>
                  <a:solidFill>
                    <a:srgbClr val="666666"/>
                  </a:solidFill>
                </a:uFill>
                <a:latin typeface="Helvetica" pitchFamily="2" charset="0"/>
              </a:rPr>
              <a:t>What’s Memory Got To Do With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slides are placeholders for you. Replace the existing text with your own. Your final presentation should be a minimum of 10 slides.</a:t>
            </a:r>
          </a:p>
          <a:p>
            <a:r>
              <a:rPr lang="en-US" dirty="0"/>
              <a:t>This section should explain about how memory relates to learning new information.</a:t>
            </a:r>
          </a:p>
          <a:p>
            <a:r>
              <a:rPr lang="en-US" dirty="0"/>
              <a:t>Add slides as needed. To add slides, click Insert in the menu and select New Slide.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330740" y="732642"/>
            <a:ext cx="6174519" cy="0"/>
          </a:xfrm>
          <a:prstGeom prst="line">
            <a:avLst/>
          </a:prstGeom>
          <a:ln>
            <a:solidFill>
              <a:srgbClr val="C6AA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54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9147"/>
            <a:ext cx="6172200" cy="857250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2F6C"/>
                </a:solidFill>
                <a:uFill>
                  <a:solidFill>
                    <a:srgbClr val="666666"/>
                  </a:solidFill>
                </a:uFill>
                <a:latin typeface="Helvetica" pitchFamily="2" charset="0"/>
              </a:rPr>
              <a:t>Do Reading Strategies Really Matter?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should relate to reading strategies.</a:t>
            </a:r>
          </a:p>
          <a:p>
            <a:r>
              <a:rPr lang="en-US" dirty="0"/>
              <a:t>Add slides as needed.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330740" y="732642"/>
            <a:ext cx="6174519" cy="0"/>
          </a:xfrm>
          <a:prstGeom prst="line">
            <a:avLst/>
          </a:prstGeom>
          <a:ln>
            <a:solidFill>
              <a:srgbClr val="C6AA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368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9147"/>
            <a:ext cx="6172200" cy="857250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2F6C"/>
                </a:solidFill>
                <a:uFill>
                  <a:solidFill>
                    <a:srgbClr val="666666"/>
                  </a:solidFill>
                </a:uFill>
                <a:latin typeface="Helvetica" pitchFamily="2" charset="0"/>
              </a:rPr>
              <a:t>It Is All In the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should relate to note-taking strategies.</a:t>
            </a:r>
          </a:p>
          <a:p>
            <a:r>
              <a:rPr lang="en-US" dirty="0"/>
              <a:t>Add slides as needed.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330740" y="732642"/>
            <a:ext cx="6174519" cy="0"/>
          </a:xfrm>
          <a:prstGeom prst="line">
            <a:avLst/>
          </a:prstGeom>
          <a:ln>
            <a:solidFill>
              <a:srgbClr val="C6AA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067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9147"/>
            <a:ext cx="6172200" cy="857250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2F6C"/>
                </a:solidFill>
                <a:uFill>
                  <a:solidFill>
                    <a:srgbClr val="666666"/>
                  </a:solidFill>
                </a:uFill>
                <a:latin typeface="Helvetica" pitchFamily="2" charset="0"/>
              </a:rPr>
              <a:t>What Is Up With Your Learning Style?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should discuss the types of learning styles and your preference.</a:t>
            </a:r>
          </a:p>
          <a:p>
            <a:r>
              <a:rPr lang="en-US" dirty="0"/>
              <a:t>Add slides as needed.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330740" y="732642"/>
            <a:ext cx="6174519" cy="0"/>
          </a:xfrm>
          <a:prstGeom prst="line">
            <a:avLst/>
          </a:prstGeom>
          <a:ln>
            <a:solidFill>
              <a:srgbClr val="C6AA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07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9147"/>
            <a:ext cx="6172200" cy="857250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2F6C"/>
                </a:solidFill>
                <a:uFill>
                  <a:solidFill>
                    <a:srgbClr val="666666"/>
                  </a:solidFill>
                </a:uFill>
                <a:latin typeface="Helvetica" pitchFamily="2" charset="0"/>
              </a:rPr>
              <a:t>So Now 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should identify the learning strategies that you will use to secure your academic success at CSU.</a:t>
            </a:r>
          </a:p>
          <a:p>
            <a:r>
              <a:rPr lang="en-US" dirty="0"/>
              <a:t>Add slides as needed.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330740" y="732642"/>
            <a:ext cx="6174519" cy="0"/>
          </a:xfrm>
          <a:prstGeom prst="line">
            <a:avLst/>
          </a:prstGeom>
          <a:ln>
            <a:solidFill>
              <a:srgbClr val="C6AA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39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9147"/>
            <a:ext cx="6172200" cy="857250"/>
          </a:xfrm>
        </p:spPr>
        <p:txBody>
          <a:bodyPr>
            <a:normAutofit/>
          </a:bodyPr>
          <a:lstStyle/>
          <a:p>
            <a:r>
              <a:rPr lang="en-US" sz="2100" b="1" dirty="0">
                <a:solidFill>
                  <a:srgbClr val="002F6C"/>
                </a:solidFill>
                <a:uFill>
                  <a:solidFill>
                    <a:srgbClr val="666666"/>
                  </a:solidFill>
                </a:uFill>
                <a:latin typeface="Helvetica" pitchFamily="2" charset="0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Include any references used in your presentation. All references should be in APA format. This slide does not count toward meeting the 10-slide minimum. As an example, the reference for the textbook has been placed below.</a:t>
            </a:r>
          </a:p>
          <a:p>
            <a:pPr marL="0" indent="0">
              <a:buNone/>
            </a:pPr>
            <a:endParaRPr lang="en-US" dirty="0"/>
          </a:p>
          <a:p>
            <a:pPr marL="0" indent="-457200">
              <a:spcBef>
                <a:spcPts val="0"/>
              </a:spcBef>
              <a:buNone/>
            </a:pPr>
            <a:r>
              <a:rPr lang="en-US" sz="1800" dirty="0"/>
              <a:t>Harrington, C. (2019). </a:t>
            </a:r>
            <a:r>
              <a:rPr lang="en-US" sz="1800" i="1" dirty="0"/>
              <a:t>Student success in college: Doing what </a:t>
            </a:r>
          </a:p>
          <a:p>
            <a:pPr marL="0" indent="-457200">
              <a:spcBef>
                <a:spcPts val="0"/>
              </a:spcBef>
              <a:buNone/>
            </a:pPr>
            <a:r>
              <a:rPr lang="en-US" sz="1800" i="1" dirty="0"/>
              <a:t>	works! </a:t>
            </a:r>
            <a:r>
              <a:rPr lang="en-US" sz="1800" dirty="0"/>
              <a:t>(3rd ed.). Boston, MA: Cengage Learning.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330740" y="732642"/>
            <a:ext cx="6174519" cy="0"/>
          </a:xfrm>
          <a:prstGeom prst="line">
            <a:avLst/>
          </a:prstGeom>
          <a:ln>
            <a:solidFill>
              <a:srgbClr val="C6AA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3399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</TotalTime>
  <Words>220</Words>
  <Application>Microsoft Office PowerPoint</Application>
  <PresentationFormat>Custom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Custom Design</vt:lpstr>
      <vt:lpstr>Office Theme</vt:lpstr>
      <vt:lpstr>Presentation Title</vt:lpstr>
      <vt:lpstr>What’s Memory Got To Do With It?</vt:lpstr>
      <vt:lpstr>Do Reading Strategies Really Matter?</vt:lpstr>
      <vt:lpstr>It Is All In the Notes</vt:lpstr>
      <vt:lpstr>What Is Up With Your Learning Style?</vt:lpstr>
      <vt:lpstr>So Now What?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Lucinda Taylor</dc:creator>
  <cp:lastModifiedBy>craig hamilton</cp:lastModifiedBy>
  <cp:revision>28</cp:revision>
  <dcterms:created xsi:type="dcterms:W3CDTF">2015-08-26T18:13:43Z</dcterms:created>
  <dcterms:modified xsi:type="dcterms:W3CDTF">2019-06-23T23:10:41Z</dcterms:modified>
</cp:coreProperties>
</file>