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>
        <p:scale>
          <a:sx n="100" d="100"/>
          <a:sy n="100" d="100"/>
        </p:scale>
        <p:origin x="72" y="-6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74949-CCAE-45E9-8FF4-899C3D221BDE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5761B-1E3B-408C-8157-0C35C591C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761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74949-CCAE-45E9-8FF4-899C3D221BDE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5761B-1E3B-408C-8157-0C35C591C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968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74949-CCAE-45E9-8FF4-899C3D221BDE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5761B-1E3B-408C-8157-0C35C591C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849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74949-CCAE-45E9-8FF4-899C3D221BDE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5761B-1E3B-408C-8157-0C35C591C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877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74949-CCAE-45E9-8FF4-899C3D221BDE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5761B-1E3B-408C-8157-0C35C591C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029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74949-CCAE-45E9-8FF4-899C3D221BDE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5761B-1E3B-408C-8157-0C35C591C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20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74949-CCAE-45E9-8FF4-899C3D221BDE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5761B-1E3B-408C-8157-0C35C591C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243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74949-CCAE-45E9-8FF4-899C3D221BDE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5761B-1E3B-408C-8157-0C35C591C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105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74949-CCAE-45E9-8FF4-899C3D221BDE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5761B-1E3B-408C-8157-0C35C591C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449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74949-CCAE-45E9-8FF4-899C3D221BDE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5761B-1E3B-408C-8157-0C35C591C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599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74949-CCAE-45E9-8FF4-899C3D221BDE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5761B-1E3B-408C-8157-0C35C591C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022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474949-CCAE-45E9-8FF4-899C3D221BDE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5761B-1E3B-408C-8157-0C35C591C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518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 flipH="1" flipV="1">
            <a:off x="8494790" y="3368137"/>
            <a:ext cx="55093" cy="2160100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3165852" y="5559218"/>
            <a:ext cx="3184253" cy="7599"/>
          </a:xfrm>
          <a:prstGeom prst="straightConnector1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endCxn id="32" idx="1"/>
          </p:cNvCxnSpPr>
          <p:nvPr/>
        </p:nvCxnSpPr>
        <p:spPr>
          <a:xfrm flipV="1">
            <a:off x="4137332" y="2176794"/>
            <a:ext cx="930519" cy="570655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393076" y="3002686"/>
            <a:ext cx="277895" cy="0"/>
          </a:xfrm>
          <a:prstGeom prst="straightConnector1">
            <a:avLst/>
          </a:prstGeom>
          <a:ln w="25400">
            <a:solidFill>
              <a:srgbClr val="F6161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600825" y="3361671"/>
            <a:ext cx="898618" cy="547503"/>
          </a:xfrm>
          <a:prstGeom prst="straightConnector1">
            <a:avLst/>
          </a:prstGeom>
          <a:ln w="25400">
            <a:solidFill>
              <a:srgbClr val="F6161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/>
          <p:cNvGrpSpPr/>
          <p:nvPr/>
        </p:nvGrpSpPr>
        <p:grpSpPr>
          <a:xfrm>
            <a:off x="994229" y="2721092"/>
            <a:ext cx="830751" cy="564572"/>
            <a:chOff x="1524000" y="3124200"/>
            <a:chExt cx="1027713" cy="685800"/>
          </a:xfrm>
        </p:grpSpPr>
        <p:sp>
          <p:nvSpPr>
            <p:cNvPr id="16" name="Rectangle 15"/>
            <p:cNvSpPr/>
            <p:nvPr/>
          </p:nvSpPr>
          <p:spPr>
            <a:xfrm>
              <a:off x="1524000" y="3352800"/>
              <a:ext cx="1027713" cy="2286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Procure H/W</a:t>
              </a:r>
              <a:endParaRPr lang="en-US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524000" y="3124200"/>
              <a:ext cx="344691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1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868692" y="3124200"/>
              <a:ext cx="338328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207020" y="3124200"/>
              <a:ext cx="344693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3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524000" y="3581400"/>
              <a:ext cx="344691" cy="22860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1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868692" y="3581400"/>
              <a:ext cx="338328" cy="228600"/>
            </a:xfrm>
            <a:prstGeom prst="rect">
              <a:avLst/>
            </a:prstGeom>
            <a:solidFill>
              <a:schemeClr val="accent6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0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207020" y="3581400"/>
              <a:ext cx="344693" cy="22860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3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067851" y="1911049"/>
            <a:ext cx="1093859" cy="531489"/>
            <a:chOff x="1524000" y="3124200"/>
            <a:chExt cx="1027713" cy="685800"/>
          </a:xfrm>
        </p:grpSpPr>
        <p:sp>
          <p:nvSpPr>
            <p:cNvPr id="32" name="Rectangle 31"/>
            <p:cNvSpPr/>
            <p:nvPr/>
          </p:nvSpPr>
          <p:spPr>
            <a:xfrm>
              <a:off x="1524000" y="3352800"/>
              <a:ext cx="1027713" cy="2286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Configure </a:t>
              </a:r>
              <a:r>
                <a:rPr lang="en-US" sz="7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Antivirus</a:t>
              </a:r>
              <a:endParaRPr lang="en-US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524000" y="3124200"/>
              <a:ext cx="344691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8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868692" y="3124200"/>
              <a:ext cx="338328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207020" y="3124200"/>
              <a:ext cx="344693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14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524000" y="3581400"/>
              <a:ext cx="344691" cy="22860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8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1868692" y="3581400"/>
              <a:ext cx="338328" cy="228600"/>
            </a:xfrm>
            <a:prstGeom prst="rect">
              <a:avLst/>
            </a:prstGeom>
            <a:solidFill>
              <a:schemeClr val="accent6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6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2207020" y="3581400"/>
              <a:ext cx="344693" cy="22860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8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784217" y="2762565"/>
            <a:ext cx="1069172" cy="551000"/>
            <a:chOff x="1524000" y="3124200"/>
            <a:chExt cx="1027713" cy="685800"/>
          </a:xfrm>
        </p:grpSpPr>
        <p:sp>
          <p:nvSpPr>
            <p:cNvPr id="40" name="Rectangle 39"/>
            <p:cNvSpPr/>
            <p:nvPr/>
          </p:nvSpPr>
          <p:spPr>
            <a:xfrm>
              <a:off x="1524000" y="3341604"/>
              <a:ext cx="1027713" cy="2286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Create </a:t>
              </a:r>
              <a:r>
                <a:rPr lang="en-US" sz="7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Mailboxes</a:t>
              </a:r>
              <a:endParaRPr lang="en-US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524000" y="3124200"/>
              <a:ext cx="344691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11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868692" y="3124200"/>
              <a:ext cx="338328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2207020" y="3124200"/>
              <a:ext cx="344693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13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1524000" y="3581400"/>
              <a:ext cx="344691" cy="22860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11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868692" y="3581400"/>
              <a:ext cx="338328" cy="228600"/>
            </a:xfrm>
            <a:prstGeom prst="rect">
              <a:avLst/>
            </a:prstGeom>
            <a:solidFill>
              <a:schemeClr val="accent6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0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2207020" y="3581400"/>
              <a:ext cx="344693" cy="22860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13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2395543" y="2721788"/>
            <a:ext cx="909257" cy="564573"/>
            <a:chOff x="1524000" y="3124200"/>
            <a:chExt cx="1027713" cy="685800"/>
          </a:xfrm>
        </p:grpSpPr>
        <p:sp>
          <p:nvSpPr>
            <p:cNvPr id="48" name="Rectangle 47"/>
            <p:cNvSpPr/>
            <p:nvPr/>
          </p:nvSpPr>
          <p:spPr>
            <a:xfrm>
              <a:off x="1524000" y="3352799"/>
              <a:ext cx="1027713" cy="2286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Install Processor</a:t>
              </a:r>
              <a:endParaRPr lang="en-US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524000" y="3124201"/>
              <a:ext cx="344691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3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1868692" y="3124200"/>
              <a:ext cx="338328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2207020" y="3124200"/>
              <a:ext cx="344693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4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1524152" y="3581399"/>
              <a:ext cx="344691" cy="22860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3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1868692" y="3581400"/>
              <a:ext cx="338328" cy="228600"/>
            </a:xfrm>
            <a:prstGeom prst="rect">
              <a:avLst/>
            </a:prstGeom>
            <a:solidFill>
              <a:schemeClr val="accent6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0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2207020" y="3581400"/>
              <a:ext cx="344693" cy="22860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4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3699590" y="2766441"/>
            <a:ext cx="919171" cy="519223"/>
            <a:chOff x="1524000" y="3124199"/>
            <a:chExt cx="1034855" cy="685801"/>
          </a:xfrm>
        </p:grpSpPr>
        <p:sp>
          <p:nvSpPr>
            <p:cNvPr id="56" name="Rectangle 55"/>
            <p:cNvSpPr/>
            <p:nvPr/>
          </p:nvSpPr>
          <p:spPr>
            <a:xfrm>
              <a:off x="1524000" y="3341603"/>
              <a:ext cx="1027713" cy="2286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Install Memory</a:t>
              </a:r>
              <a:endParaRPr lang="en-US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1524000" y="3124200"/>
              <a:ext cx="344691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5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1868692" y="3124200"/>
              <a:ext cx="338328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2214162" y="3124199"/>
              <a:ext cx="344693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5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1524000" y="3581400"/>
              <a:ext cx="344691" cy="22860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5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1868692" y="3581400"/>
              <a:ext cx="338328" cy="228600"/>
            </a:xfrm>
            <a:prstGeom prst="rect">
              <a:avLst/>
            </a:prstGeom>
            <a:solidFill>
              <a:schemeClr val="accent6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0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2207020" y="3581400"/>
              <a:ext cx="344693" cy="22860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5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3808056" y="3618899"/>
            <a:ext cx="858918" cy="626975"/>
            <a:chOff x="1524000" y="3124200"/>
            <a:chExt cx="1027713" cy="685800"/>
          </a:xfrm>
        </p:grpSpPr>
        <p:sp>
          <p:nvSpPr>
            <p:cNvPr id="64" name="Rectangle 63"/>
            <p:cNvSpPr/>
            <p:nvPr/>
          </p:nvSpPr>
          <p:spPr>
            <a:xfrm>
              <a:off x="1524000" y="3352800"/>
              <a:ext cx="1027713" cy="2286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Install Storage</a:t>
              </a:r>
              <a:endParaRPr lang="en-US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1524000" y="3124200"/>
              <a:ext cx="344691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4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1868692" y="3124200"/>
              <a:ext cx="338328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2207020" y="3124200"/>
              <a:ext cx="344693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5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1524000" y="3581400"/>
              <a:ext cx="344691" cy="22860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5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1868692" y="3581400"/>
              <a:ext cx="338328" cy="228600"/>
            </a:xfrm>
            <a:prstGeom prst="rect">
              <a:avLst/>
            </a:prstGeom>
            <a:solidFill>
              <a:schemeClr val="accent6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1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2207020" y="3581400"/>
              <a:ext cx="344693" cy="22860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5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145720" y="3597392"/>
            <a:ext cx="848509" cy="554196"/>
            <a:chOff x="1524000" y="3124200"/>
            <a:chExt cx="1027713" cy="685800"/>
          </a:xfrm>
        </p:grpSpPr>
        <p:sp>
          <p:nvSpPr>
            <p:cNvPr id="72" name="Rectangle 71"/>
            <p:cNvSpPr/>
            <p:nvPr/>
          </p:nvSpPr>
          <p:spPr>
            <a:xfrm>
              <a:off x="1524000" y="3352800"/>
              <a:ext cx="1027713" cy="2286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Start Project</a:t>
              </a:r>
              <a:endParaRPr lang="en-US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1524000" y="3124200"/>
              <a:ext cx="344691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0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1868692" y="3124200"/>
              <a:ext cx="338328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0</a:t>
              </a:r>
              <a:endPara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2207020" y="3124200"/>
              <a:ext cx="344693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0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524000" y="3581400"/>
              <a:ext cx="344691" cy="22860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0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1868692" y="3581400"/>
              <a:ext cx="338328" cy="228600"/>
            </a:xfrm>
            <a:prstGeom prst="rect">
              <a:avLst/>
            </a:prstGeom>
            <a:solidFill>
              <a:schemeClr val="accent6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0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2207020" y="3581400"/>
              <a:ext cx="344693" cy="22860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0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79" name="Straight Arrow Connector 78"/>
          <p:cNvCxnSpPr/>
          <p:nvPr/>
        </p:nvCxnSpPr>
        <p:spPr>
          <a:xfrm>
            <a:off x="2801170" y="3310387"/>
            <a:ext cx="978245" cy="617025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Group 81"/>
          <p:cNvGrpSpPr/>
          <p:nvPr/>
        </p:nvGrpSpPr>
        <p:grpSpPr>
          <a:xfrm>
            <a:off x="5076644" y="2791165"/>
            <a:ext cx="1340085" cy="519222"/>
            <a:chOff x="1524000" y="3124200"/>
            <a:chExt cx="1027713" cy="685800"/>
          </a:xfrm>
        </p:grpSpPr>
        <p:sp>
          <p:nvSpPr>
            <p:cNvPr id="83" name="Rectangle 82"/>
            <p:cNvSpPr/>
            <p:nvPr/>
          </p:nvSpPr>
          <p:spPr>
            <a:xfrm>
              <a:off x="1524000" y="3352800"/>
              <a:ext cx="1027713" cy="2286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Configure </a:t>
              </a:r>
              <a:r>
                <a:rPr lang="en-US" sz="7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E-</a:t>
              </a:r>
            </a:p>
            <a:p>
              <a:pPr algn="ctr"/>
              <a:r>
                <a:rPr lang="en-US" sz="7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M</a:t>
              </a:r>
              <a:r>
                <a:rPr lang="en-US" sz="7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ail </a:t>
              </a:r>
              <a:r>
                <a:rPr lang="en-US" sz="7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Server</a:t>
              </a:r>
              <a:endParaRPr lang="en-US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1524000" y="3124200"/>
              <a:ext cx="344691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6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1868692" y="3124200"/>
              <a:ext cx="338328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2207020" y="3124200"/>
              <a:ext cx="344693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8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" name="Rectangle 86"/>
            <p:cNvSpPr/>
            <p:nvPr/>
          </p:nvSpPr>
          <p:spPr>
            <a:xfrm>
              <a:off x="1524000" y="3581400"/>
              <a:ext cx="344691" cy="22860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6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1868692" y="3581400"/>
              <a:ext cx="338328" cy="228600"/>
            </a:xfrm>
            <a:prstGeom prst="rect">
              <a:avLst/>
            </a:prstGeom>
            <a:solidFill>
              <a:schemeClr val="accent6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0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2207020" y="3581400"/>
              <a:ext cx="344693" cy="22860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8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90" name="Straight Arrow Connector 89"/>
          <p:cNvCxnSpPr>
            <a:stCxn id="64" idx="3"/>
          </p:cNvCxnSpPr>
          <p:nvPr/>
        </p:nvCxnSpPr>
        <p:spPr>
          <a:xfrm flipV="1">
            <a:off x="4666974" y="3368137"/>
            <a:ext cx="738560" cy="564250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Group 92"/>
          <p:cNvGrpSpPr/>
          <p:nvPr/>
        </p:nvGrpSpPr>
        <p:grpSpPr>
          <a:xfrm>
            <a:off x="6558042" y="2762565"/>
            <a:ext cx="1082637" cy="547822"/>
            <a:chOff x="1524000" y="3124200"/>
            <a:chExt cx="1027713" cy="685800"/>
          </a:xfrm>
        </p:grpSpPr>
        <p:sp>
          <p:nvSpPr>
            <p:cNvPr id="94" name="Rectangle 93"/>
            <p:cNvSpPr/>
            <p:nvPr/>
          </p:nvSpPr>
          <p:spPr>
            <a:xfrm>
              <a:off x="1524000" y="3352800"/>
              <a:ext cx="1027713" cy="2286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Configure Database</a:t>
              </a:r>
              <a:endParaRPr lang="en-US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Rectangle 94"/>
            <p:cNvSpPr/>
            <p:nvPr/>
          </p:nvSpPr>
          <p:spPr>
            <a:xfrm>
              <a:off x="1534204" y="3124200"/>
              <a:ext cx="344691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9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1868692" y="3124200"/>
              <a:ext cx="338328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2207020" y="3124200"/>
              <a:ext cx="344693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11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1524000" y="3581400"/>
              <a:ext cx="344691" cy="22860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9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1868692" y="3581400"/>
              <a:ext cx="338328" cy="228600"/>
            </a:xfrm>
            <a:prstGeom prst="rect">
              <a:avLst/>
            </a:prstGeom>
            <a:solidFill>
              <a:schemeClr val="accent6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0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2207020" y="3581400"/>
              <a:ext cx="344693" cy="22860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11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6521461" y="3710574"/>
            <a:ext cx="1062519" cy="512564"/>
            <a:chOff x="1524000" y="3124200"/>
            <a:chExt cx="1027713" cy="685800"/>
          </a:xfrm>
        </p:grpSpPr>
        <p:sp>
          <p:nvSpPr>
            <p:cNvPr id="102" name="Rectangle 101"/>
            <p:cNvSpPr/>
            <p:nvPr/>
          </p:nvSpPr>
          <p:spPr>
            <a:xfrm>
              <a:off x="1524000" y="3352800"/>
              <a:ext cx="1027713" cy="2286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Create Mail Service</a:t>
              </a:r>
              <a:endParaRPr lang="en-US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1524000" y="3124200"/>
              <a:ext cx="344691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8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1868692" y="3124200"/>
              <a:ext cx="338328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2207020" y="3124200"/>
              <a:ext cx="344693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10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1524000" y="3581400"/>
              <a:ext cx="344691" cy="22860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11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Rectangle 106"/>
            <p:cNvSpPr/>
            <p:nvPr/>
          </p:nvSpPr>
          <p:spPr>
            <a:xfrm>
              <a:off x="1868692" y="3581400"/>
              <a:ext cx="338328" cy="228600"/>
            </a:xfrm>
            <a:prstGeom prst="rect">
              <a:avLst/>
            </a:prstGeom>
            <a:solidFill>
              <a:schemeClr val="accent6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3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2207020" y="3581400"/>
              <a:ext cx="344693" cy="22860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13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9412779" y="3254965"/>
            <a:ext cx="1078574" cy="572477"/>
            <a:chOff x="1523999" y="3113184"/>
            <a:chExt cx="1027715" cy="696816"/>
          </a:xfrm>
        </p:grpSpPr>
        <p:sp>
          <p:nvSpPr>
            <p:cNvPr id="124" name="Rectangle 123"/>
            <p:cNvSpPr/>
            <p:nvPr/>
          </p:nvSpPr>
          <p:spPr>
            <a:xfrm>
              <a:off x="1524000" y="3352800"/>
              <a:ext cx="1027713" cy="2286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Create User Accounts</a:t>
              </a:r>
              <a:endParaRPr lang="en-US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1524000" y="3124200"/>
              <a:ext cx="344691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13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1868692" y="3124200"/>
              <a:ext cx="338328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2190912" y="3113184"/>
              <a:ext cx="360802" cy="239616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14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1523999" y="3579894"/>
              <a:ext cx="344691" cy="22860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13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1868692" y="3581399"/>
              <a:ext cx="338328" cy="228600"/>
            </a:xfrm>
            <a:prstGeom prst="rect">
              <a:avLst/>
            </a:prstGeom>
            <a:solidFill>
              <a:schemeClr val="accent6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0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2207020" y="3581400"/>
              <a:ext cx="344693" cy="22860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14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9417855" y="4082837"/>
            <a:ext cx="934609" cy="581771"/>
            <a:chOff x="1524000" y="3124200"/>
            <a:chExt cx="1027713" cy="685800"/>
          </a:xfrm>
        </p:grpSpPr>
        <p:sp>
          <p:nvSpPr>
            <p:cNvPr id="132" name="Rectangle 131"/>
            <p:cNvSpPr/>
            <p:nvPr/>
          </p:nvSpPr>
          <p:spPr>
            <a:xfrm>
              <a:off x="1524000" y="3352800"/>
              <a:ext cx="1027713" cy="2286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Create Rules</a:t>
              </a:r>
              <a:endParaRPr lang="en-US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1524000" y="3124200"/>
              <a:ext cx="344691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13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1868692" y="3124200"/>
              <a:ext cx="338328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2207020" y="3124200"/>
              <a:ext cx="344693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14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1524000" y="3581400"/>
              <a:ext cx="344691" cy="22860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13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7" name="Rectangle 136"/>
            <p:cNvSpPr/>
            <p:nvPr/>
          </p:nvSpPr>
          <p:spPr>
            <a:xfrm>
              <a:off x="1868692" y="3581400"/>
              <a:ext cx="338328" cy="228600"/>
            </a:xfrm>
            <a:prstGeom prst="rect">
              <a:avLst/>
            </a:prstGeom>
            <a:solidFill>
              <a:schemeClr val="accent6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0</a:t>
              </a:r>
            </a:p>
          </p:txBody>
        </p:sp>
        <p:sp>
          <p:nvSpPr>
            <p:cNvPr id="138" name="Rectangle 137"/>
            <p:cNvSpPr/>
            <p:nvPr/>
          </p:nvSpPr>
          <p:spPr>
            <a:xfrm>
              <a:off x="2207020" y="3581400"/>
              <a:ext cx="344693" cy="22860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14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39" name="Group 138"/>
          <p:cNvGrpSpPr/>
          <p:nvPr/>
        </p:nvGrpSpPr>
        <p:grpSpPr>
          <a:xfrm>
            <a:off x="9409418" y="2419333"/>
            <a:ext cx="961218" cy="551973"/>
            <a:chOff x="1518415" y="3124200"/>
            <a:chExt cx="1033298" cy="685800"/>
          </a:xfrm>
        </p:grpSpPr>
        <p:sp>
          <p:nvSpPr>
            <p:cNvPr id="140" name="Rectangle 139"/>
            <p:cNvSpPr/>
            <p:nvPr/>
          </p:nvSpPr>
          <p:spPr>
            <a:xfrm>
              <a:off x="1518415" y="3352800"/>
              <a:ext cx="1027713" cy="2286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Create Templates</a:t>
              </a:r>
              <a:endParaRPr lang="en-US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1524000" y="3124200"/>
              <a:ext cx="344691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13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1868692" y="3124200"/>
              <a:ext cx="338328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2207020" y="3124200"/>
              <a:ext cx="344693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14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1524000" y="3581400"/>
              <a:ext cx="344691" cy="22860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13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1868692" y="3581400"/>
              <a:ext cx="338328" cy="228600"/>
            </a:xfrm>
            <a:prstGeom prst="rect">
              <a:avLst/>
            </a:prstGeom>
            <a:solidFill>
              <a:schemeClr val="accent6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0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2207020" y="3581400"/>
              <a:ext cx="344693" cy="22860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14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6389157" y="5231164"/>
            <a:ext cx="1047448" cy="556009"/>
            <a:chOff x="1524000" y="3124200"/>
            <a:chExt cx="1027713" cy="685800"/>
          </a:xfrm>
        </p:grpSpPr>
        <p:sp>
          <p:nvSpPr>
            <p:cNvPr id="148" name="Rectangle 147"/>
            <p:cNvSpPr/>
            <p:nvPr/>
          </p:nvSpPr>
          <p:spPr>
            <a:xfrm>
              <a:off x="1524000" y="3352800"/>
              <a:ext cx="1027713" cy="2286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ID All Users</a:t>
              </a:r>
              <a:endParaRPr lang="en-US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1524000" y="3124200"/>
              <a:ext cx="344691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10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1868692" y="3124200"/>
              <a:ext cx="338328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3</a:t>
              </a:r>
              <a:endPara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1" name="Rectangle 150"/>
            <p:cNvSpPr/>
            <p:nvPr/>
          </p:nvSpPr>
          <p:spPr>
            <a:xfrm>
              <a:off x="2207020" y="3124200"/>
              <a:ext cx="344693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13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2" name="Rectangle 151"/>
            <p:cNvSpPr/>
            <p:nvPr/>
          </p:nvSpPr>
          <p:spPr>
            <a:xfrm>
              <a:off x="1524000" y="3581400"/>
              <a:ext cx="344691" cy="22860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10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3" name="Rectangle 152"/>
            <p:cNvSpPr/>
            <p:nvPr/>
          </p:nvSpPr>
          <p:spPr>
            <a:xfrm>
              <a:off x="1868692" y="3581400"/>
              <a:ext cx="338328" cy="228600"/>
            </a:xfrm>
            <a:prstGeom prst="rect">
              <a:avLst/>
            </a:prstGeom>
            <a:solidFill>
              <a:schemeClr val="accent6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0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" name="Rectangle 153"/>
            <p:cNvSpPr/>
            <p:nvPr/>
          </p:nvSpPr>
          <p:spPr>
            <a:xfrm>
              <a:off x="2207020" y="3581400"/>
              <a:ext cx="344693" cy="22860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13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55" name="Group 154"/>
          <p:cNvGrpSpPr/>
          <p:nvPr/>
        </p:nvGrpSpPr>
        <p:grpSpPr>
          <a:xfrm>
            <a:off x="6385268" y="5954678"/>
            <a:ext cx="1051337" cy="540065"/>
            <a:chOff x="1524000" y="3124200"/>
            <a:chExt cx="1027713" cy="685800"/>
          </a:xfrm>
        </p:grpSpPr>
        <p:sp>
          <p:nvSpPr>
            <p:cNvPr id="156" name="Rectangle 155"/>
            <p:cNvSpPr/>
            <p:nvPr/>
          </p:nvSpPr>
          <p:spPr>
            <a:xfrm>
              <a:off x="1524000" y="3352800"/>
              <a:ext cx="1027713" cy="2286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Create Training</a:t>
              </a:r>
              <a:endParaRPr lang="en-US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1524000" y="3124200"/>
              <a:ext cx="344691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1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1868692" y="3124200"/>
              <a:ext cx="338328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5</a:t>
              </a:r>
              <a:endPara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9" name="Rectangle 158"/>
            <p:cNvSpPr/>
            <p:nvPr/>
          </p:nvSpPr>
          <p:spPr>
            <a:xfrm>
              <a:off x="2207020" y="3124200"/>
              <a:ext cx="344693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6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1524000" y="3581400"/>
              <a:ext cx="344691" cy="22860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9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1868692" y="3581400"/>
              <a:ext cx="338328" cy="228600"/>
            </a:xfrm>
            <a:prstGeom prst="rect">
              <a:avLst/>
            </a:prstGeom>
            <a:solidFill>
              <a:schemeClr val="accent6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8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2" name="Rectangle 161"/>
            <p:cNvSpPr/>
            <p:nvPr/>
          </p:nvSpPr>
          <p:spPr>
            <a:xfrm>
              <a:off x="2207020" y="3581400"/>
              <a:ext cx="344693" cy="22860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14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165" name="Straight Arrow Connector 164"/>
          <p:cNvCxnSpPr>
            <a:endCxn id="157" idx="1"/>
          </p:cNvCxnSpPr>
          <p:nvPr/>
        </p:nvCxnSpPr>
        <p:spPr>
          <a:xfrm flipV="1">
            <a:off x="2744616" y="6044689"/>
            <a:ext cx="3640652" cy="7654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Connector 167"/>
          <p:cNvCxnSpPr>
            <a:endCxn id="72" idx="3"/>
          </p:cNvCxnSpPr>
          <p:nvPr/>
        </p:nvCxnSpPr>
        <p:spPr>
          <a:xfrm flipH="1" flipV="1">
            <a:off x="994229" y="3874490"/>
            <a:ext cx="2174998" cy="16843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/>
          <p:cNvCxnSpPr>
            <a:endCxn id="77" idx="2"/>
          </p:cNvCxnSpPr>
          <p:nvPr/>
        </p:nvCxnSpPr>
        <p:spPr>
          <a:xfrm flipH="1" flipV="1">
            <a:off x="569974" y="4151588"/>
            <a:ext cx="2181091" cy="19040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3" name="Group 162"/>
          <p:cNvGrpSpPr/>
          <p:nvPr/>
        </p:nvGrpSpPr>
        <p:grpSpPr>
          <a:xfrm>
            <a:off x="10978705" y="2754573"/>
            <a:ext cx="1027713" cy="685800"/>
            <a:chOff x="1524000" y="3124200"/>
            <a:chExt cx="1027713" cy="685800"/>
          </a:xfrm>
        </p:grpSpPr>
        <p:sp>
          <p:nvSpPr>
            <p:cNvPr id="164" name="Rectangle 163"/>
            <p:cNvSpPr/>
            <p:nvPr/>
          </p:nvSpPr>
          <p:spPr>
            <a:xfrm>
              <a:off x="1524000" y="3352800"/>
              <a:ext cx="1027713" cy="2286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Project Completion</a:t>
              </a:r>
              <a:endParaRPr lang="en-US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6" name="Rectangle 165"/>
            <p:cNvSpPr/>
            <p:nvPr/>
          </p:nvSpPr>
          <p:spPr>
            <a:xfrm>
              <a:off x="1524000" y="3124200"/>
              <a:ext cx="344691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14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7" name="Rectangle 166"/>
            <p:cNvSpPr/>
            <p:nvPr/>
          </p:nvSpPr>
          <p:spPr>
            <a:xfrm>
              <a:off x="1868692" y="3124200"/>
              <a:ext cx="338328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0</a:t>
              </a:r>
              <a:endPara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0" name="Rectangle 169"/>
            <p:cNvSpPr/>
            <p:nvPr/>
          </p:nvSpPr>
          <p:spPr>
            <a:xfrm>
              <a:off x="2207020" y="3124200"/>
              <a:ext cx="344693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14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1" name="Rectangle 170"/>
            <p:cNvSpPr/>
            <p:nvPr/>
          </p:nvSpPr>
          <p:spPr>
            <a:xfrm>
              <a:off x="1524000" y="3581400"/>
              <a:ext cx="344691" cy="22860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14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2" name="Rectangle 171"/>
            <p:cNvSpPr/>
            <p:nvPr/>
          </p:nvSpPr>
          <p:spPr>
            <a:xfrm>
              <a:off x="1868692" y="3581400"/>
              <a:ext cx="338328" cy="228600"/>
            </a:xfrm>
            <a:prstGeom prst="rect">
              <a:avLst/>
            </a:prstGeom>
            <a:solidFill>
              <a:schemeClr val="accent6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0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3" name="Rectangle 172"/>
            <p:cNvSpPr/>
            <p:nvPr/>
          </p:nvSpPr>
          <p:spPr>
            <a:xfrm>
              <a:off x="2207020" y="3581400"/>
              <a:ext cx="344693" cy="22860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14</a:t>
              </a:r>
              <a:endParaRPr lang="en-US" sz="11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175" name="Straight Arrow Connector 174"/>
          <p:cNvCxnSpPr/>
          <p:nvPr/>
        </p:nvCxnSpPr>
        <p:spPr>
          <a:xfrm>
            <a:off x="1942564" y="3002686"/>
            <a:ext cx="277895" cy="0"/>
          </a:xfrm>
          <a:prstGeom prst="straightConnector1">
            <a:avLst/>
          </a:prstGeom>
          <a:ln w="25400">
            <a:solidFill>
              <a:srgbClr val="F6161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Arrow Connector 176"/>
          <p:cNvCxnSpPr/>
          <p:nvPr/>
        </p:nvCxnSpPr>
        <p:spPr>
          <a:xfrm>
            <a:off x="4789956" y="3005863"/>
            <a:ext cx="277895" cy="0"/>
          </a:xfrm>
          <a:prstGeom prst="straightConnector1">
            <a:avLst/>
          </a:prstGeom>
          <a:ln w="25400">
            <a:solidFill>
              <a:srgbClr val="F6161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Arrow Connector 179"/>
          <p:cNvCxnSpPr/>
          <p:nvPr/>
        </p:nvCxnSpPr>
        <p:spPr>
          <a:xfrm>
            <a:off x="6350105" y="3058910"/>
            <a:ext cx="277895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Arrow Connector 180"/>
          <p:cNvCxnSpPr/>
          <p:nvPr/>
        </p:nvCxnSpPr>
        <p:spPr>
          <a:xfrm flipV="1">
            <a:off x="7621883" y="3368137"/>
            <a:ext cx="696919" cy="559275"/>
          </a:xfrm>
          <a:prstGeom prst="straightConnector1">
            <a:avLst/>
          </a:prstGeom>
          <a:ln w="25400">
            <a:solidFill>
              <a:srgbClr val="F6161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Arrow Connector 183"/>
          <p:cNvCxnSpPr/>
          <p:nvPr/>
        </p:nvCxnSpPr>
        <p:spPr>
          <a:xfrm>
            <a:off x="7522608" y="3066081"/>
            <a:ext cx="277895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Arrow Connector 186"/>
          <p:cNvCxnSpPr/>
          <p:nvPr/>
        </p:nvCxnSpPr>
        <p:spPr>
          <a:xfrm flipV="1">
            <a:off x="431745" y="3036475"/>
            <a:ext cx="562484" cy="560917"/>
          </a:xfrm>
          <a:prstGeom prst="straightConnector1">
            <a:avLst/>
          </a:prstGeom>
          <a:ln w="25400">
            <a:solidFill>
              <a:srgbClr val="F6161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Straight Arrow Connector 195"/>
          <p:cNvCxnSpPr/>
          <p:nvPr/>
        </p:nvCxnSpPr>
        <p:spPr>
          <a:xfrm flipV="1">
            <a:off x="11641996" y="3493100"/>
            <a:ext cx="0" cy="2641600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Straight Connector 198"/>
          <p:cNvCxnSpPr>
            <a:stCxn id="148" idx="3"/>
          </p:cNvCxnSpPr>
          <p:nvPr/>
        </p:nvCxnSpPr>
        <p:spPr>
          <a:xfrm>
            <a:off x="7436605" y="5509168"/>
            <a:ext cx="111327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Connector 199"/>
          <p:cNvCxnSpPr/>
          <p:nvPr/>
        </p:nvCxnSpPr>
        <p:spPr>
          <a:xfrm>
            <a:off x="7436605" y="6114406"/>
            <a:ext cx="4202805" cy="2029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Arrow Connector 204"/>
          <p:cNvCxnSpPr/>
          <p:nvPr/>
        </p:nvCxnSpPr>
        <p:spPr>
          <a:xfrm>
            <a:off x="8893137" y="3068409"/>
            <a:ext cx="460307" cy="371964"/>
          </a:xfrm>
          <a:prstGeom prst="straightConnector1">
            <a:avLst/>
          </a:prstGeom>
          <a:ln w="25400">
            <a:solidFill>
              <a:srgbClr val="F6161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Arrow Connector 206"/>
          <p:cNvCxnSpPr/>
          <p:nvPr/>
        </p:nvCxnSpPr>
        <p:spPr>
          <a:xfrm flipV="1">
            <a:off x="10437807" y="3597392"/>
            <a:ext cx="782005" cy="79315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Straight Arrow Connector 208"/>
          <p:cNvCxnSpPr/>
          <p:nvPr/>
        </p:nvCxnSpPr>
        <p:spPr>
          <a:xfrm flipV="1">
            <a:off x="10565455" y="3121018"/>
            <a:ext cx="369844" cy="372082"/>
          </a:xfrm>
          <a:prstGeom prst="straightConnector1">
            <a:avLst/>
          </a:prstGeom>
          <a:ln w="25400">
            <a:solidFill>
              <a:srgbClr val="F6161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Connector 210"/>
          <p:cNvCxnSpPr/>
          <p:nvPr/>
        </p:nvCxnSpPr>
        <p:spPr>
          <a:xfrm>
            <a:off x="6287204" y="2163316"/>
            <a:ext cx="441517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Straight Arrow Connector 218"/>
          <p:cNvCxnSpPr/>
          <p:nvPr/>
        </p:nvCxnSpPr>
        <p:spPr>
          <a:xfrm flipV="1">
            <a:off x="8947099" y="2718409"/>
            <a:ext cx="352382" cy="73277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Straight Arrow Connector 222"/>
          <p:cNvCxnSpPr/>
          <p:nvPr/>
        </p:nvCxnSpPr>
        <p:spPr>
          <a:xfrm>
            <a:off x="8704442" y="3400029"/>
            <a:ext cx="604693" cy="645581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Arrow Connector 224"/>
          <p:cNvCxnSpPr/>
          <p:nvPr/>
        </p:nvCxnSpPr>
        <p:spPr>
          <a:xfrm>
            <a:off x="10471284" y="2643620"/>
            <a:ext cx="366108" cy="160224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Straight Arrow Connector 228"/>
          <p:cNvCxnSpPr/>
          <p:nvPr/>
        </p:nvCxnSpPr>
        <p:spPr>
          <a:xfrm>
            <a:off x="10645755" y="2163316"/>
            <a:ext cx="677641" cy="431281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1" name="TextBox 230"/>
          <p:cNvSpPr txBox="1"/>
          <p:nvPr/>
        </p:nvSpPr>
        <p:spPr>
          <a:xfrm>
            <a:off x="3974227" y="310957"/>
            <a:ext cx="4551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Critical Path Method (CPM) Network Diagram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2" name="TextBox 231"/>
          <p:cNvSpPr txBox="1"/>
          <p:nvPr/>
        </p:nvSpPr>
        <p:spPr>
          <a:xfrm>
            <a:off x="4495164" y="835911"/>
            <a:ext cx="30591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Project Name: ____________________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Submitted By: ____________________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310476" y="383851"/>
            <a:ext cx="13352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Date: ________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4975" y="310957"/>
            <a:ext cx="29373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Instructions: Use this example as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template for creating your own</a:t>
            </a: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CPM network diagram. Add or remove</a:t>
            </a: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nodes and arrows to represent your project.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2261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</TotalTime>
  <Words>179</Words>
  <Application>Microsoft Office PowerPoint</Application>
  <PresentationFormat>Widescreen</PresentationFormat>
  <Paragraphs>121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 David</dc:creator>
  <cp:lastModifiedBy>Kim Snyder</cp:lastModifiedBy>
  <cp:revision>17</cp:revision>
  <dcterms:created xsi:type="dcterms:W3CDTF">2017-10-07T22:42:25Z</dcterms:created>
  <dcterms:modified xsi:type="dcterms:W3CDTF">2017-12-14T21:18:34Z</dcterms:modified>
</cp:coreProperties>
</file>