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8BF95-F7A9-4998-899F-782E484F6A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F9EE7-73F7-4C7E-9CDD-414A93A884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AE4AD-D748-4323-8959-63EE542ED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68E42-CA9E-46EB-B0C8-4909BC368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56263-69B2-4FFC-A77B-649F544D3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01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F762D-D753-4428-9B6A-89B565893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A0BE34-D690-4DBA-99BE-491291236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2B64C-012A-447D-A3D0-155AAF7B73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55386F-A684-4328-AEF9-AB1104339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BABC1-C95E-41E0-94C4-9BA8E0983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7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BEDBE-F02B-405F-A66C-C08A47FF0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B81F4-D552-49F4-9E14-E3B3657CD3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56E3C-80AD-42E0-A630-C1331839E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04329-4BC2-4E3E-87E0-CC8180989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FF462A-5D86-48A4-91CC-5DC869DB1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89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F7D0A-C338-493F-BBC2-D77ACF9E5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CFFCCB-FBE2-470D-8218-4A066A58B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9F10C2-5F1C-413C-B859-64139A84E9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C85396-AB7F-4CA6-947F-9F30DDF4AD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EC1EAB-0860-44E0-B780-54B830AA6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8CD4B-1803-4E28-9B08-16D839146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745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85C2C-5724-4B32-88FA-258EF209A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0F71F-2094-4827-899C-04B9AE60B7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50DEC2-D111-49BD-B2D3-132C96EF74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BE4475-0369-4D63-B6BE-798C44B74D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A2744C-43EB-4603-83C5-961A0A3B04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624045E-6D48-4410-9223-222B9E273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DDCCE7A-2F5C-4E46-A361-3A4F9E66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F3D9B8-B0AC-4957-A093-EE306D086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30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E4367-0411-4D79-AC1C-6B67E8F14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9D094-BEE5-48BB-BA33-A64278CC6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EE083-1E27-4640-9A31-4928EDFFB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90AFC1-94FF-4ECC-AB2F-93120D1AC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066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D02FF5-2BC2-4C61-BD88-4FF65E71B0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D0AAAB-B37D-4CCF-8585-0AE3BF0C3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046A57-D510-4945-902E-4F5410A37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555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0A16C-038B-419A-95F0-ACE3F8432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C79F9-C7F4-4E04-A2EB-80EAD6B075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8F88C3-F33F-4153-9F83-7A1B28D328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DF559C-9F09-4A47-860D-314D12151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DB5CA3-0E59-443F-9E2B-31F1C25E2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489283-2C95-4AB5-BA97-59623EBB9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123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BA5AA-FAAF-4E78-84B9-99E278219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2EAA37-47D3-4F15-81AB-C969987834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ED64C2-99B2-4850-B438-AD1C1D7761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07D4D-12B4-4D0F-BE16-F66FAB6BD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3014C8-B796-4059-96F5-A4FB77682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746F85-1B1F-4C3E-B96C-1137E799A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523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DCACB-E86E-4DE4-8656-CF669BB35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DEB14B-200E-4C13-9365-B21B8077F2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63E11-C05B-431E-937C-9D60B2506C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9B3DC6-9C30-4155-9F08-185B4990F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0EBFD3-E6CB-4190-B933-5DD286B64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292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9892C2D-F0D2-4926-BEBE-9BC2716A4F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02F89B-3009-4C0B-8B04-BFADF70574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3E3166-8E9A-4D51-B002-CAD14B06D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4B7ACC-105C-448B-8D47-3B5378D15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1DADC0-0297-4D1A-A9F5-E22F56E4F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51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B0A9FD-918F-4AAB-9E70-7AD3A79AB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5A562-DD26-425F-A661-62D0EFB93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6E300-6B98-4390-8662-4C092BCE19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AC537-656C-4A0E-AF32-C93B14625959}" type="datetimeFigureOut">
              <a:rPr lang="en-US" smtClean="0"/>
              <a:t>27-Jul-18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5BFA53-DFE0-4C58-AF80-0C432DCF4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E741BE-2374-4AED-A243-1F1BD9DFFB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C1610F-96F3-4461-82D6-9E9525C0AD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284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F48DE-A83A-4054-8506-926B8DBB61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Unprofessional Profile–Bella Swan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1583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FC65D76-B001-4EED-9844-1E51A55B41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20" t="7688" r="33379" b="15923"/>
          <a:stretch/>
        </p:blipFill>
        <p:spPr>
          <a:xfrm>
            <a:off x="624115" y="119271"/>
            <a:ext cx="9448800" cy="661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9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CEC2E8-AE28-4A9F-8D88-108637D839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788" t="11259" r="33156" b="14138"/>
          <a:stretch/>
        </p:blipFill>
        <p:spPr>
          <a:xfrm>
            <a:off x="406400" y="0"/>
            <a:ext cx="11785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0181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Theme</vt:lpstr>
      <vt:lpstr>Unprofessional Profile–Bella Swan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Unprofessional Profile–Bella Swan</dc:title>
  <dc:creator>Antony Ouma</dc:creator>
  <cp:lastModifiedBy>Antony Ouma</cp:lastModifiedBy>
  <cp:revision>1</cp:revision>
  <dcterms:created xsi:type="dcterms:W3CDTF">2018-07-27T19:19:18Z</dcterms:created>
  <dcterms:modified xsi:type="dcterms:W3CDTF">2018-07-27T19:20:23Z</dcterms:modified>
</cp:coreProperties>
</file>