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5"/>
  </p:notesMasterIdLst>
  <p:handoutMasterIdLst>
    <p:handoutMasterId r:id="rId16"/>
  </p:handoutMasterIdLst>
  <p:sldIdLst>
    <p:sldId id="256" r:id="rId5"/>
    <p:sldId id="2443" r:id="rId6"/>
    <p:sldId id="2444" r:id="rId7"/>
    <p:sldId id="2445" r:id="rId8"/>
    <p:sldId id="2446" r:id="rId9"/>
    <p:sldId id="2447" r:id="rId10"/>
    <p:sldId id="2448" r:id="rId11"/>
    <p:sldId id="2449" r:id="rId12"/>
    <p:sldId id="2450" r:id="rId13"/>
    <p:sldId id="243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F400"/>
    <a:srgbClr val="05EE55"/>
    <a:srgbClr val="038B30"/>
    <a:srgbClr val="2F3342"/>
    <a:srgbClr val="05D74D"/>
    <a:srgbClr val="663300"/>
    <a:srgbClr val="04C0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36" autoAdjust="0"/>
    <p:restoredTop sz="84959" autoAdjust="0"/>
  </p:normalViewPr>
  <p:slideViewPr>
    <p:cSldViewPr snapToGrid="0">
      <p:cViewPr varScale="1">
        <p:scale>
          <a:sx n="84" d="100"/>
          <a:sy n="84" d="100"/>
        </p:scale>
        <p:origin x="114" y="228"/>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4265FD-4E3F-4008-BF0D-92438DDF38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411FABC-D2A4-4DDD-AE15-415703DDD3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CB9CF0-A540-4793-A5F3-F4917CFDDCB6}" type="datetimeFigureOut">
              <a:rPr lang="en-US" smtClean="0"/>
              <a:t>7/15/2019</a:t>
            </a:fld>
            <a:endParaRPr lang="en-US" dirty="0"/>
          </a:p>
        </p:txBody>
      </p:sp>
      <p:sp>
        <p:nvSpPr>
          <p:cNvPr id="4" name="Footer Placeholder 3">
            <a:extLst>
              <a:ext uri="{FF2B5EF4-FFF2-40B4-BE49-F238E27FC236}">
                <a16:creationId xmlns:a16="http://schemas.microsoft.com/office/drawing/2014/main" id="{27EBBAB0-AE2E-4EA6-BE3D-A8C4DA4007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31D462F-4914-49FC-A851-7FFFE9D6E8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422B72-BD1C-4F41-B10E-CA0BEB17901E}" type="slidenum">
              <a:rPr lang="en-US" smtClean="0"/>
              <a:t>‹#›</a:t>
            </a:fld>
            <a:endParaRPr lang="en-US" dirty="0"/>
          </a:p>
        </p:txBody>
      </p:sp>
    </p:spTree>
    <p:extLst>
      <p:ext uri="{BB962C8B-B14F-4D97-AF65-F5344CB8AC3E}">
        <p14:creationId xmlns:p14="http://schemas.microsoft.com/office/powerpoint/2010/main" val="3531907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03753-A5BE-4D79-AEA9-C0A65A6F8851}" type="datetimeFigureOut">
              <a:rPr lang="en-US" smtClean="0"/>
              <a:t>7/15/2019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3BE989-76B8-4F13-9267-01FDA45C437A}" type="slidenum">
              <a:rPr lang="en-US" smtClean="0"/>
              <a:t>‹#›</a:t>
            </a:fld>
            <a:endParaRPr lang="en-US" dirty="0"/>
          </a:p>
        </p:txBody>
      </p:sp>
    </p:spTree>
    <p:extLst>
      <p:ext uri="{BB962C8B-B14F-4D97-AF65-F5344CB8AC3E}">
        <p14:creationId xmlns:p14="http://schemas.microsoft.com/office/powerpoint/2010/main" val="316973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9FB41AE7-07AD-43D7-9418-6D32BE5E3192}"/>
              </a:ext>
            </a:extLst>
          </p:cNvPr>
          <p:cNvSpPr>
            <a:spLocks noGrp="1"/>
          </p:cNvSpPr>
          <p:nvPr>
            <p:ph type="pic" sz="quarter" idx="15"/>
          </p:nvPr>
        </p:nvSpPr>
        <p:spPr>
          <a:xfrm>
            <a:off x="-71015" y="0"/>
            <a:ext cx="12263015" cy="6858000"/>
          </a:xfrm>
          <a:solidFill>
            <a:schemeClr val="bg1">
              <a:lumMod val="50000"/>
            </a:schemeClr>
          </a:solidFill>
        </p:spPr>
        <p:txBody>
          <a:bodyPr/>
          <a:lstStyle/>
          <a:p>
            <a:r>
              <a:rPr lang="en-US"/>
              <a:t>Click icon to add picture</a:t>
            </a:r>
            <a:endParaRPr lang="en-US" dirty="0"/>
          </a:p>
        </p:txBody>
      </p:sp>
      <p:grpSp>
        <p:nvGrpSpPr>
          <p:cNvPr id="14" name="Group 13">
            <a:extLst>
              <a:ext uri="{FF2B5EF4-FFF2-40B4-BE49-F238E27FC236}">
                <a16:creationId xmlns:a16="http://schemas.microsoft.com/office/drawing/2014/main" id="{846D6A0C-E2C3-43CB-83D0-B5F6221079CA}"/>
              </a:ext>
            </a:extLst>
          </p:cNvPr>
          <p:cNvGrpSpPr/>
          <p:nvPr userDrawn="1"/>
        </p:nvGrpSpPr>
        <p:grpSpPr>
          <a:xfrm flipH="1">
            <a:off x="2076202" y="1374276"/>
            <a:ext cx="7324426" cy="3883523"/>
            <a:chOff x="252031" y="-22763"/>
            <a:chExt cx="7324426" cy="7269964"/>
          </a:xfrm>
        </p:grpSpPr>
        <p:sp>
          <p:nvSpPr>
            <p:cNvPr id="16" name="Rectangle 15">
              <a:extLst>
                <a:ext uri="{FF2B5EF4-FFF2-40B4-BE49-F238E27FC236}">
                  <a16:creationId xmlns:a16="http://schemas.microsoft.com/office/drawing/2014/main" id="{EDC96296-0FBF-47A5-9D6A-5D9BB647A4D7}"/>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5" name="Rectangle 14">
              <a:extLst>
                <a:ext uri="{FF2B5EF4-FFF2-40B4-BE49-F238E27FC236}">
                  <a16:creationId xmlns:a16="http://schemas.microsoft.com/office/drawing/2014/main" id="{F997D03F-0BE2-458F-92A2-4FE73B0FBF51}"/>
                </a:ext>
              </a:extLst>
            </p:cNvPr>
            <p:cNvSpPr/>
            <p:nvPr userDrawn="1"/>
          </p:nvSpPr>
          <p:spPr>
            <a:xfrm>
              <a:off x="500743" y="-22763"/>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3F17719-10FE-433E-9CCC-4509DE17F22A}"/>
                </a:ext>
              </a:extLst>
            </p:cNvPr>
            <p:cNvSpPr/>
            <p:nvPr userDrawn="1"/>
          </p:nvSpPr>
          <p:spPr>
            <a:xfrm>
              <a:off x="252031" y="655467"/>
              <a:ext cx="6475341"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DE73F1A-AAF0-4EB4-8DF0-C152BD93C69B}"/>
              </a:ext>
            </a:extLst>
          </p:cNvPr>
          <p:cNvSpPr>
            <a:spLocks noGrp="1"/>
          </p:cNvSpPr>
          <p:nvPr>
            <p:ph type="ctrTitle" hasCustomPrompt="1"/>
          </p:nvPr>
        </p:nvSpPr>
        <p:spPr>
          <a:xfrm>
            <a:off x="2791372" y="2238426"/>
            <a:ext cx="6609256" cy="1508126"/>
          </a:xfrm>
        </p:spPr>
        <p:txBody>
          <a:bodyPr anchor="b">
            <a:normAutofit/>
          </a:bodyPr>
          <a:lstStyle>
            <a:lvl1pPr algn="ctr">
              <a:defRPr sz="4400" b="1">
                <a:solidFill>
                  <a:schemeClr val="bg1"/>
                </a:solidFill>
                <a:latin typeface="+mj-lt"/>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A3075AE6-92D3-4205-B268-E1AD6C5901DE}"/>
              </a:ext>
            </a:extLst>
          </p:cNvPr>
          <p:cNvSpPr>
            <a:spLocks noGrp="1"/>
          </p:cNvSpPr>
          <p:nvPr>
            <p:ph type="subTitle" idx="1"/>
          </p:nvPr>
        </p:nvSpPr>
        <p:spPr>
          <a:xfrm>
            <a:off x="2791372" y="3838627"/>
            <a:ext cx="6609256" cy="450503"/>
          </a:xfrm>
        </p:spPr>
        <p:txBody>
          <a:bodyPr/>
          <a:lstStyle>
            <a:lvl1pPr marL="0" indent="0" algn="ctr">
              <a:buNone/>
              <a:defRPr sz="2400" spc="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77686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FE1CFFBA-D756-4740-B375-252727F02D1E}"/>
              </a:ext>
            </a:extLst>
          </p:cNvPr>
          <p:cNvSpPr>
            <a:spLocks noGrp="1"/>
          </p:cNvSpPr>
          <p:nvPr>
            <p:ph type="pic" sz="quarter" idx="15"/>
          </p:nvPr>
        </p:nvSpPr>
        <p:spPr>
          <a:xfrm>
            <a:off x="2264229" y="0"/>
            <a:ext cx="4919153" cy="6858000"/>
          </a:xfrm>
          <a:solidFill>
            <a:schemeClr val="bg1">
              <a:lumMod val="50000"/>
            </a:schemeClr>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B42DCA22-1DF2-42CB-8741-F0CE575EAFE9}"/>
              </a:ext>
            </a:extLst>
          </p:cNvPr>
          <p:cNvSpPr>
            <a:spLocks noGrp="1"/>
          </p:cNvSpPr>
          <p:nvPr>
            <p:ph type="title"/>
          </p:nvPr>
        </p:nvSpPr>
        <p:spPr>
          <a:xfrm>
            <a:off x="437804" y="1676400"/>
            <a:ext cx="5196241" cy="3352800"/>
          </a:xfrm>
        </p:spPr>
        <p:txBody>
          <a:bodyPr>
            <a:normAutofit/>
          </a:bodyPr>
          <a:lstStyle>
            <a:lvl1pPr>
              <a:defRPr sz="4400" b="1" spc="300">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CDD89F3-6B87-4C54-83B9-A6481CB4FC3A}"/>
              </a:ext>
            </a:extLst>
          </p:cNvPr>
          <p:cNvSpPr>
            <a:spLocks noGrp="1"/>
          </p:cNvSpPr>
          <p:nvPr>
            <p:ph idx="1"/>
          </p:nvPr>
        </p:nvSpPr>
        <p:spPr>
          <a:xfrm>
            <a:off x="7639394" y="365125"/>
            <a:ext cx="4114801" cy="5811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Graphic 10">
            <a:extLst>
              <a:ext uri="{FF2B5EF4-FFF2-40B4-BE49-F238E27FC236}">
                <a16:creationId xmlns:a16="http://schemas.microsoft.com/office/drawing/2014/main" id="{479D679C-E90D-4916-BCE6-71C32B831E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6" name="Footer Placeholder 5">
            <a:extLst>
              <a:ext uri="{FF2B5EF4-FFF2-40B4-BE49-F238E27FC236}">
                <a16:creationId xmlns:a16="http://schemas.microsoft.com/office/drawing/2014/main" id="{39C200B3-102B-4BB6-AEB0-D99EE027F096}"/>
              </a:ext>
            </a:extLst>
          </p:cNvPr>
          <p:cNvSpPr>
            <a:spLocks noGrp="1"/>
          </p:cNvSpPr>
          <p:nvPr>
            <p:ph type="ftr" sz="quarter" idx="16"/>
          </p:nvPr>
        </p:nvSpPr>
        <p:spPr/>
        <p:txBody>
          <a:bodyPr/>
          <a:lstStyle/>
          <a:p>
            <a:r>
              <a:rPr lang="en-US" dirty="0"/>
              <a:t>Add a Footer</a:t>
            </a:r>
          </a:p>
        </p:txBody>
      </p:sp>
      <p:sp>
        <p:nvSpPr>
          <p:cNvPr id="7" name="Slide Number Placeholder 6">
            <a:extLst>
              <a:ext uri="{FF2B5EF4-FFF2-40B4-BE49-F238E27FC236}">
                <a16:creationId xmlns:a16="http://schemas.microsoft.com/office/drawing/2014/main" id="{8B450C90-6D4A-4D50-B15D-91C587AABC61}"/>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1417623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FE1CFFBA-D756-4740-B375-252727F02D1E}"/>
              </a:ext>
            </a:extLst>
          </p:cNvPr>
          <p:cNvSpPr>
            <a:spLocks noGrp="1"/>
          </p:cNvSpPr>
          <p:nvPr>
            <p:ph type="pic" sz="quarter" idx="15"/>
          </p:nvPr>
        </p:nvSpPr>
        <p:spPr>
          <a:xfrm>
            <a:off x="2264229" y="0"/>
            <a:ext cx="9927771" cy="6858000"/>
          </a:xfrm>
          <a:solidFill>
            <a:schemeClr val="bg1">
              <a:lumMod val="50000"/>
            </a:schemeClr>
          </a:solidFill>
        </p:spPr>
        <p:txBody>
          <a:bodyPr/>
          <a:lstStyle/>
          <a:p>
            <a:r>
              <a:rPr lang="en-US"/>
              <a:t>Click icon to add picture</a:t>
            </a:r>
            <a:endParaRPr lang="en-US" dirty="0"/>
          </a:p>
        </p:txBody>
      </p:sp>
      <p:grpSp>
        <p:nvGrpSpPr>
          <p:cNvPr id="12" name="Group 11">
            <a:extLst>
              <a:ext uri="{FF2B5EF4-FFF2-40B4-BE49-F238E27FC236}">
                <a16:creationId xmlns:a16="http://schemas.microsoft.com/office/drawing/2014/main" id="{99325050-38BE-4AB2-B450-8DC9C0EDD386}"/>
              </a:ext>
            </a:extLst>
          </p:cNvPr>
          <p:cNvGrpSpPr/>
          <p:nvPr userDrawn="1"/>
        </p:nvGrpSpPr>
        <p:grpSpPr>
          <a:xfrm>
            <a:off x="883522" y="408327"/>
            <a:ext cx="5276606" cy="5768636"/>
            <a:chOff x="883522" y="408327"/>
            <a:chExt cx="5276606" cy="5768636"/>
          </a:xfrm>
        </p:grpSpPr>
        <p:sp>
          <p:nvSpPr>
            <p:cNvPr id="13" name="Rectangle 12">
              <a:extLst>
                <a:ext uri="{FF2B5EF4-FFF2-40B4-BE49-F238E27FC236}">
                  <a16:creationId xmlns:a16="http://schemas.microsoft.com/office/drawing/2014/main" id="{3D68A4CE-A5FD-4656-82E1-43D586CC441E}"/>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5" name="Graphic 14">
              <a:extLst>
                <a:ext uri="{FF2B5EF4-FFF2-40B4-BE49-F238E27FC236}">
                  <a16:creationId xmlns:a16="http://schemas.microsoft.com/office/drawing/2014/main" id="{E66B1E37-8CEC-44ED-A239-C755B72AC61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14" name="Rectangle 13">
              <a:extLst>
                <a:ext uri="{FF2B5EF4-FFF2-40B4-BE49-F238E27FC236}">
                  <a16:creationId xmlns:a16="http://schemas.microsoft.com/office/drawing/2014/main" id="{B7E28405-97F5-4E03-86F1-FAE2FEA6CFF8}"/>
                </a:ext>
              </a:extLst>
            </p:cNvPr>
            <p:cNvSpPr/>
            <p:nvPr/>
          </p:nvSpPr>
          <p:spPr>
            <a:xfrm>
              <a:off x="883522" y="408327"/>
              <a:ext cx="4351911" cy="4773273"/>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16" name="Title 1">
            <a:extLst>
              <a:ext uri="{FF2B5EF4-FFF2-40B4-BE49-F238E27FC236}">
                <a16:creationId xmlns:a16="http://schemas.microsoft.com/office/drawing/2014/main" id="{719FCC9B-E3B8-49CF-BD22-D553FFAAE5D5}"/>
              </a:ext>
            </a:extLst>
          </p:cNvPr>
          <p:cNvSpPr>
            <a:spLocks noGrp="1"/>
          </p:cNvSpPr>
          <p:nvPr>
            <p:ph type="title"/>
          </p:nvPr>
        </p:nvSpPr>
        <p:spPr>
          <a:xfrm>
            <a:off x="838200" y="1501775"/>
            <a:ext cx="4351911" cy="2384466"/>
          </a:xfrm>
        </p:spPr>
        <p:txBody>
          <a:bodyPr>
            <a:normAutofit/>
          </a:bodyPr>
          <a:lstStyle>
            <a:lvl1pPr algn="ctr">
              <a:defRPr sz="4400" b="1" spc="300">
                <a:solidFill>
                  <a:schemeClr val="bg1"/>
                </a:solidFill>
                <a:latin typeface="+mj-lt"/>
              </a:defRPr>
            </a:lvl1pPr>
          </a:lstStyle>
          <a:p>
            <a:r>
              <a:rPr lang="en-US"/>
              <a:t>Click to edit Master title style</a:t>
            </a:r>
            <a:endParaRPr lang="en-US" dirty="0"/>
          </a:p>
        </p:txBody>
      </p:sp>
      <p:sp>
        <p:nvSpPr>
          <p:cNvPr id="17" name="Text Placeholder 2">
            <a:extLst>
              <a:ext uri="{FF2B5EF4-FFF2-40B4-BE49-F238E27FC236}">
                <a16:creationId xmlns:a16="http://schemas.microsoft.com/office/drawing/2014/main" id="{4F21EA87-CE67-4A1E-B2E0-513F775C76A7}"/>
              </a:ext>
            </a:extLst>
          </p:cNvPr>
          <p:cNvSpPr>
            <a:spLocks noGrp="1"/>
          </p:cNvSpPr>
          <p:nvPr>
            <p:ph type="body" idx="13" hasCustomPrompt="1"/>
          </p:nvPr>
        </p:nvSpPr>
        <p:spPr>
          <a:xfrm>
            <a:off x="838199" y="3886241"/>
            <a:ext cx="4351910" cy="296437"/>
          </a:xfrm>
        </p:spPr>
        <p:txBody>
          <a:bodyPr lIns="0" rIns="0">
            <a:noAutofit/>
          </a:bodyPr>
          <a:lstStyle>
            <a:lvl1pPr marL="0" indent="0" algn="ctr">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2" name="Footer Placeholder 1">
            <a:extLst>
              <a:ext uri="{FF2B5EF4-FFF2-40B4-BE49-F238E27FC236}">
                <a16:creationId xmlns:a16="http://schemas.microsoft.com/office/drawing/2014/main" id="{6AADF661-E593-4423-A8A8-F22C94390782}"/>
              </a:ext>
            </a:extLst>
          </p:cNvPr>
          <p:cNvSpPr>
            <a:spLocks noGrp="1"/>
          </p:cNvSpPr>
          <p:nvPr>
            <p:ph type="ftr" sz="quarter" idx="16"/>
          </p:nvPr>
        </p:nvSpPr>
        <p:spPr/>
        <p:txBody>
          <a:bodyPr/>
          <a:lstStyle/>
          <a:p>
            <a:r>
              <a:rPr lang="en-US" dirty="0"/>
              <a:t>Add a Footer</a:t>
            </a:r>
          </a:p>
        </p:txBody>
      </p:sp>
      <p:sp>
        <p:nvSpPr>
          <p:cNvPr id="3" name="Slide Number Placeholder 2">
            <a:extLst>
              <a:ext uri="{FF2B5EF4-FFF2-40B4-BE49-F238E27FC236}">
                <a16:creationId xmlns:a16="http://schemas.microsoft.com/office/drawing/2014/main" id="{F8BD6A50-BDFC-4B4C-9D3B-53B545F53188}"/>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848143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7" name="Picture Placeholder 13">
            <a:extLst>
              <a:ext uri="{FF2B5EF4-FFF2-40B4-BE49-F238E27FC236}">
                <a16:creationId xmlns:a16="http://schemas.microsoft.com/office/drawing/2014/main" id="{B599FEC8-12D0-4EB5-8573-C891D56C84E0}"/>
              </a:ext>
            </a:extLst>
          </p:cNvPr>
          <p:cNvSpPr>
            <a:spLocks noGrp="1"/>
          </p:cNvSpPr>
          <p:nvPr>
            <p:ph type="pic" sz="quarter" idx="15"/>
          </p:nvPr>
        </p:nvSpPr>
        <p:spPr>
          <a:xfrm>
            <a:off x="-71015" y="0"/>
            <a:ext cx="12263015" cy="6858000"/>
          </a:xfrm>
          <a:solidFill>
            <a:schemeClr val="bg1">
              <a:lumMod val="50000"/>
            </a:schemeClr>
          </a:solidFill>
        </p:spPr>
        <p:txBody>
          <a:bodyPr/>
          <a:lstStyle/>
          <a:p>
            <a:r>
              <a:rPr lang="en-US"/>
              <a:t>Click icon to add picture</a:t>
            </a:r>
            <a:endParaRPr lang="en-US" dirty="0"/>
          </a:p>
        </p:txBody>
      </p:sp>
      <p:grpSp>
        <p:nvGrpSpPr>
          <p:cNvPr id="14" name="Group 13">
            <a:extLst>
              <a:ext uri="{FF2B5EF4-FFF2-40B4-BE49-F238E27FC236}">
                <a16:creationId xmlns:a16="http://schemas.microsoft.com/office/drawing/2014/main" id="{7BF3BF7F-F094-497C-9310-2FE8B059E82B}"/>
              </a:ext>
            </a:extLst>
          </p:cNvPr>
          <p:cNvGrpSpPr/>
          <p:nvPr userDrawn="1"/>
        </p:nvGrpSpPr>
        <p:grpSpPr>
          <a:xfrm flipH="1" flipV="1">
            <a:off x="3581400" y="451189"/>
            <a:ext cx="5276606" cy="5768636"/>
            <a:chOff x="883522" y="408327"/>
            <a:chExt cx="5276606" cy="5768636"/>
          </a:xfrm>
        </p:grpSpPr>
        <p:sp>
          <p:nvSpPr>
            <p:cNvPr id="15" name="Rectangle 14">
              <a:extLst>
                <a:ext uri="{FF2B5EF4-FFF2-40B4-BE49-F238E27FC236}">
                  <a16:creationId xmlns:a16="http://schemas.microsoft.com/office/drawing/2014/main" id="{2D49E498-4E90-44A2-B49F-157DFF9E8581}"/>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7" name="Graphic 16">
              <a:extLst>
                <a:ext uri="{FF2B5EF4-FFF2-40B4-BE49-F238E27FC236}">
                  <a16:creationId xmlns:a16="http://schemas.microsoft.com/office/drawing/2014/main" id="{B2D9F108-8C30-4BEC-8122-BE26326444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16" name="Rectangle 15">
              <a:extLst>
                <a:ext uri="{FF2B5EF4-FFF2-40B4-BE49-F238E27FC236}">
                  <a16:creationId xmlns:a16="http://schemas.microsoft.com/office/drawing/2014/main" id="{FAB546B5-7C56-40DD-B1DF-AE850DE5FDB3}"/>
                </a:ext>
              </a:extLst>
            </p:cNvPr>
            <p:cNvSpPr/>
            <p:nvPr/>
          </p:nvSpPr>
          <p:spPr>
            <a:xfrm>
              <a:off x="883522" y="408327"/>
              <a:ext cx="4351911" cy="4773273"/>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8" name="Title 1">
            <a:extLst>
              <a:ext uri="{FF2B5EF4-FFF2-40B4-BE49-F238E27FC236}">
                <a16:creationId xmlns:a16="http://schemas.microsoft.com/office/drawing/2014/main" id="{4C30FD01-9DD8-4ECA-AC52-7C41002A99B3}"/>
              </a:ext>
            </a:extLst>
          </p:cNvPr>
          <p:cNvSpPr>
            <a:spLocks noGrp="1"/>
          </p:cNvSpPr>
          <p:nvPr>
            <p:ph type="title"/>
          </p:nvPr>
        </p:nvSpPr>
        <p:spPr>
          <a:xfrm>
            <a:off x="4506095" y="1742989"/>
            <a:ext cx="4351911" cy="3352800"/>
          </a:xfrm>
        </p:spPr>
        <p:txBody>
          <a:bodyPr>
            <a:normAutofit/>
          </a:bodyPr>
          <a:lstStyle>
            <a:lvl1pPr algn="ctr">
              <a:defRPr sz="4400" b="1" spc="300">
                <a:solidFill>
                  <a:schemeClr val="bg1"/>
                </a:solidFill>
                <a:latin typeface="+mj-lt"/>
              </a:defRPr>
            </a:lvl1pPr>
          </a:lstStyle>
          <a:p>
            <a:r>
              <a:rPr lang="en-US"/>
              <a:t>Click to edit Master title style</a:t>
            </a:r>
            <a:endParaRPr lang="en-US" dirty="0"/>
          </a:p>
        </p:txBody>
      </p:sp>
      <p:sp>
        <p:nvSpPr>
          <p:cNvPr id="22" name="Text Placeholder 2">
            <a:extLst>
              <a:ext uri="{FF2B5EF4-FFF2-40B4-BE49-F238E27FC236}">
                <a16:creationId xmlns:a16="http://schemas.microsoft.com/office/drawing/2014/main" id="{74491700-C4EB-4143-ACD3-DE153BF9DD99}"/>
              </a:ext>
            </a:extLst>
          </p:cNvPr>
          <p:cNvSpPr>
            <a:spLocks noGrp="1"/>
          </p:cNvSpPr>
          <p:nvPr>
            <p:ph type="body" idx="13" hasCustomPrompt="1"/>
          </p:nvPr>
        </p:nvSpPr>
        <p:spPr>
          <a:xfrm>
            <a:off x="4506094" y="4127455"/>
            <a:ext cx="4351910" cy="296437"/>
          </a:xfrm>
        </p:spPr>
        <p:txBody>
          <a:bodyPr lIns="0" rIns="0">
            <a:noAutofit/>
          </a:bodyPr>
          <a:lstStyle>
            <a:lvl1pPr marL="0" indent="0" algn="ctr">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2" name="Footer Placeholder 1">
            <a:extLst>
              <a:ext uri="{FF2B5EF4-FFF2-40B4-BE49-F238E27FC236}">
                <a16:creationId xmlns:a16="http://schemas.microsoft.com/office/drawing/2014/main" id="{C5F17219-39C2-44C1-BFC9-BA0D7ACD78D1}"/>
              </a:ext>
            </a:extLst>
          </p:cNvPr>
          <p:cNvSpPr>
            <a:spLocks noGrp="1"/>
          </p:cNvSpPr>
          <p:nvPr>
            <p:ph type="ftr" sz="quarter" idx="16"/>
          </p:nvPr>
        </p:nvSpPr>
        <p:spPr/>
        <p:txBody>
          <a:bodyPr/>
          <a:lstStyle/>
          <a:p>
            <a:r>
              <a:rPr lang="en-US" dirty="0"/>
              <a:t>Add a Footer</a:t>
            </a:r>
          </a:p>
        </p:txBody>
      </p:sp>
      <p:sp>
        <p:nvSpPr>
          <p:cNvPr id="3" name="Slide Number Placeholder 2">
            <a:extLst>
              <a:ext uri="{FF2B5EF4-FFF2-40B4-BE49-F238E27FC236}">
                <a16:creationId xmlns:a16="http://schemas.microsoft.com/office/drawing/2014/main" id="{5087118E-1B0A-407B-BDCE-B343BC9F92E9}"/>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89958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Imag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3" name="Text Placeholder 2">
            <a:extLst>
              <a:ext uri="{FF2B5EF4-FFF2-40B4-BE49-F238E27FC236}">
                <a16:creationId xmlns:a16="http://schemas.microsoft.com/office/drawing/2014/main" id="{CF38A5A1-070F-43C9-B2D5-C557B0D72B9C}"/>
              </a:ext>
            </a:extLst>
          </p:cNvPr>
          <p:cNvSpPr>
            <a:spLocks noGrp="1"/>
          </p:cNvSpPr>
          <p:nvPr>
            <p:ph type="body" idx="1"/>
          </p:nvPr>
        </p:nvSpPr>
        <p:spPr>
          <a:xfrm>
            <a:off x="573882" y="1061132"/>
            <a:ext cx="3464717" cy="823912"/>
          </a:xfrm>
          <a:ln>
            <a:noFill/>
          </a:ln>
        </p:spPr>
        <p:txBody>
          <a:bodyPr anchor="ctr"/>
          <a:lstStyle>
            <a:lvl1pPr marL="0" indent="0" algn="ctr">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CCBEC1-2F48-4E90-ADF0-BEE2B9E477B0}"/>
              </a:ext>
            </a:extLst>
          </p:cNvPr>
          <p:cNvSpPr>
            <a:spLocks noGrp="1"/>
          </p:cNvSpPr>
          <p:nvPr>
            <p:ph sz="half" idx="2"/>
          </p:nvPr>
        </p:nvSpPr>
        <p:spPr>
          <a:xfrm>
            <a:off x="573882" y="2108201"/>
            <a:ext cx="3464717" cy="3684588"/>
          </a:xfrm>
        </p:spPr>
        <p:txBody>
          <a:bodyPr>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200">
                <a:solidFill>
                  <a:schemeClr val="bg1"/>
                </a:solidFill>
              </a:defRPr>
            </a:lvl3pPr>
            <a:lvl4pPr>
              <a:lnSpc>
                <a:spcPct val="150000"/>
              </a:lnSpc>
              <a:defRPr sz="1100">
                <a:solidFill>
                  <a:schemeClr val="bg1"/>
                </a:solidFill>
              </a:defRPr>
            </a:lvl4pPr>
            <a:lvl5pPr>
              <a:lnSpc>
                <a:spcPct val="150000"/>
              </a:lnSpc>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2">
            <a:extLst>
              <a:ext uri="{FF2B5EF4-FFF2-40B4-BE49-F238E27FC236}">
                <a16:creationId xmlns:a16="http://schemas.microsoft.com/office/drawing/2014/main" id="{367F380C-58A9-4490-AC57-579A90290F36}"/>
              </a:ext>
            </a:extLst>
          </p:cNvPr>
          <p:cNvSpPr>
            <a:spLocks noGrp="1"/>
          </p:cNvSpPr>
          <p:nvPr>
            <p:ph type="body" idx="13"/>
          </p:nvPr>
        </p:nvSpPr>
        <p:spPr>
          <a:xfrm>
            <a:off x="8153400" y="1061132"/>
            <a:ext cx="3464717" cy="823912"/>
          </a:xfrm>
          <a:ln>
            <a:noFill/>
          </a:ln>
        </p:spPr>
        <p:txBody>
          <a:bodyPr anchor="ctr"/>
          <a:lstStyle>
            <a:lvl1pPr marL="0" indent="0" algn="ctr">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DA285A94-0E4E-47DC-8E61-41F684F37003}"/>
              </a:ext>
            </a:extLst>
          </p:cNvPr>
          <p:cNvSpPr>
            <a:spLocks noGrp="1"/>
          </p:cNvSpPr>
          <p:nvPr>
            <p:ph sz="half" idx="14"/>
          </p:nvPr>
        </p:nvSpPr>
        <p:spPr>
          <a:xfrm>
            <a:off x="8153400" y="2108201"/>
            <a:ext cx="3464717" cy="3684588"/>
          </a:xfrm>
        </p:spPr>
        <p:txBody>
          <a:bodyPr>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200">
                <a:solidFill>
                  <a:schemeClr val="bg1"/>
                </a:solidFill>
              </a:defRPr>
            </a:lvl3pPr>
            <a:lvl4pPr>
              <a:lnSpc>
                <a:spcPct val="150000"/>
              </a:lnSpc>
              <a:defRPr sz="1100">
                <a:solidFill>
                  <a:schemeClr val="bg1"/>
                </a:solidFill>
              </a:defRPr>
            </a:lvl4pPr>
            <a:lvl5pPr>
              <a:lnSpc>
                <a:spcPct val="150000"/>
              </a:lnSpc>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6EDCBFD0-7AE5-4346-AD3A-01F956626091}"/>
              </a:ext>
            </a:extLst>
          </p:cNvPr>
          <p:cNvSpPr/>
          <p:nvPr userDrawn="1"/>
        </p:nvSpPr>
        <p:spPr>
          <a:xfrm>
            <a:off x="4430484" y="0"/>
            <a:ext cx="2873833" cy="5426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6" name="Picture Placeholder 13">
            <a:extLst>
              <a:ext uri="{FF2B5EF4-FFF2-40B4-BE49-F238E27FC236}">
                <a16:creationId xmlns:a16="http://schemas.microsoft.com/office/drawing/2014/main" id="{354FBDC8-CD65-4972-A821-C25297B1A8AB}"/>
              </a:ext>
            </a:extLst>
          </p:cNvPr>
          <p:cNvSpPr>
            <a:spLocks noGrp="1"/>
          </p:cNvSpPr>
          <p:nvPr>
            <p:ph type="pic" sz="quarter" idx="15"/>
          </p:nvPr>
        </p:nvSpPr>
        <p:spPr>
          <a:xfrm>
            <a:off x="4659082" y="489291"/>
            <a:ext cx="2873833" cy="5920920"/>
          </a:xfrm>
          <a:solidFill>
            <a:schemeClr val="bg1"/>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A41F4A2F-9480-4E94-806C-5D65C71DFB9F}"/>
              </a:ext>
            </a:extLst>
          </p:cNvPr>
          <p:cNvSpPr>
            <a:spLocks noGrp="1"/>
          </p:cNvSpPr>
          <p:nvPr>
            <p:ph type="title"/>
          </p:nvPr>
        </p:nvSpPr>
        <p:spPr>
          <a:xfrm>
            <a:off x="595884" y="0"/>
            <a:ext cx="3834596" cy="1124404"/>
          </a:xfrm>
        </p:spPr>
        <p:txBody>
          <a:bodyPr>
            <a:noAutofit/>
          </a:bodyPr>
          <a:lstStyle>
            <a:lvl1pPr>
              <a:defRPr sz="2800"/>
            </a:lvl1pPr>
          </a:lstStyle>
          <a:p>
            <a:r>
              <a:rPr lang="en-US"/>
              <a:t>Click to edit Master title style</a:t>
            </a:r>
          </a:p>
        </p:txBody>
      </p:sp>
      <p:sp>
        <p:nvSpPr>
          <p:cNvPr id="5" name="Footer Placeholder 4">
            <a:extLst>
              <a:ext uri="{FF2B5EF4-FFF2-40B4-BE49-F238E27FC236}">
                <a16:creationId xmlns:a16="http://schemas.microsoft.com/office/drawing/2014/main" id="{750DA028-023B-4883-9A48-70FD7A2E5226}"/>
              </a:ext>
            </a:extLst>
          </p:cNvPr>
          <p:cNvSpPr>
            <a:spLocks noGrp="1"/>
          </p:cNvSpPr>
          <p:nvPr>
            <p:ph type="ftr" sz="quarter" idx="16"/>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492AA6DE-6D7A-4135-8B9F-99A91527F21D}"/>
              </a:ext>
            </a:extLst>
          </p:cNvPr>
          <p:cNvSpPr>
            <a:spLocks noGrp="1"/>
          </p:cNvSpPr>
          <p:nvPr>
            <p:ph type="sldNum" sz="quarter" idx="17"/>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1780742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D40C7A-92CE-46D6-B056-C75D73663328}"/>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2877C5F-FF39-4400-9C13-0D7F04A0C78F}"/>
              </a:ext>
            </a:extLst>
          </p:cNvPr>
          <p:cNvSpPr/>
          <p:nvPr userDrawn="1"/>
        </p:nvSpPr>
        <p:spPr>
          <a:xfrm>
            <a:off x="6727371" y="54430"/>
            <a:ext cx="1238278" cy="65531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CAE90E16-AEC5-4F82-85B0-DDEA26AA939A}"/>
              </a:ext>
            </a:extLst>
          </p:cNvPr>
          <p:cNvSpPr>
            <a:spLocks noGrp="1"/>
          </p:cNvSpPr>
          <p:nvPr>
            <p:ph type="pic" idx="1"/>
          </p:nvPr>
        </p:nvSpPr>
        <p:spPr>
          <a:xfrm>
            <a:off x="7097484" y="0"/>
            <a:ext cx="5094515" cy="6858000"/>
          </a:xfrm>
          <a:solidFill>
            <a:schemeClr val="bg1">
              <a:lumMod val="5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Rectangle 12">
            <a:extLst>
              <a:ext uri="{FF2B5EF4-FFF2-40B4-BE49-F238E27FC236}">
                <a16:creationId xmlns:a16="http://schemas.microsoft.com/office/drawing/2014/main" id="{EA1A2116-206B-49CD-9ECC-078E4F72904C}"/>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4" name="Rectangle 13">
            <a:extLst>
              <a:ext uri="{FF2B5EF4-FFF2-40B4-BE49-F238E27FC236}">
                <a16:creationId xmlns:a16="http://schemas.microsoft.com/office/drawing/2014/main" id="{A69E75A6-06C5-49D0-9164-3098CE0E53D8}"/>
              </a:ext>
            </a:extLst>
          </p:cNvPr>
          <p:cNvSpPr/>
          <p:nvPr userDrawn="1"/>
        </p:nvSpPr>
        <p:spPr>
          <a:xfrm>
            <a:off x="957943" y="655467"/>
            <a:ext cx="5769428"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7">
            <a:extLst>
              <a:ext uri="{FF2B5EF4-FFF2-40B4-BE49-F238E27FC236}">
                <a16:creationId xmlns:a16="http://schemas.microsoft.com/office/drawing/2014/main" id="{9B7F3105-8D8F-4FF3-9A7F-0F067BB810A1}"/>
              </a:ext>
            </a:extLst>
          </p:cNvPr>
          <p:cNvSpPr>
            <a:spLocks noGrp="1"/>
          </p:cNvSpPr>
          <p:nvPr>
            <p:ph type="ftr" sz="quarter" idx="14"/>
          </p:nvPr>
        </p:nvSpPr>
        <p:spPr/>
        <p:txBody>
          <a:bodyPr/>
          <a:lstStyle/>
          <a:p>
            <a:r>
              <a:rPr lang="en-US" dirty="0"/>
              <a:t>Add a Footer</a:t>
            </a:r>
          </a:p>
        </p:txBody>
      </p:sp>
      <p:sp>
        <p:nvSpPr>
          <p:cNvPr id="4" name="Text Placeholder 3">
            <a:extLst>
              <a:ext uri="{FF2B5EF4-FFF2-40B4-BE49-F238E27FC236}">
                <a16:creationId xmlns:a16="http://schemas.microsoft.com/office/drawing/2014/main" id="{F41E2B8D-1C12-403F-BE59-ECC565466CB0}"/>
              </a:ext>
            </a:extLst>
          </p:cNvPr>
          <p:cNvSpPr>
            <a:spLocks noGrp="1"/>
          </p:cNvSpPr>
          <p:nvPr>
            <p:ph type="body" sz="half" idx="2"/>
          </p:nvPr>
        </p:nvSpPr>
        <p:spPr>
          <a:xfrm>
            <a:off x="957943" y="2546851"/>
            <a:ext cx="5138057" cy="3396749"/>
          </a:xfrm>
        </p:spPr>
        <p:txBody>
          <a:bodyPr/>
          <a:lstStyle>
            <a:lvl1pPr marL="0" indent="0">
              <a:lnSpc>
                <a:spcPct val="15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AF0F519-65FC-434F-8F2F-F778A20A82ED}"/>
              </a:ext>
            </a:extLst>
          </p:cNvPr>
          <p:cNvSpPr>
            <a:spLocks noGrp="1"/>
          </p:cNvSpPr>
          <p:nvPr>
            <p:ph type="title"/>
          </p:nvPr>
        </p:nvSpPr>
        <p:spPr>
          <a:xfrm>
            <a:off x="957943" y="1480457"/>
            <a:ext cx="5138057" cy="979308"/>
          </a:xfrm>
        </p:spPr>
        <p:txBody>
          <a:bodyPr anchor="b"/>
          <a:lstStyle>
            <a:lvl1pPr>
              <a:defRPr sz="3200" b="1">
                <a:solidFill>
                  <a:schemeClr val="bg1"/>
                </a:solidFill>
                <a:latin typeface="+mn-lt"/>
              </a:defRPr>
            </a:lvl1pPr>
          </a:lstStyle>
          <a:p>
            <a:r>
              <a:rPr lang="en-US"/>
              <a:t>Click to edit Master title style</a:t>
            </a:r>
            <a:endParaRPr lang="en-US" dirty="0"/>
          </a:p>
        </p:txBody>
      </p:sp>
      <p:sp>
        <p:nvSpPr>
          <p:cNvPr id="9" name="Slide Number Placeholder 8">
            <a:extLst>
              <a:ext uri="{FF2B5EF4-FFF2-40B4-BE49-F238E27FC236}">
                <a16:creationId xmlns:a16="http://schemas.microsoft.com/office/drawing/2014/main" id="{BD117255-8347-4647-9EA2-7ED06A73C1A2}"/>
              </a:ext>
            </a:extLst>
          </p:cNvPr>
          <p:cNvSpPr>
            <a:spLocks noGrp="1"/>
          </p:cNvSpPr>
          <p:nvPr>
            <p:ph type="sldNum" sz="quarter" idx="15"/>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3577251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42E9CCD-6BB8-4209-A6BA-851867956084}"/>
              </a:ext>
            </a:extLst>
          </p:cNvPr>
          <p:cNvSpPr>
            <a:spLocks noGrp="1"/>
          </p:cNvSpPr>
          <p:nvPr>
            <p:ph sz="quarter" idx="16"/>
          </p:nvPr>
        </p:nvSpPr>
        <p:spPr>
          <a:xfrm>
            <a:off x="6400191" y="470641"/>
            <a:ext cx="5220309" cy="59167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1E8CB484-5390-4B2F-9BFB-D0733BEE88A5}"/>
              </a:ext>
            </a:extLst>
          </p:cNvPr>
          <p:cNvGrpSpPr/>
          <p:nvPr userDrawn="1"/>
        </p:nvGrpSpPr>
        <p:grpSpPr>
          <a:xfrm>
            <a:off x="657060" y="435124"/>
            <a:ext cx="5134751" cy="6215741"/>
            <a:chOff x="252031" y="391887"/>
            <a:chExt cx="7433283" cy="6215741"/>
          </a:xfrm>
        </p:grpSpPr>
        <p:sp>
          <p:nvSpPr>
            <p:cNvPr id="24" name="Rectangle 23">
              <a:extLst>
                <a:ext uri="{FF2B5EF4-FFF2-40B4-BE49-F238E27FC236}">
                  <a16:creationId xmlns:a16="http://schemas.microsoft.com/office/drawing/2014/main" id="{A8354BDC-9788-4AB5-A841-99D95C68804F}"/>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3" name="Rectangle 22">
              <a:extLst>
                <a:ext uri="{FF2B5EF4-FFF2-40B4-BE49-F238E27FC236}">
                  <a16:creationId xmlns:a16="http://schemas.microsoft.com/office/drawing/2014/main" id="{36778BD9-B865-4156-B319-6A8242F0D4D5}"/>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EB70006-7799-4F63-912B-45662CE14500}"/>
                </a:ext>
              </a:extLst>
            </p:cNvPr>
            <p:cNvSpPr/>
            <p:nvPr userDrawn="1"/>
          </p:nvSpPr>
          <p:spPr>
            <a:xfrm>
              <a:off x="252031" y="655467"/>
              <a:ext cx="6475341"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599167" y="1099002"/>
            <a:ext cx="4226024" cy="573989"/>
          </a:xfrm>
        </p:spPr>
        <p:txBody>
          <a:bodyPr lIns="0" rIns="0">
            <a:noAutofit/>
          </a:bodyPr>
          <a:lstStyle>
            <a:lvl1pPr>
              <a:defRPr sz="3200" b="1" spc="0">
                <a:solidFill>
                  <a:schemeClr val="bg1"/>
                </a:solidFill>
                <a:latin typeface="+mj-lt"/>
              </a:defRPr>
            </a:lvl1pPr>
          </a:lstStyle>
          <a:p>
            <a:r>
              <a:rPr lang="en-US" dirty="0"/>
              <a:t>CLICK TO EDIT MASTER</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99167" y="2145234"/>
            <a:ext cx="4226024" cy="3857329"/>
          </a:xfrm>
        </p:spPr>
        <p:txBody>
          <a:bodyPr lIns="0" rIns="0">
            <a:normAutofit/>
          </a:bodyPr>
          <a:lstStyle>
            <a:lvl1pPr>
              <a:lnSpc>
                <a:spcPct val="150000"/>
              </a:lnSpc>
              <a:defRPr sz="1600">
                <a:solidFill>
                  <a:schemeClr val="bg1"/>
                </a:solidFill>
              </a:defRPr>
            </a:lvl1pPr>
            <a:lvl2pPr>
              <a:lnSpc>
                <a:spcPct val="150000"/>
              </a:lnSpc>
              <a:defRPr sz="16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611804" y="1737564"/>
            <a:ext cx="4197802" cy="407670"/>
          </a:xfrm>
        </p:spPr>
        <p:txBody>
          <a:bodyPr lIns="0" rIns="0">
            <a:noAutofit/>
          </a:bodyPr>
          <a:lstStyle>
            <a:lvl1pPr marL="0" indent="0">
              <a:buNone/>
              <a:defRPr sz="2000" spc="6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STYLES</a:t>
            </a:r>
          </a:p>
        </p:txBody>
      </p:sp>
      <p:sp>
        <p:nvSpPr>
          <p:cNvPr id="4" name="Footer Placeholder 3">
            <a:extLst>
              <a:ext uri="{FF2B5EF4-FFF2-40B4-BE49-F238E27FC236}">
                <a16:creationId xmlns:a16="http://schemas.microsoft.com/office/drawing/2014/main" id="{15311BA1-4F61-4FA7-9C20-685B3689CAEF}"/>
              </a:ext>
            </a:extLst>
          </p:cNvPr>
          <p:cNvSpPr>
            <a:spLocks noGrp="1"/>
          </p:cNvSpPr>
          <p:nvPr>
            <p:ph type="ftr" sz="quarter" idx="17"/>
          </p:nvPr>
        </p:nvSpPr>
        <p:spPr/>
        <p:txBody>
          <a:bodyPr/>
          <a:lstStyle/>
          <a:p>
            <a:r>
              <a:rPr lang="en-US" dirty="0"/>
              <a:t>Add a Footer</a:t>
            </a:r>
          </a:p>
        </p:txBody>
      </p:sp>
      <p:sp>
        <p:nvSpPr>
          <p:cNvPr id="8" name="Slide Number Placeholder 7">
            <a:extLst>
              <a:ext uri="{FF2B5EF4-FFF2-40B4-BE49-F238E27FC236}">
                <a16:creationId xmlns:a16="http://schemas.microsoft.com/office/drawing/2014/main" id="{8EF357A5-40C6-41A4-B1BE-0AF78D459AC3}"/>
              </a:ext>
            </a:extLst>
          </p:cNvPr>
          <p:cNvSpPr>
            <a:spLocks noGrp="1"/>
          </p:cNvSpPr>
          <p:nvPr>
            <p:ph type="sldNum" sz="quarter" idx="18"/>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892789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46D6A0C-E2C3-43CB-83D0-B5F6221079CA}"/>
              </a:ext>
            </a:extLst>
          </p:cNvPr>
          <p:cNvGrpSpPr/>
          <p:nvPr userDrawn="1"/>
        </p:nvGrpSpPr>
        <p:grpSpPr>
          <a:xfrm flipH="1">
            <a:off x="2076202" y="1374276"/>
            <a:ext cx="7324426" cy="3883523"/>
            <a:chOff x="252031" y="-22763"/>
            <a:chExt cx="7324426" cy="7269964"/>
          </a:xfrm>
        </p:grpSpPr>
        <p:sp>
          <p:nvSpPr>
            <p:cNvPr id="16" name="Rectangle 15">
              <a:extLst>
                <a:ext uri="{FF2B5EF4-FFF2-40B4-BE49-F238E27FC236}">
                  <a16:creationId xmlns:a16="http://schemas.microsoft.com/office/drawing/2014/main" id="{EDC96296-0FBF-47A5-9D6A-5D9BB647A4D7}"/>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5" name="Rectangle 14">
              <a:extLst>
                <a:ext uri="{FF2B5EF4-FFF2-40B4-BE49-F238E27FC236}">
                  <a16:creationId xmlns:a16="http://schemas.microsoft.com/office/drawing/2014/main" id="{F997D03F-0BE2-458F-92A2-4FE73B0FBF51}"/>
                </a:ext>
              </a:extLst>
            </p:cNvPr>
            <p:cNvSpPr/>
            <p:nvPr userDrawn="1"/>
          </p:nvSpPr>
          <p:spPr>
            <a:xfrm>
              <a:off x="500743" y="-22763"/>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3F17719-10FE-433E-9CCC-4509DE17F22A}"/>
                </a:ext>
              </a:extLst>
            </p:cNvPr>
            <p:cNvSpPr/>
            <p:nvPr userDrawn="1"/>
          </p:nvSpPr>
          <p:spPr>
            <a:xfrm>
              <a:off x="252031" y="655467"/>
              <a:ext cx="6475341"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DE73F1A-AAF0-4EB4-8DF0-C152BD93C69B}"/>
              </a:ext>
            </a:extLst>
          </p:cNvPr>
          <p:cNvSpPr>
            <a:spLocks noGrp="1"/>
          </p:cNvSpPr>
          <p:nvPr>
            <p:ph type="ctrTitle" hasCustomPrompt="1"/>
          </p:nvPr>
        </p:nvSpPr>
        <p:spPr>
          <a:xfrm>
            <a:off x="2791372" y="2238426"/>
            <a:ext cx="6609256" cy="1508126"/>
          </a:xfrm>
        </p:spPr>
        <p:txBody>
          <a:bodyPr anchor="b">
            <a:normAutofit/>
          </a:bodyPr>
          <a:lstStyle>
            <a:lvl1pPr algn="ctr">
              <a:defRPr sz="4400" b="1">
                <a:solidFill>
                  <a:schemeClr val="bg1"/>
                </a:solidFill>
                <a:latin typeface="+mj-lt"/>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A3075AE6-92D3-4205-B268-E1AD6C5901DE}"/>
              </a:ext>
            </a:extLst>
          </p:cNvPr>
          <p:cNvSpPr>
            <a:spLocks noGrp="1"/>
          </p:cNvSpPr>
          <p:nvPr>
            <p:ph type="subTitle" idx="1"/>
          </p:nvPr>
        </p:nvSpPr>
        <p:spPr>
          <a:xfrm>
            <a:off x="2791372" y="3838627"/>
            <a:ext cx="6609256" cy="450503"/>
          </a:xfrm>
        </p:spPr>
        <p:txBody>
          <a:bodyPr/>
          <a:lstStyle>
            <a:lvl1pPr marL="0" indent="0" algn="ctr">
              <a:buNone/>
              <a:defRPr sz="2400" spc="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94519" y="1189038"/>
            <a:ext cx="11002962" cy="49879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B44C8ED9-0534-4EC5-8080-49DFF65B3B51}"/>
              </a:ext>
            </a:extLst>
          </p:cNvPr>
          <p:cNvSpPr>
            <a:spLocks noGrp="1"/>
          </p:cNvSpPr>
          <p:nvPr>
            <p:ph type="title" hasCustomPrompt="1"/>
          </p:nvPr>
        </p:nvSpPr>
        <p:spPr>
          <a:xfrm>
            <a:off x="594519" y="0"/>
            <a:ext cx="11002962" cy="1189038"/>
          </a:xfrm>
        </p:spPr>
        <p:txBody>
          <a:bodyPr>
            <a:normAutofit/>
          </a:bodyPr>
          <a:lstStyle>
            <a:lvl1pPr algn="ctr">
              <a:defRPr sz="3600" b="1" spc="300">
                <a:solidFill>
                  <a:schemeClr val="bg1"/>
                </a:solidFill>
                <a:latin typeface="+mn-lt"/>
              </a:defRPr>
            </a:lvl1pPr>
          </a:lstStyle>
          <a:p>
            <a:r>
              <a:rPr lang="en-US" dirty="0"/>
              <a:t>CLICK TO EDIT MASTER TITLE STYLE</a:t>
            </a:r>
          </a:p>
        </p:txBody>
      </p:sp>
      <p:sp>
        <p:nvSpPr>
          <p:cNvPr id="6" name="Footer Placeholder 5">
            <a:extLst>
              <a:ext uri="{FF2B5EF4-FFF2-40B4-BE49-F238E27FC236}">
                <a16:creationId xmlns:a16="http://schemas.microsoft.com/office/drawing/2014/main" id="{5BC6E0AC-4834-46AF-A953-9EE372259DE3}"/>
              </a:ext>
            </a:extLst>
          </p:cNvPr>
          <p:cNvSpPr>
            <a:spLocks noGrp="1"/>
          </p:cNvSpPr>
          <p:nvPr>
            <p:ph type="ftr" sz="quarter" idx="10"/>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0D4F2F3C-7D16-40A3-A7C1-77AE127D5D9A}"/>
              </a:ext>
            </a:extLst>
          </p:cNvPr>
          <p:cNvSpPr>
            <a:spLocks noGrp="1"/>
          </p:cNvSpPr>
          <p:nvPr>
            <p:ph type="sldNum" sz="quarter" idx="11"/>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175686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BF3BF7F-F094-497C-9310-2FE8B059E82B}"/>
              </a:ext>
            </a:extLst>
          </p:cNvPr>
          <p:cNvGrpSpPr/>
          <p:nvPr userDrawn="1"/>
        </p:nvGrpSpPr>
        <p:grpSpPr>
          <a:xfrm flipH="1" flipV="1">
            <a:off x="3581400" y="451189"/>
            <a:ext cx="5276606" cy="5768636"/>
            <a:chOff x="883522" y="408327"/>
            <a:chExt cx="5276606" cy="5768636"/>
          </a:xfrm>
        </p:grpSpPr>
        <p:sp>
          <p:nvSpPr>
            <p:cNvPr id="15" name="Rectangle 14">
              <a:extLst>
                <a:ext uri="{FF2B5EF4-FFF2-40B4-BE49-F238E27FC236}">
                  <a16:creationId xmlns:a16="http://schemas.microsoft.com/office/drawing/2014/main" id="{2D49E498-4E90-44A2-B49F-157DFF9E8581}"/>
                </a:ext>
              </a:extLst>
            </p:cNvPr>
            <p:cNvSpPr/>
            <p:nvPr/>
          </p:nvSpPr>
          <p:spPr>
            <a:xfrm>
              <a:off x="1808217" y="1403690"/>
              <a:ext cx="4351911" cy="4773273"/>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pic>
          <p:nvPicPr>
            <p:cNvPr id="17" name="Graphic 16">
              <a:extLst>
                <a:ext uri="{FF2B5EF4-FFF2-40B4-BE49-F238E27FC236}">
                  <a16:creationId xmlns:a16="http://schemas.microsoft.com/office/drawing/2014/main" id="{B2D9F108-8C30-4BEC-8122-BE26326444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9938" y="1088572"/>
              <a:ext cx="4572000" cy="4572000"/>
            </a:xfrm>
            <a:prstGeom prst="rect">
              <a:avLst/>
            </a:prstGeom>
          </p:spPr>
        </p:pic>
        <p:sp>
          <p:nvSpPr>
            <p:cNvPr id="16" name="Rectangle 15">
              <a:extLst>
                <a:ext uri="{FF2B5EF4-FFF2-40B4-BE49-F238E27FC236}">
                  <a16:creationId xmlns:a16="http://schemas.microsoft.com/office/drawing/2014/main" id="{FAB546B5-7C56-40DD-B1DF-AE850DE5FDB3}"/>
                </a:ext>
              </a:extLst>
            </p:cNvPr>
            <p:cNvSpPr/>
            <p:nvPr/>
          </p:nvSpPr>
          <p:spPr>
            <a:xfrm>
              <a:off x="883522" y="408327"/>
              <a:ext cx="4351911" cy="4773273"/>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sp>
        <p:nvSpPr>
          <p:cNvPr id="8" name="Title 1">
            <a:extLst>
              <a:ext uri="{FF2B5EF4-FFF2-40B4-BE49-F238E27FC236}">
                <a16:creationId xmlns:a16="http://schemas.microsoft.com/office/drawing/2014/main" id="{4C30FD01-9DD8-4ECA-AC52-7C41002A99B3}"/>
              </a:ext>
            </a:extLst>
          </p:cNvPr>
          <p:cNvSpPr>
            <a:spLocks noGrp="1"/>
          </p:cNvSpPr>
          <p:nvPr>
            <p:ph type="title"/>
          </p:nvPr>
        </p:nvSpPr>
        <p:spPr>
          <a:xfrm>
            <a:off x="4506095" y="1742989"/>
            <a:ext cx="4351911" cy="3352800"/>
          </a:xfrm>
        </p:spPr>
        <p:txBody>
          <a:bodyPr>
            <a:normAutofit/>
          </a:bodyPr>
          <a:lstStyle>
            <a:lvl1pPr algn="ctr">
              <a:defRPr sz="4400" b="1" spc="300">
                <a:solidFill>
                  <a:schemeClr val="bg1"/>
                </a:solidFill>
                <a:latin typeface="+mj-lt"/>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C5F17219-39C2-44C1-BFC9-BA0D7ACD78D1}"/>
              </a:ext>
            </a:extLst>
          </p:cNvPr>
          <p:cNvSpPr>
            <a:spLocks noGrp="1"/>
          </p:cNvSpPr>
          <p:nvPr>
            <p:ph type="ftr" sz="quarter" idx="16"/>
          </p:nvPr>
        </p:nvSpPr>
        <p:spPr/>
        <p:txBody>
          <a:bodyPr/>
          <a:lstStyle/>
          <a:p>
            <a:r>
              <a:rPr lang="en-US" dirty="0"/>
              <a:t>Add a Footer</a:t>
            </a:r>
          </a:p>
        </p:txBody>
      </p:sp>
      <p:sp>
        <p:nvSpPr>
          <p:cNvPr id="3" name="Slide Number Placeholder 2">
            <a:extLst>
              <a:ext uri="{FF2B5EF4-FFF2-40B4-BE49-F238E27FC236}">
                <a16:creationId xmlns:a16="http://schemas.microsoft.com/office/drawing/2014/main" id="{5087118E-1B0A-407B-BDCE-B343BC9F92E9}"/>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1" name="Text Placeholder 2">
            <a:extLst>
              <a:ext uri="{FF2B5EF4-FFF2-40B4-BE49-F238E27FC236}">
                <a16:creationId xmlns:a16="http://schemas.microsoft.com/office/drawing/2014/main" id="{CEC8E835-7291-427D-948E-B544E36AD129}"/>
              </a:ext>
            </a:extLst>
          </p:cNvPr>
          <p:cNvSpPr>
            <a:spLocks noGrp="1"/>
          </p:cNvSpPr>
          <p:nvPr>
            <p:ph type="body" idx="1" hasCustomPrompt="1"/>
          </p:nvPr>
        </p:nvSpPr>
        <p:spPr>
          <a:xfrm>
            <a:off x="4506094" y="4127455"/>
            <a:ext cx="4351911" cy="296437"/>
          </a:xfrm>
        </p:spPr>
        <p:txBody>
          <a:bodyPr vert="horz" lIns="91440" tIns="45720" rIns="91440" bIns="45720" rtlCol="0">
            <a:noAutofit/>
          </a:bodyPr>
          <a:lstStyle>
            <a:lvl1pPr marL="0" indent="0">
              <a:buNone/>
              <a:defRPr lang="en-US" sz="2000" cap="all" spc="600" baseline="0">
                <a:latin typeface="+mj-lt"/>
              </a:defRPr>
            </a:lvl1pPr>
          </a:lstStyle>
          <a:p>
            <a:pPr marL="228600" lvl="0" indent="-228600" algn="ctr"/>
            <a:r>
              <a:rPr lang="en-US" dirty="0"/>
              <a:t>EDIT MASTER TEXT STYLES</a:t>
            </a:r>
          </a:p>
        </p:txBody>
      </p:sp>
    </p:spTree>
    <p:extLst>
      <p:ext uri="{BB962C8B-B14F-4D97-AF65-F5344CB8AC3E}">
        <p14:creationId xmlns:p14="http://schemas.microsoft.com/office/powerpoint/2010/main" val="808000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DCBFD0-7AE5-4346-AD3A-01F956626091}"/>
              </a:ext>
            </a:extLst>
          </p:cNvPr>
          <p:cNvSpPr/>
          <p:nvPr userDrawn="1"/>
        </p:nvSpPr>
        <p:spPr>
          <a:xfrm>
            <a:off x="4430484" y="0"/>
            <a:ext cx="2873833" cy="5426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 name="Title 1">
            <a:extLst>
              <a:ext uri="{FF2B5EF4-FFF2-40B4-BE49-F238E27FC236}">
                <a16:creationId xmlns:a16="http://schemas.microsoft.com/office/drawing/2014/main" id="{A41F4A2F-9480-4E94-806C-5D65C71DFB9F}"/>
              </a:ext>
            </a:extLst>
          </p:cNvPr>
          <p:cNvSpPr>
            <a:spLocks noGrp="1"/>
          </p:cNvSpPr>
          <p:nvPr>
            <p:ph type="title"/>
          </p:nvPr>
        </p:nvSpPr>
        <p:spPr>
          <a:xfrm>
            <a:off x="595884" y="0"/>
            <a:ext cx="3834596" cy="1124404"/>
          </a:xfrm>
        </p:spPr>
        <p:txBody>
          <a:bodyPr>
            <a:noAutofit/>
          </a:bodyPr>
          <a:lstStyle>
            <a:lvl1pPr>
              <a:defRPr sz="2800"/>
            </a:lvl1pPr>
          </a:lstStyle>
          <a:p>
            <a:r>
              <a:rPr lang="en-US"/>
              <a:t>Click to edit Master title style</a:t>
            </a:r>
          </a:p>
        </p:txBody>
      </p:sp>
      <p:sp>
        <p:nvSpPr>
          <p:cNvPr id="17" name="Rectangle 16">
            <a:extLst>
              <a:ext uri="{FF2B5EF4-FFF2-40B4-BE49-F238E27FC236}">
                <a16:creationId xmlns:a16="http://schemas.microsoft.com/office/drawing/2014/main"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5" name="Footer Placeholder 4">
            <a:extLst>
              <a:ext uri="{FF2B5EF4-FFF2-40B4-BE49-F238E27FC236}">
                <a16:creationId xmlns:a16="http://schemas.microsoft.com/office/drawing/2014/main" id="{750DA028-023B-4883-9A48-70FD7A2E5226}"/>
              </a:ext>
            </a:extLst>
          </p:cNvPr>
          <p:cNvSpPr>
            <a:spLocks noGrp="1"/>
          </p:cNvSpPr>
          <p:nvPr>
            <p:ph type="ftr" sz="quarter" idx="16"/>
          </p:nvPr>
        </p:nvSpPr>
        <p:spPr/>
        <p:txBody>
          <a:bodyPr/>
          <a:lstStyle/>
          <a:p>
            <a:r>
              <a:rPr lang="en-US" dirty="0"/>
              <a:t>Add a Footer</a:t>
            </a:r>
          </a:p>
        </p:txBody>
      </p:sp>
      <p:sp>
        <p:nvSpPr>
          <p:cNvPr id="13" name="Rectangle 12">
            <a:extLst>
              <a:ext uri="{FF2B5EF4-FFF2-40B4-BE49-F238E27FC236}">
                <a16:creationId xmlns:a16="http://schemas.microsoft.com/office/drawing/2014/main" id="{7EA625CC-388D-4655-BFA6-2CC4FD9E889D}"/>
              </a:ext>
            </a:extLst>
          </p:cNvPr>
          <p:cNvSpPr/>
          <p:nvPr userDrawn="1"/>
        </p:nvSpPr>
        <p:spPr>
          <a:xfrm>
            <a:off x="4659081" y="447789"/>
            <a:ext cx="2873833" cy="59579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6" name="Slide Number Placeholder 5">
            <a:extLst>
              <a:ext uri="{FF2B5EF4-FFF2-40B4-BE49-F238E27FC236}">
                <a16:creationId xmlns:a16="http://schemas.microsoft.com/office/drawing/2014/main" id="{492AA6DE-6D7A-4135-8B9F-99A91527F21D}"/>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6" name="Content Placeholder 2">
            <a:extLst>
              <a:ext uri="{FF2B5EF4-FFF2-40B4-BE49-F238E27FC236}">
                <a16:creationId xmlns:a16="http://schemas.microsoft.com/office/drawing/2014/main" id="{E20B4D13-5F10-4886-AF0F-09B6ABB5C3BF}"/>
              </a:ext>
            </a:extLst>
          </p:cNvPr>
          <p:cNvSpPr>
            <a:spLocks noGrp="1"/>
          </p:cNvSpPr>
          <p:nvPr>
            <p:ph sz="half" idx="1"/>
          </p:nvPr>
        </p:nvSpPr>
        <p:spPr>
          <a:xfrm>
            <a:off x="571500" y="1431586"/>
            <a:ext cx="3467099" cy="4361203"/>
          </a:xfrm>
        </p:spPr>
        <p:txBody>
          <a:bodyPr vert="horz" lIns="91440" tIns="45720" rIns="91440" bIns="45720" rtlCol="0">
            <a:normAutofit/>
          </a:bodyPr>
          <a:lstStyle>
            <a:lvl1pPr>
              <a:defRPr lang="en-US" sz="1600" dirty="0"/>
            </a:lvl1pPr>
            <a:lvl2pPr>
              <a:defRPr lang="en-US" sz="1400" dirty="0"/>
            </a:lvl2pPr>
            <a:lvl3pPr>
              <a:defRPr lang="en-US" sz="1200" dirty="0"/>
            </a:lvl3pPr>
            <a:lvl4pPr>
              <a:defRPr lang="en-US" sz="1100" dirty="0"/>
            </a:lvl4pPr>
            <a:lvl5pPr>
              <a:defRPr lang="en-US" sz="1100" dirty="0"/>
            </a:lvl5pPr>
          </a:lstStyle>
          <a:p>
            <a:pPr lvl="0">
              <a:lnSpc>
                <a:spcPct val="150000"/>
              </a:lnSpc>
            </a:pPr>
            <a:r>
              <a:rPr lang="en-US"/>
              <a:t>Click to edit Master text styles</a:t>
            </a:r>
          </a:p>
          <a:p>
            <a:pPr lvl="1">
              <a:lnSpc>
                <a:spcPct val="150000"/>
              </a:lnSpc>
            </a:pPr>
            <a:r>
              <a:rPr lang="en-US"/>
              <a:t>Second level</a:t>
            </a:r>
          </a:p>
          <a:p>
            <a:pPr lvl="2">
              <a:lnSpc>
                <a:spcPct val="150000"/>
              </a:lnSpc>
            </a:pPr>
            <a:r>
              <a:rPr lang="en-US"/>
              <a:t>Third level</a:t>
            </a:r>
          </a:p>
          <a:p>
            <a:pPr lvl="3">
              <a:lnSpc>
                <a:spcPct val="150000"/>
              </a:lnSpc>
            </a:pPr>
            <a:r>
              <a:rPr lang="en-US"/>
              <a:t>Fourth level</a:t>
            </a:r>
          </a:p>
          <a:p>
            <a:pPr lvl="4">
              <a:lnSpc>
                <a:spcPct val="150000"/>
              </a:lnSpc>
            </a:pPr>
            <a:r>
              <a:rPr lang="en-US"/>
              <a:t>Fifth level</a:t>
            </a:r>
            <a:endParaRPr lang="en-US" dirty="0"/>
          </a:p>
        </p:txBody>
      </p:sp>
      <p:sp>
        <p:nvSpPr>
          <p:cNvPr id="19" name="Content Placeholder 3">
            <a:extLst>
              <a:ext uri="{FF2B5EF4-FFF2-40B4-BE49-F238E27FC236}">
                <a16:creationId xmlns:a16="http://schemas.microsoft.com/office/drawing/2014/main" id="{EE7BCAD4-8DB6-482F-8DC0-F6D653F92219}"/>
              </a:ext>
            </a:extLst>
          </p:cNvPr>
          <p:cNvSpPr>
            <a:spLocks noGrp="1"/>
          </p:cNvSpPr>
          <p:nvPr>
            <p:ph sz="half" idx="2"/>
          </p:nvPr>
        </p:nvSpPr>
        <p:spPr>
          <a:xfrm>
            <a:off x="8153394" y="1431586"/>
            <a:ext cx="3467106" cy="4361203"/>
          </a:xfrm>
        </p:spPr>
        <p:txBody>
          <a:bodyPr vert="horz" lIns="91440" tIns="45720" rIns="91440" bIns="45720" rtlCol="0">
            <a:normAutofit/>
          </a:bodyPr>
          <a:lstStyle>
            <a:lvl1pPr>
              <a:defRPr lang="en-US" sz="1600" dirty="0"/>
            </a:lvl1pPr>
            <a:lvl2pPr>
              <a:defRPr lang="en-US" sz="1400" dirty="0"/>
            </a:lvl2pPr>
            <a:lvl3pPr>
              <a:defRPr lang="en-US" sz="1200" dirty="0"/>
            </a:lvl3pPr>
            <a:lvl4pPr>
              <a:defRPr lang="en-US" sz="1100" dirty="0"/>
            </a:lvl4pPr>
            <a:lvl5pPr>
              <a:defRPr lang="en-US" sz="1100" dirty="0"/>
            </a:lvl5pPr>
          </a:lstStyle>
          <a:p>
            <a:pPr lvl="0">
              <a:lnSpc>
                <a:spcPct val="150000"/>
              </a:lnSpc>
            </a:pPr>
            <a:r>
              <a:rPr lang="en-US"/>
              <a:t>Click to edit Master text styles</a:t>
            </a:r>
          </a:p>
          <a:p>
            <a:pPr lvl="1">
              <a:lnSpc>
                <a:spcPct val="150000"/>
              </a:lnSpc>
            </a:pPr>
            <a:r>
              <a:rPr lang="en-US"/>
              <a:t>Second level</a:t>
            </a:r>
          </a:p>
          <a:p>
            <a:pPr lvl="2">
              <a:lnSpc>
                <a:spcPct val="150000"/>
              </a:lnSpc>
            </a:pPr>
            <a:r>
              <a:rPr lang="en-US"/>
              <a:t>Third level</a:t>
            </a:r>
          </a:p>
          <a:p>
            <a:pPr lvl="3">
              <a:lnSpc>
                <a:spcPct val="150000"/>
              </a:lnSpc>
            </a:pPr>
            <a:r>
              <a:rPr lang="en-US"/>
              <a:t>Fourth level</a:t>
            </a:r>
          </a:p>
          <a:p>
            <a:pPr lvl="4">
              <a:lnSpc>
                <a:spcPct val="150000"/>
              </a:lnSpc>
            </a:pPr>
            <a:r>
              <a:rPr lang="en-US"/>
              <a:t>Fifth level</a:t>
            </a:r>
            <a:endParaRPr lang="en-US" dirty="0"/>
          </a:p>
        </p:txBody>
      </p:sp>
    </p:spTree>
    <p:extLst>
      <p:ext uri="{BB962C8B-B14F-4D97-AF65-F5344CB8AC3E}">
        <p14:creationId xmlns:p14="http://schemas.microsoft.com/office/powerpoint/2010/main" val="3815244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38A5A1-070F-43C9-B2D5-C557B0D72B9C}"/>
              </a:ext>
            </a:extLst>
          </p:cNvPr>
          <p:cNvSpPr>
            <a:spLocks noGrp="1"/>
          </p:cNvSpPr>
          <p:nvPr>
            <p:ph type="body" idx="1"/>
          </p:nvPr>
        </p:nvSpPr>
        <p:spPr>
          <a:xfrm>
            <a:off x="573882" y="1061132"/>
            <a:ext cx="3464717" cy="823912"/>
          </a:xfrm>
          <a:ln>
            <a:noFill/>
          </a:ln>
        </p:spPr>
        <p:txBody>
          <a:bodyPr anchor="ctr"/>
          <a:lstStyle>
            <a:lvl1pPr marL="0" indent="0" algn="ctr">
              <a:buNone/>
              <a:defRPr sz="24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CCBEC1-2F48-4E90-ADF0-BEE2B9E477B0}"/>
              </a:ext>
            </a:extLst>
          </p:cNvPr>
          <p:cNvSpPr>
            <a:spLocks noGrp="1"/>
          </p:cNvSpPr>
          <p:nvPr>
            <p:ph sz="half" idx="2"/>
          </p:nvPr>
        </p:nvSpPr>
        <p:spPr>
          <a:xfrm>
            <a:off x="573882" y="2108201"/>
            <a:ext cx="3464717" cy="3684588"/>
          </a:xfrm>
        </p:spPr>
        <p:txBody>
          <a:bodyPr>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200">
                <a:solidFill>
                  <a:schemeClr val="bg1"/>
                </a:solidFill>
              </a:defRPr>
            </a:lvl3pPr>
            <a:lvl4pPr>
              <a:lnSpc>
                <a:spcPct val="150000"/>
              </a:lnSpc>
              <a:defRPr sz="1100">
                <a:solidFill>
                  <a:schemeClr val="bg1"/>
                </a:solidFill>
              </a:defRPr>
            </a:lvl4pPr>
            <a:lvl5pPr>
              <a:lnSpc>
                <a:spcPct val="150000"/>
              </a:lnSpc>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Rectangle 17">
            <a:extLst>
              <a:ext uri="{FF2B5EF4-FFF2-40B4-BE49-F238E27FC236}">
                <a16:creationId xmlns:a16="http://schemas.microsoft.com/office/drawing/2014/main" id="{6EDCBFD0-7AE5-4346-AD3A-01F956626091}"/>
              </a:ext>
            </a:extLst>
          </p:cNvPr>
          <p:cNvSpPr/>
          <p:nvPr userDrawn="1"/>
        </p:nvSpPr>
        <p:spPr>
          <a:xfrm>
            <a:off x="4430484" y="0"/>
            <a:ext cx="2873833" cy="5426414"/>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2" name="Title 1">
            <a:extLst>
              <a:ext uri="{FF2B5EF4-FFF2-40B4-BE49-F238E27FC236}">
                <a16:creationId xmlns:a16="http://schemas.microsoft.com/office/drawing/2014/main" id="{A41F4A2F-9480-4E94-806C-5D65C71DFB9F}"/>
              </a:ext>
            </a:extLst>
          </p:cNvPr>
          <p:cNvSpPr>
            <a:spLocks noGrp="1"/>
          </p:cNvSpPr>
          <p:nvPr>
            <p:ph type="title"/>
          </p:nvPr>
        </p:nvSpPr>
        <p:spPr>
          <a:xfrm>
            <a:off x="595884" y="0"/>
            <a:ext cx="3834596" cy="1124404"/>
          </a:xfrm>
        </p:spPr>
        <p:txBody>
          <a:bodyPr>
            <a:noAutofit/>
          </a:bodyPr>
          <a:lstStyle>
            <a:lvl1pPr>
              <a:defRPr sz="2800"/>
            </a:lvl1pPr>
          </a:lstStyle>
          <a:p>
            <a:r>
              <a:rPr lang="en-US"/>
              <a:t>Click to edit Master title style</a:t>
            </a:r>
          </a:p>
        </p:txBody>
      </p:sp>
      <p:sp>
        <p:nvSpPr>
          <p:cNvPr id="17" name="Rectangle 16">
            <a:extLst>
              <a:ext uri="{FF2B5EF4-FFF2-40B4-BE49-F238E27FC236}">
                <a16:creationId xmlns:a16="http://schemas.microsoft.com/office/drawing/2014/main" id="{CC3A4379-5E89-42FE-AA5C-BEA0CDFCDD6F}"/>
              </a:ext>
            </a:extLst>
          </p:cNvPr>
          <p:cNvSpPr/>
          <p:nvPr userDrawn="1"/>
        </p:nvSpPr>
        <p:spPr>
          <a:xfrm>
            <a:off x="4887684" y="1431586"/>
            <a:ext cx="2873833"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5" name="Footer Placeholder 4">
            <a:extLst>
              <a:ext uri="{FF2B5EF4-FFF2-40B4-BE49-F238E27FC236}">
                <a16:creationId xmlns:a16="http://schemas.microsoft.com/office/drawing/2014/main" id="{750DA028-023B-4883-9A48-70FD7A2E5226}"/>
              </a:ext>
            </a:extLst>
          </p:cNvPr>
          <p:cNvSpPr>
            <a:spLocks noGrp="1"/>
          </p:cNvSpPr>
          <p:nvPr>
            <p:ph type="ftr" sz="quarter" idx="16"/>
          </p:nvPr>
        </p:nvSpPr>
        <p:spPr/>
        <p:txBody>
          <a:bodyPr/>
          <a:lstStyle/>
          <a:p>
            <a:r>
              <a:rPr lang="en-US" dirty="0"/>
              <a:t>Add a Footer</a:t>
            </a:r>
          </a:p>
        </p:txBody>
      </p:sp>
      <p:sp>
        <p:nvSpPr>
          <p:cNvPr id="13" name="Rectangle 12">
            <a:extLst>
              <a:ext uri="{FF2B5EF4-FFF2-40B4-BE49-F238E27FC236}">
                <a16:creationId xmlns:a16="http://schemas.microsoft.com/office/drawing/2014/main" id="{7EA625CC-388D-4655-BFA6-2CC4FD9E889D}"/>
              </a:ext>
            </a:extLst>
          </p:cNvPr>
          <p:cNvSpPr/>
          <p:nvPr userDrawn="1"/>
        </p:nvSpPr>
        <p:spPr>
          <a:xfrm>
            <a:off x="4659081" y="447789"/>
            <a:ext cx="2873833" cy="59579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6" name="Slide Number Placeholder 5">
            <a:extLst>
              <a:ext uri="{FF2B5EF4-FFF2-40B4-BE49-F238E27FC236}">
                <a16:creationId xmlns:a16="http://schemas.microsoft.com/office/drawing/2014/main" id="{492AA6DE-6D7A-4135-8B9F-99A91527F21D}"/>
              </a:ext>
            </a:extLst>
          </p:cNvPr>
          <p:cNvSpPr>
            <a:spLocks noGrp="1"/>
          </p:cNvSpPr>
          <p:nvPr>
            <p:ph type="sldNum" sz="quarter" idx="17"/>
          </p:nvPr>
        </p:nvSpPr>
        <p:spPr/>
        <p:txBody>
          <a:bodyPr/>
          <a:lstStyle/>
          <a:p>
            <a:fld id="{8C2E478F-E849-4A8C-AF1F-CBCC78A7CBFA}" type="slidenum">
              <a:rPr lang="en-US" smtClean="0"/>
              <a:pPr/>
              <a:t>‹#›</a:t>
            </a:fld>
            <a:endParaRPr lang="en-US" dirty="0"/>
          </a:p>
        </p:txBody>
      </p:sp>
      <p:sp>
        <p:nvSpPr>
          <p:cNvPr id="14" name="Text Placeholder 4">
            <a:extLst>
              <a:ext uri="{FF2B5EF4-FFF2-40B4-BE49-F238E27FC236}">
                <a16:creationId xmlns:a16="http://schemas.microsoft.com/office/drawing/2014/main" id="{17A78D63-E00C-4155-A5B2-B3431A09ACB4}"/>
              </a:ext>
            </a:extLst>
          </p:cNvPr>
          <p:cNvSpPr>
            <a:spLocks noGrp="1"/>
          </p:cNvSpPr>
          <p:nvPr>
            <p:ph type="body" sz="quarter" idx="3"/>
          </p:nvPr>
        </p:nvSpPr>
        <p:spPr>
          <a:xfrm>
            <a:off x="8153395" y="1061132"/>
            <a:ext cx="3464721" cy="823912"/>
          </a:xfrm>
          <a:ln>
            <a:noFill/>
          </a:ln>
        </p:spPr>
        <p:txBody>
          <a:bodyPr vert="horz" lIns="91440" tIns="45720" rIns="91440" bIns="45720" rtlCol="0" anchor="ctr">
            <a:normAutofit/>
          </a:bodyPr>
          <a:lstStyle>
            <a:lvl1pPr marL="0" indent="0">
              <a:buNone/>
              <a:defRPr lang="en-US" sz="2400" b="1" dirty="0">
                <a:latin typeface="+mj-lt"/>
              </a:defRPr>
            </a:lvl1pPr>
          </a:lstStyle>
          <a:p>
            <a:pPr marL="228600" lvl="0" indent="-228600" algn="ctr"/>
            <a:r>
              <a:rPr lang="en-US"/>
              <a:t>Click to edit Master text styles</a:t>
            </a:r>
          </a:p>
        </p:txBody>
      </p:sp>
      <p:sp>
        <p:nvSpPr>
          <p:cNvPr id="15" name="Content Placeholder 5">
            <a:extLst>
              <a:ext uri="{FF2B5EF4-FFF2-40B4-BE49-F238E27FC236}">
                <a16:creationId xmlns:a16="http://schemas.microsoft.com/office/drawing/2014/main" id="{60C17447-B870-4054-B568-8B6B321EC5B7}"/>
              </a:ext>
            </a:extLst>
          </p:cNvPr>
          <p:cNvSpPr>
            <a:spLocks noGrp="1"/>
          </p:cNvSpPr>
          <p:nvPr>
            <p:ph sz="quarter" idx="4"/>
          </p:nvPr>
        </p:nvSpPr>
        <p:spPr>
          <a:xfrm>
            <a:off x="8153394" y="2108201"/>
            <a:ext cx="3464722" cy="3684588"/>
          </a:xfrm>
        </p:spPr>
        <p:txBody>
          <a:bodyPr vert="horz" lIns="91440" tIns="45720" rIns="91440" bIns="45720" rtlCol="0">
            <a:normAutofit/>
          </a:bodyPr>
          <a:lstStyle>
            <a:lvl1pPr marL="228600" indent="-228600">
              <a:defRPr lang="en-US" sz="1600" kern="1200" dirty="0">
                <a:solidFill>
                  <a:schemeClr val="bg1"/>
                </a:solidFill>
                <a:latin typeface="+mn-lt"/>
                <a:ea typeface="+mn-ea"/>
                <a:cs typeface="+mn-cs"/>
              </a:defRPr>
            </a:lvl1pPr>
            <a:lvl2pPr>
              <a:defRPr lang="en-US" sz="1400" dirty="0"/>
            </a:lvl2pPr>
            <a:lvl3pPr>
              <a:defRPr lang="en-US" sz="1200" dirty="0"/>
            </a:lvl3pPr>
            <a:lvl4pPr>
              <a:defRPr lang="en-US" sz="1100" dirty="0"/>
            </a:lvl4pPr>
            <a:lvl5pPr>
              <a:defRPr lang="en-US" sz="1100" dirty="0"/>
            </a:lvl5pPr>
          </a:lstStyle>
          <a:p>
            <a:pPr marL="228600" lvl="0" indent="-228600" algn="l" defTabSz="914400" rtl="0" eaLnBrk="1" latinLnBrk="0" hangingPunct="1">
              <a:lnSpc>
                <a:spcPct val="150000"/>
              </a:lnSpc>
              <a:spcBef>
                <a:spcPts val="1000"/>
              </a:spcBef>
              <a:buFont typeface="Arial" panose="020B0604020202020204" pitchFamily="34" charset="0"/>
              <a:buChar char="•"/>
            </a:pPr>
            <a:r>
              <a:rPr lang="en-US"/>
              <a:t>Click to edit Master text styles</a:t>
            </a:r>
          </a:p>
          <a:p>
            <a:pPr marL="228600" lvl="1" indent="-228600" algn="l" defTabSz="914400" rtl="0" eaLnBrk="1" latinLnBrk="0" hangingPunct="1">
              <a:lnSpc>
                <a:spcPct val="150000"/>
              </a:lnSpc>
              <a:spcBef>
                <a:spcPts val="1000"/>
              </a:spcBef>
              <a:buFont typeface="Arial" panose="020B0604020202020204" pitchFamily="34" charset="0"/>
              <a:buChar char="•"/>
            </a:pPr>
            <a:r>
              <a:rPr lang="en-US"/>
              <a:t>Second level</a:t>
            </a:r>
          </a:p>
          <a:p>
            <a:pPr marL="228600" lvl="2" indent="-228600" algn="l" defTabSz="914400" rtl="0" eaLnBrk="1" latinLnBrk="0" hangingPunct="1">
              <a:lnSpc>
                <a:spcPct val="150000"/>
              </a:lnSpc>
              <a:spcBef>
                <a:spcPts val="1000"/>
              </a:spcBef>
              <a:buFont typeface="Arial" panose="020B0604020202020204" pitchFamily="34" charset="0"/>
              <a:buChar char="•"/>
            </a:pPr>
            <a:r>
              <a:rPr lang="en-US"/>
              <a:t>Third level</a:t>
            </a:r>
          </a:p>
          <a:p>
            <a:pPr marL="228600" lvl="3" indent="-228600" algn="l" defTabSz="914400" rtl="0" eaLnBrk="1" latinLnBrk="0" hangingPunct="1">
              <a:lnSpc>
                <a:spcPct val="150000"/>
              </a:lnSpc>
              <a:spcBef>
                <a:spcPts val="1000"/>
              </a:spcBef>
              <a:buFont typeface="Arial" panose="020B0604020202020204" pitchFamily="34" charset="0"/>
              <a:buChar char="•"/>
            </a:pPr>
            <a:r>
              <a:rPr lang="en-US"/>
              <a:t>Fourth level</a:t>
            </a:r>
          </a:p>
          <a:p>
            <a:pPr marL="228600" lvl="4" indent="-228600" algn="l" defTabSz="914400" rtl="0" eaLnBrk="1" latinLnBrk="0" hangingPunct="1">
              <a:lnSpc>
                <a:spcPct val="150000"/>
              </a:lnSpc>
              <a:spcBef>
                <a:spcPts val="1000"/>
              </a:spcBef>
              <a:buFont typeface="Arial" panose="020B0604020202020204" pitchFamily="34" charset="0"/>
              <a:buChar char="•"/>
            </a:pPr>
            <a:r>
              <a:rPr lang="en-US"/>
              <a:t>Fifth level</a:t>
            </a:r>
            <a:endParaRPr lang="en-US" dirty="0"/>
          </a:p>
        </p:txBody>
      </p:sp>
    </p:spTree>
    <p:extLst>
      <p:ext uri="{BB962C8B-B14F-4D97-AF65-F5344CB8AC3E}">
        <p14:creationId xmlns:p14="http://schemas.microsoft.com/office/powerpoint/2010/main" val="1696335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9B7F3105-8D8F-4FF3-9A7F-0F067BB810A1}"/>
              </a:ext>
            </a:extLst>
          </p:cNvPr>
          <p:cNvSpPr>
            <a:spLocks noGrp="1"/>
          </p:cNvSpPr>
          <p:nvPr>
            <p:ph type="ftr" sz="quarter" idx="14"/>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BD117255-8347-4647-9EA2-7ED06A73C1A2}"/>
              </a:ext>
            </a:extLst>
          </p:cNvPr>
          <p:cNvSpPr>
            <a:spLocks noGrp="1"/>
          </p:cNvSpPr>
          <p:nvPr>
            <p:ph type="sldNum" sz="quarter" idx="15"/>
          </p:nvPr>
        </p:nvSpPr>
        <p:spPr/>
        <p:txBody>
          <a:bodyPr/>
          <a:lstStyle/>
          <a:p>
            <a:fld id="{8C2E478F-E849-4A8C-AF1F-CBCC78A7CBFA}" type="slidenum">
              <a:rPr lang="en-US" smtClean="0"/>
              <a:pPr/>
              <a:t>‹#›</a:t>
            </a:fld>
            <a:endParaRPr lang="en-US" dirty="0"/>
          </a:p>
        </p:txBody>
      </p:sp>
      <p:sp>
        <p:nvSpPr>
          <p:cNvPr id="11" name="Content Placeholder 2">
            <a:extLst>
              <a:ext uri="{FF2B5EF4-FFF2-40B4-BE49-F238E27FC236}">
                <a16:creationId xmlns:a16="http://schemas.microsoft.com/office/drawing/2014/main" id="{9F3E8482-B43D-4B69-8645-6B735F91B920}"/>
              </a:ext>
            </a:extLst>
          </p:cNvPr>
          <p:cNvSpPr>
            <a:spLocks noGrp="1"/>
          </p:cNvSpPr>
          <p:nvPr>
            <p:ph idx="1"/>
          </p:nvPr>
        </p:nvSpPr>
        <p:spPr>
          <a:xfrm>
            <a:off x="6294478" y="587829"/>
            <a:ext cx="5326022" cy="527322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5DDDD410-5ABA-46A5-B282-F37437EFB673}"/>
              </a:ext>
            </a:extLst>
          </p:cNvPr>
          <p:cNvSpPr/>
          <p:nvPr userDrawn="1"/>
        </p:nvSpPr>
        <p:spPr>
          <a:xfrm>
            <a:off x="1159727" y="1224451"/>
            <a:ext cx="4226024"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5" name="Rectangle 14">
            <a:extLst>
              <a:ext uri="{FF2B5EF4-FFF2-40B4-BE49-F238E27FC236}">
                <a16:creationId xmlns:a16="http://schemas.microsoft.com/office/drawing/2014/main" id="{D9BC9CBF-CF7B-4E39-9FD1-961882EC596A}"/>
              </a:ext>
            </a:extLst>
          </p:cNvPr>
          <p:cNvSpPr/>
          <p:nvPr userDrawn="1"/>
        </p:nvSpPr>
        <p:spPr>
          <a:xfrm>
            <a:off x="657060" y="698704"/>
            <a:ext cx="4473025"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97A3D921-B9D5-42DC-9037-298968D94C95}"/>
              </a:ext>
            </a:extLst>
          </p:cNvPr>
          <p:cNvGrpSpPr/>
          <p:nvPr userDrawn="1"/>
        </p:nvGrpSpPr>
        <p:grpSpPr>
          <a:xfrm>
            <a:off x="657060" y="435124"/>
            <a:ext cx="5134751" cy="6215741"/>
            <a:chOff x="252031" y="391887"/>
            <a:chExt cx="7433283" cy="6215741"/>
          </a:xfrm>
        </p:grpSpPr>
        <p:sp>
          <p:nvSpPr>
            <p:cNvPr id="17" name="Rectangle 16">
              <a:extLst>
                <a:ext uri="{FF2B5EF4-FFF2-40B4-BE49-F238E27FC236}">
                  <a16:creationId xmlns:a16="http://schemas.microsoft.com/office/drawing/2014/main" id="{9BDB1890-91F2-49FC-B0F4-3F3FF11B6A1A}"/>
                </a:ext>
              </a:extLst>
            </p:cNvPr>
            <p:cNvSpPr/>
            <p:nvPr userDrawn="1"/>
          </p:nvSpPr>
          <p:spPr>
            <a:xfrm>
              <a:off x="979713" y="1181214"/>
              <a:ext cx="6117771" cy="5426414"/>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18" name="Rectangle 17">
              <a:extLst>
                <a:ext uri="{FF2B5EF4-FFF2-40B4-BE49-F238E27FC236}">
                  <a16:creationId xmlns:a16="http://schemas.microsoft.com/office/drawing/2014/main" id="{6A62F937-16D4-4A6C-B247-D0A62BC6560D}"/>
                </a:ext>
              </a:extLst>
            </p:cNvPr>
            <p:cNvSpPr/>
            <p:nvPr userDrawn="1"/>
          </p:nvSpPr>
          <p:spPr>
            <a:xfrm>
              <a:off x="609600" y="391887"/>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B9335681-5A6F-48BE-8160-2000D0F242FB}"/>
                </a:ext>
              </a:extLst>
            </p:cNvPr>
            <p:cNvSpPr/>
            <p:nvPr userDrawn="1"/>
          </p:nvSpPr>
          <p:spPr>
            <a:xfrm>
              <a:off x="252031" y="655467"/>
              <a:ext cx="6475341"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 Placeholder 3">
            <a:extLst>
              <a:ext uri="{FF2B5EF4-FFF2-40B4-BE49-F238E27FC236}">
                <a16:creationId xmlns:a16="http://schemas.microsoft.com/office/drawing/2014/main" id="{F41E2B8D-1C12-403F-BE59-ECC565466CB0}"/>
              </a:ext>
            </a:extLst>
          </p:cNvPr>
          <p:cNvSpPr>
            <a:spLocks noGrp="1"/>
          </p:cNvSpPr>
          <p:nvPr>
            <p:ph type="body" sz="half" idx="2"/>
          </p:nvPr>
        </p:nvSpPr>
        <p:spPr>
          <a:xfrm>
            <a:off x="609601" y="2546851"/>
            <a:ext cx="4101084" cy="3396749"/>
          </a:xfrm>
        </p:spPr>
        <p:txBody>
          <a:bodyPr/>
          <a:lstStyle>
            <a:lvl1pPr marL="0" indent="0">
              <a:lnSpc>
                <a:spcPct val="15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AF0F519-65FC-434F-8F2F-F778A20A82ED}"/>
              </a:ext>
            </a:extLst>
          </p:cNvPr>
          <p:cNvSpPr>
            <a:spLocks noGrp="1"/>
          </p:cNvSpPr>
          <p:nvPr>
            <p:ph type="title"/>
          </p:nvPr>
        </p:nvSpPr>
        <p:spPr>
          <a:xfrm>
            <a:off x="609601" y="1480457"/>
            <a:ext cx="4101084" cy="979308"/>
          </a:xfrm>
        </p:spPr>
        <p:txBody>
          <a:bodyPr anchor="b"/>
          <a:lstStyle>
            <a:lvl1pPr>
              <a:defRPr sz="3200" b="1">
                <a:solidFill>
                  <a:schemeClr val="bg1"/>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427291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2" name="Slide Number Placeholder 1">
            <a:extLst>
              <a:ext uri="{FF2B5EF4-FFF2-40B4-BE49-F238E27FC236}">
                <a16:creationId xmlns:a16="http://schemas.microsoft.com/office/drawing/2014/main" id="{34A85DE8-81C6-4A53-8754-137A795CA5EA}"/>
              </a:ext>
            </a:extLst>
          </p:cNvPr>
          <p:cNvSpPr>
            <a:spLocks noGrp="1"/>
          </p:cNvSpPr>
          <p:nvPr>
            <p:ph type="sldNum" sz="quarter" idx="11"/>
          </p:nvPr>
        </p:nvSpPr>
        <p:spPr/>
        <p:txBody>
          <a:bodyPr/>
          <a:lstStyle/>
          <a:p>
            <a:fld id="{8C2E478F-E849-4A8C-AF1F-CBCC78A7CBFA}" type="slidenum">
              <a:rPr lang="en-US" noProof="0" smtClean="0"/>
              <a:pPr/>
              <a:t>‹#›</a:t>
            </a:fld>
            <a:endParaRPr lang="en-US" noProof="0"/>
          </a:p>
        </p:txBody>
      </p:sp>
      <p:sp>
        <p:nvSpPr>
          <p:cNvPr id="3" name="Title 2">
            <a:extLst>
              <a:ext uri="{FF2B5EF4-FFF2-40B4-BE49-F238E27FC236}">
                <a16:creationId xmlns:a16="http://schemas.microsoft.com/office/drawing/2014/main" id="{0A66073F-5CD2-4EAC-890A-F6BB43D2BD6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49817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2" name="Slide Number Placeholder 1">
            <a:extLst>
              <a:ext uri="{FF2B5EF4-FFF2-40B4-BE49-F238E27FC236}">
                <a16:creationId xmlns:a16="http://schemas.microsoft.com/office/drawing/2014/main" id="{34A85DE8-81C6-4A53-8754-137A795CA5EA}"/>
              </a:ext>
            </a:extLst>
          </p:cNvPr>
          <p:cNvSpPr>
            <a:spLocks noGrp="1"/>
          </p:cNvSpPr>
          <p:nvPr>
            <p:ph type="sldNum" sz="quarter" idx="11"/>
          </p:nvPr>
        </p:nvSpPr>
        <p:spPr/>
        <p:txBody>
          <a:bodyPr/>
          <a:lstStyle/>
          <a:p>
            <a:fld id="{8C2E478F-E849-4A8C-AF1F-CBCC78A7CBFA}" type="slidenum">
              <a:rPr lang="en-US" noProof="0" smtClean="0"/>
              <a:pPr/>
              <a:t>‹#›</a:t>
            </a:fld>
            <a:endParaRPr lang="en-US" noProof="0"/>
          </a:p>
        </p:txBody>
      </p:sp>
      <p:sp>
        <p:nvSpPr>
          <p:cNvPr id="3" name="Title 2">
            <a:extLst>
              <a:ext uri="{FF2B5EF4-FFF2-40B4-BE49-F238E27FC236}">
                <a16:creationId xmlns:a16="http://schemas.microsoft.com/office/drawing/2014/main" id="{0A66073F-5CD2-4EAC-890A-F6BB43D2BD6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805804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78571B4-4133-4DE5-AD8F-A341842CBE58}"/>
              </a:ext>
            </a:extLst>
          </p:cNvPr>
          <p:cNvSpPr>
            <a:spLocks noGrp="1"/>
          </p:cNvSpPr>
          <p:nvPr>
            <p:ph type="ftr" sz="quarter" idx="10"/>
          </p:nvPr>
        </p:nvSpPr>
        <p:spPr/>
        <p:txBody>
          <a:bodyPr/>
          <a:lstStyle/>
          <a:p>
            <a:r>
              <a:rPr lang="en-US" dirty="0"/>
              <a:t>Add a Footer</a:t>
            </a:r>
          </a:p>
        </p:txBody>
      </p:sp>
      <p:sp>
        <p:nvSpPr>
          <p:cNvPr id="7" name="Slide Number Placeholder 6">
            <a:extLst>
              <a:ext uri="{FF2B5EF4-FFF2-40B4-BE49-F238E27FC236}">
                <a16:creationId xmlns:a16="http://schemas.microsoft.com/office/drawing/2014/main" id="{CB65AC00-5FCA-4A4E-A036-2FCBDEAF17D9}"/>
              </a:ext>
            </a:extLst>
          </p:cNvPr>
          <p:cNvSpPr>
            <a:spLocks noGrp="1"/>
          </p:cNvSpPr>
          <p:nvPr>
            <p:ph type="sldNum" sz="quarter" idx="11"/>
          </p:nvPr>
        </p:nvSpPr>
        <p:spPr/>
        <p:txBody>
          <a:body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85880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F334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27C465-B000-4905-9328-DBAB7930A0CF}"/>
              </a:ext>
            </a:extLst>
          </p:cNvPr>
          <p:cNvSpPr>
            <a:spLocks noGrp="1"/>
          </p:cNvSpPr>
          <p:nvPr>
            <p:ph type="title"/>
          </p:nvPr>
        </p:nvSpPr>
        <p:spPr>
          <a:xfrm>
            <a:off x="595884" y="0"/>
            <a:ext cx="11000232" cy="11887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BBF3059-D5B9-418C-A60B-C3C8E261E486}"/>
              </a:ext>
            </a:extLst>
          </p:cNvPr>
          <p:cNvSpPr>
            <a:spLocks noGrp="1"/>
          </p:cNvSpPr>
          <p:nvPr>
            <p:ph type="body" idx="1"/>
          </p:nvPr>
        </p:nvSpPr>
        <p:spPr>
          <a:xfrm>
            <a:off x="595884" y="1188720"/>
            <a:ext cx="11000232" cy="49882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E087F727-48BD-4EB4-B57F-5AC03BEB1A4D}"/>
              </a:ext>
            </a:extLst>
          </p:cNvPr>
          <p:cNvSpPr>
            <a:spLocks noGrp="1"/>
          </p:cNvSpPr>
          <p:nvPr>
            <p:ph type="ftr" sz="quarter" idx="3"/>
          </p:nvPr>
        </p:nvSpPr>
        <p:spPr>
          <a:xfrm>
            <a:off x="595884" y="6468303"/>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dirty="0"/>
              <a:t>Add a Footer</a:t>
            </a:r>
          </a:p>
        </p:txBody>
      </p:sp>
      <p:sp>
        <p:nvSpPr>
          <p:cNvPr id="9" name="Rectangle: Single Corner Snipped 8">
            <a:extLst>
              <a:ext uri="{FF2B5EF4-FFF2-40B4-BE49-F238E27FC236}">
                <a16:creationId xmlns:a16="http://schemas.microsoft.com/office/drawing/2014/main" id="{7166C798-72CE-4F2D-9A04-013F24A2659F}"/>
              </a:ext>
            </a:extLst>
          </p:cNvPr>
          <p:cNvSpPr/>
          <p:nvPr userDrawn="1"/>
        </p:nvSpPr>
        <p:spPr>
          <a:xfrm flipH="1">
            <a:off x="11549269" y="6356350"/>
            <a:ext cx="642731" cy="501650"/>
          </a:xfrm>
          <a:prstGeom prst="snip1Rect">
            <a:avLst/>
          </a:prstGeom>
          <a:gradFill>
            <a:gsLst>
              <a:gs pos="0">
                <a:srgbClr val="038B30">
                  <a:alpha val="70000"/>
                </a:srgbClr>
              </a:gs>
              <a:gs pos="50000">
                <a:srgbClr val="05EE55">
                  <a:alpha val="70000"/>
                </a:srgbClr>
              </a:gs>
              <a:gs pos="100000">
                <a:srgbClr val="C0F4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Slide Number Placeholder 5">
            <a:extLst>
              <a:ext uri="{FF2B5EF4-FFF2-40B4-BE49-F238E27FC236}">
                <a16:creationId xmlns:a16="http://schemas.microsoft.com/office/drawing/2014/main" id="{3ACE58C5-CE1C-415B-8591-25A53FF2AE88}"/>
              </a:ext>
            </a:extLst>
          </p:cNvPr>
          <p:cNvSpPr>
            <a:spLocks noGrp="1"/>
          </p:cNvSpPr>
          <p:nvPr>
            <p:ph type="sldNum" sz="quarter" idx="4"/>
          </p:nvPr>
        </p:nvSpPr>
        <p:spPr>
          <a:xfrm>
            <a:off x="11549269" y="6405746"/>
            <a:ext cx="642731" cy="407804"/>
          </a:xfrm>
          <a:prstGeom prst="rect">
            <a:avLst/>
          </a:prstGeom>
        </p:spPr>
        <p:txBody>
          <a:bodyPr vert="horz" lIns="91440" tIns="45720" rIns="91440" bIns="45720" rtlCol="0" anchor="ctr"/>
          <a:lstStyle>
            <a:lvl1pPr algn="ctr">
              <a:defRPr sz="1200">
                <a:solidFill>
                  <a:schemeClr val="bg1"/>
                </a:solidFill>
              </a:defRPr>
            </a:lvl1pPr>
          </a:lstStyle>
          <a:p>
            <a:fld id="{8C2E478F-E849-4A8C-AF1F-CBCC78A7CBFA}" type="slidenum">
              <a:rPr lang="en-US" smtClean="0"/>
              <a:pPr/>
              <a:t>‹#›</a:t>
            </a:fld>
            <a:endParaRPr lang="en-US" dirty="0"/>
          </a:p>
        </p:txBody>
      </p:sp>
    </p:spTree>
    <p:extLst>
      <p:ext uri="{BB962C8B-B14F-4D97-AF65-F5344CB8AC3E}">
        <p14:creationId xmlns:p14="http://schemas.microsoft.com/office/powerpoint/2010/main" val="2465277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3" r:id="rId5"/>
    <p:sldLayoutId id="2147483657" r:id="rId6"/>
    <p:sldLayoutId id="2147483663" r:id="rId7"/>
    <p:sldLayoutId id="2147483669" r:id="rId8"/>
    <p:sldLayoutId id="2147483661" r:id="rId9"/>
    <p:sldLayoutId id="2147483666" r:id="rId10"/>
    <p:sldLayoutId id="2147483670" r:id="rId11"/>
    <p:sldLayoutId id="2147483667" r:id="rId12"/>
    <p:sldLayoutId id="2147483668" r:id="rId13"/>
    <p:sldLayoutId id="2147483665" r:id="rId14"/>
    <p:sldLayoutId id="2147483671" r:id="rId15"/>
    <p:sldLayoutId id="2147483655" r:id="rId16"/>
  </p:sldLayoutIdLst>
  <p:hf hdr="0" dt="0"/>
  <p:txStyles>
    <p:titleStyle>
      <a:lvl1pPr algn="ctr" defTabSz="914400" rtl="0" eaLnBrk="1" latinLnBrk="0" hangingPunct="1">
        <a:lnSpc>
          <a:spcPct val="90000"/>
        </a:lnSpc>
        <a:spcBef>
          <a:spcPct val="0"/>
        </a:spcBef>
        <a:buNone/>
        <a:defRPr sz="4400" b="1" kern="1200" cap="all"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73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0.xml"/><Relationship Id="rId5" Type="http://schemas.openxmlformats.org/officeDocument/2006/relationships/image" Target="../media/image13.sv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3342"/>
        </a:solidFill>
        <a:effectLst/>
      </p:bgPr>
    </p:bg>
    <p:spTree>
      <p:nvGrpSpPr>
        <p:cNvPr id="1" name=""/>
        <p:cNvGrpSpPr/>
        <p:nvPr/>
      </p:nvGrpSpPr>
      <p:grpSpPr>
        <a:xfrm>
          <a:off x="0" y="0"/>
          <a:ext cx="0" cy="0"/>
          <a:chOff x="0" y="0"/>
          <a:chExt cx="0" cy="0"/>
        </a:xfrm>
      </p:grpSpPr>
      <p:pic>
        <p:nvPicPr>
          <p:cNvPr id="5" name="Picture Placeholder 4" descr="Triangular design of a roof">
            <a:extLst>
              <a:ext uri="{FF2B5EF4-FFF2-40B4-BE49-F238E27FC236}">
                <a16:creationId xmlns:a16="http://schemas.microsoft.com/office/drawing/2014/main" id="{01F590AB-1AF1-489D-B942-2800AE8629C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p:pic>
      <p:sp>
        <p:nvSpPr>
          <p:cNvPr id="35" name="Rectangle 34">
            <a:extLst>
              <a:ext uri="{FF2B5EF4-FFF2-40B4-BE49-F238E27FC236}">
                <a16:creationId xmlns:a16="http://schemas.microsoft.com/office/drawing/2014/main" id="{B6C8E487-ADDC-4F1B-A30A-BAABB4998F49}"/>
              </a:ext>
              <a:ext uri="{C183D7F6-B498-43B3-948B-1728B52AA6E4}">
                <adec:decorative xmlns:adec="http://schemas.microsoft.com/office/drawing/2017/decorative" val="1"/>
              </a:ext>
            </a:extLst>
          </p:cNvPr>
          <p:cNvSpPr/>
          <p:nvPr/>
        </p:nvSpPr>
        <p:spPr>
          <a:xfrm>
            <a:off x="-71016" y="0"/>
            <a:ext cx="12263015" cy="6858000"/>
          </a:xfrm>
          <a:prstGeom prst="rect">
            <a:avLst/>
          </a:prstGeom>
          <a:solidFill>
            <a:srgbClr val="2F334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grpSp>
        <p:nvGrpSpPr>
          <p:cNvPr id="40" name="Group 39">
            <a:extLst>
              <a:ext uri="{FF2B5EF4-FFF2-40B4-BE49-F238E27FC236}">
                <a16:creationId xmlns:a16="http://schemas.microsoft.com/office/drawing/2014/main" id="{11BEC607-8474-408E-A7AC-48A065F31B63}"/>
              </a:ext>
              <a:ext uri="{C183D7F6-B498-43B3-948B-1728B52AA6E4}">
                <adec:decorative xmlns:adec="http://schemas.microsoft.com/office/drawing/2017/decorative" val="1"/>
              </a:ext>
            </a:extLst>
          </p:cNvPr>
          <p:cNvGrpSpPr/>
          <p:nvPr/>
        </p:nvGrpSpPr>
        <p:grpSpPr>
          <a:xfrm flipH="1">
            <a:off x="2076202" y="1374276"/>
            <a:ext cx="7257468" cy="3883523"/>
            <a:chOff x="318989" y="-22763"/>
            <a:chExt cx="7257468" cy="7269964"/>
          </a:xfrm>
        </p:grpSpPr>
        <p:sp>
          <p:nvSpPr>
            <p:cNvPr id="42" name="Rectangle 41">
              <a:extLst>
                <a:ext uri="{FF2B5EF4-FFF2-40B4-BE49-F238E27FC236}">
                  <a16:creationId xmlns:a16="http://schemas.microsoft.com/office/drawing/2014/main" id="{B601E3FC-2016-4085-9A4B-A172702EAAE1}"/>
                </a:ext>
                <a:ext uri="{C183D7F6-B498-43B3-948B-1728B52AA6E4}">
                  <adec:decorative xmlns:adec="http://schemas.microsoft.com/office/drawing/2017/decorative" val="1"/>
                </a:ext>
              </a:extLst>
            </p:cNvPr>
            <p:cNvSpPr/>
            <p:nvPr userDrawn="1"/>
          </p:nvSpPr>
          <p:spPr>
            <a:xfrm>
              <a:off x="979714" y="1181211"/>
              <a:ext cx="6117771" cy="606599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
          <p:nvSpPr>
            <p:cNvPr id="41" name="Rectangle 40">
              <a:extLst>
                <a:ext uri="{FF2B5EF4-FFF2-40B4-BE49-F238E27FC236}">
                  <a16:creationId xmlns:a16="http://schemas.microsoft.com/office/drawing/2014/main" id="{2CBF662F-A198-4AD3-8EBC-0EC9A52B2994}"/>
                </a:ext>
                <a:ext uri="{C183D7F6-B498-43B3-948B-1728B52AA6E4}">
                  <adec:decorative xmlns:adec="http://schemas.microsoft.com/office/drawing/2017/decorative" val="1"/>
                </a:ext>
              </a:extLst>
            </p:cNvPr>
            <p:cNvSpPr/>
            <p:nvPr userDrawn="1"/>
          </p:nvSpPr>
          <p:spPr>
            <a:xfrm>
              <a:off x="500743" y="-22763"/>
              <a:ext cx="7075714" cy="5878284"/>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142E86C5-8E5F-4620-A4FB-D1F926179D18}"/>
                </a:ext>
                <a:ext uri="{C183D7F6-B498-43B3-948B-1728B52AA6E4}">
                  <adec:decorative xmlns:adec="http://schemas.microsoft.com/office/drawing/2017/decorative" val="1"/>
                </a:ext>
              </a:extLst>
            </p:cNvPr>
            <p:cNvSpPr/>
            <p:nvPr userDrawn="1"/>
          </p:nvSpPr>
          <p:spPr>
            <a:xfrm>
              <a:off x="318989" y="595672"/>
              <a:ext cx="6475341" cy="5701790"/>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5">
            <a:extLst>
              <a:ext uri="{FF2B5EF4-FFF2-40B4-BE49-F238E27FC236}">
                <a16:creationId xmlns:a16="http://schemas.microsoft.com/office/drawing/2014/main" id="{7E0E8055-17FA-43CE-9F03-E712F496B7CF}"/>
              </a:ext>
            </a:extLst>
          </p:cNvPr>
          <p:cNvSpPr>
            <a:spLocks noGrp="1"/>
          </p:cNvSpPr>
          <p:nvPr>
            <p:ph type="ctrTitle"/>
          </p:nvPr>
        </p:nvSpPr>
        <p:spPr>
          <a:xfrm>
            <a:off x="3001606" y="2062480"/>
            <a:ext cx="6117772" cy="1508126"/>
          </a:xfrm>
        </p:spPr>
        <p:txBody>
          <a:bodyPr/>
          <a:lstStyle/>
          <a:p>
            <a:r>
              <a:rPr lang="en-US" dirty="0">
                <a:latin typeface="Agency FB" panose="020B0503020202020204" pitchFamily="34" charset="0"/>
              </a:rPr>
              <a:t>VHF COMMUNICATION SYSTEM</a:t>
            </a:r>
          </a:p>
        </p:txBody>
      </p:sp>
      <p:sp>
        <p:nvSpPr>
          <p:cNvPr id="7" name="Subtitle 6">
            <a:extLst>
              <a:ext uri="{FF2B5EF4-FFF2-40B4-BE49-F238E27FC236}">
                <a16:creationId xmlns:a16="http://schemas.microsoft.com/office/drawing/2014/main" id="{9935280A-EBD5-4EFA-81A0-313C85F987EC}"/>
              </a:ext>
            </a:extLst>
          </p:cNvPr>
          <p:cNvSpPr>
            <a:spLocks noGrp="1"/>
          </p:cNvSpPr>
          <p:nvPr>
            <p:ph type="subTitle" idx="1"/>
          </p:nvPr>
        </p:nvSpPr>
        <p:spPr>
          <a:xfrm>
            <a:off x="3037114" y="4807296"/>
            <a:ext cx="5635832" cy="450503"/>
          </a:xfrm>
        </p:spPr>
        <p:txBody>
          <a:bodyPr/>
          <a:lstStyle/>
          <a:p>
            <a:pPr algn="l"/>
            <a:r>
              <a:rPr lang="en-US" dirty="0">
                <a:latin typeface="Agency FB" panose="020B0503020202020204" pitchFamily="34" charset="0"/>
              </a:rPr>
              <a:t>Presented by:</a:t>
            </a:r>
          </a:p>
        </p:txBody>
      </p:sp>
    </p:spTree>
    <p:extLst>
      <p:ext uri="{BB962C8B-B14F-4D97-AF65-F5344CB8AC3E}">
        <p14:creationId xmlns:p14="http://schemas.microsoft.com/office/powerpoint/2010/main" val="250621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38BC75-DEB8-42C1-A919-69AF448D5BB4}"/>
              </a:ext>
            </a:extLst>
          </p:cNvPr>
          <p:cNvSpPr>
            <a:spLocks noGrp="1"/>
          </p:cNvSpPr>
          <p:nvPr>
            <p:ph type="title"/>
          </p:nvPr>
        </p:nvSpPr>
        <p:spPr/>
        <p:txBody>
          <a:bodyPr>
            <a:normAutofit/>
          </a:bodyPr>
          <a:lstStyle/>
          <a:p>
            <a:r>
              <a:rPr lang="en-US" sz="3200" dirty="0">
                <a:solidFill>
                  <a:schemeClr val="accent2"/>
                </a:solidFill>
                <a:latin typeface="Agency FB" panose="020B0503020202020204" pitchFamily="34" charset="0"/>
              </a:rPr>
              <a:t>Introduction</a:t>
            </a:r>
          </a:p>
        </p:txBody>
      </p:sp>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p:txBody>
          <a:bodyPr/>
          <a:lstStyle/>
          <a:p>
            <a:fld id="{8C2E478F-E849-4A8C-AF1F-CBCC78A7CBFA}" type="slidenum">
              <a:rPr lang="en-US" smtClean="0"/>
              <a:pPr/>
              <a:t>2</a:t>
            </a:fld>
            <a:endParaRPr lang="en-US" dirty="0"/>
          </a:p>
        </p:txBody>
      </p:sp>
      <p:sp>
        <p:nvSpPr>
          <p:cNvPr id="10" name="Content Placeholder 7">
            <a:extLst>
              <a:ext uri="{FF2B5EF4-FFF2-40B4-BE49-F238E27FC236}">
                <a16:creationId xmlns:a16="http://schemas.microsoft.com/office/drawing/2014/main" id="{F188E1C6-08C1-4BB8-946E-4F1AC3159A98}"/>
              </a:ext>
            </a:extLst>
          </p:cNvPr>
          <p:cNvSpPr txBox="1">
            <a:spLocks/>
          </p:cNvSpPr>
          <p:nvPr/>
        </p:nvSpPr>
        <p:spPr>
          <a:xfrm>
            <a:off x="868994" y="1189038"/>
            <a:ext cx="10728487" cy="4815522"/>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indent="457200"/>
            <a:r>
              <a:rPr lang="en-US" sz="2400" dirty="0">
                <a:latin typeface="Agency FB" panose="020B0503020202020204" pitchFamily="34" charset="0"/>
              </a:rPr>
              <a:t>	</a:t>
            </a:r>
            <a:r>
              <a:rPr lang="en-US" sz="2000" dirty="0">
                <a:latin typeface="Agency FB" panose="020B0503020202020204" pitchFamily="34" charset="0"/>
              </a:rPr>
              <a:t>Very High Frequency (VHF), is a communication frequency ranging between 118MHz and 137 MHz and is capable of hosting both voice and data transmission.  The technique has been long used for aircraft and ground communications,  and is expected to consistently advance over time, (Tooley &amp; Wyatt, 2011).</a:t>
            </a:r>
          </a:p>
          <a:p>
            <a:r>
              <a:rPr lang="en-US" sz="2000" dirty="0">
                <a:latin typeface="Agency FB" panose="020B0503020202020204" pitchFamily="34" charset="0"/>
              </a:rPr>
              <a:t>	Some of the key areas where VHF is highly dependable include air traffic control (ATC), arrival and departure information, transfer of meteorological data, ground handling of aircraft, corporation communications, and for the Aircraft Communications and Reporting System (ACARS).</a:t>
            </a:r>
          </a:p>
          <a:p>
            <a:r>
              <a:rPr lang="en-US" sz="2000" dirty="0">
                <a:latin typeface="Agency FB" panose="020B0503020202020204" pitchFamily="34" charset="0"/>
              </a:rPr>
              <a:t>	In this presentation, the focus will be to elaborate the different components of the VHF system and how they work as entities of the communication structure.</a:t>
            </a:r>
          </a:p>
          <a:p>
            <a:endParaRPr lang="en-US" sz="2400" dirty="0">
              <a:latin typeface="Agency FB" panose="020B0503020202020204" pitchFamily="34" charset="0"/>
            </a:endParaRPr>
          </a:p>
        </p:txBody>
      </p:sp>
    </p:spTree>
    <p:extLst>
      <p:ext uri="{BB962C8B-B14F-4D97-AF65-F5344CB8AC3E}">
        <p14:creationId xmlns:p14="http://schemas.microsoft.com/office/powerpoint/2010/main" val="59582380"/>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2" dur="10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7"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5"/>
          </p:nvPr>
        </p:nvSpPr>
        <p:spPr/>
        <p:txBody>
          <a:bodyPr/>
          <a:lstStyle/>
          <a:p>
            <a:fld id="{8C2E478F-E849-4A8C-AF1F-CBCC78A7CBFA}" type="slidenum">
              <a:rPr lang="en-US" smtClean="0"/>
              <a:pPr/>
              <a:t>3</a:t>
            </a:fld>
            <a:endParaRPr lang="en-US" dirty="0"/>
          </a:p>
        </p:txBody>
      </p:sp>
      <p:pic>
        <p:nvPicPr>
          <p:cNvPr id="8" name="Content Placeholder 7">
            <a:extLst>
              <a:ext uri="{FF2B5EF4-FFF2-40B4-BE49-F238E27FC236}">
                <a16:creationId xmlns:a16="http://schemas.microsoft.com/office/drawing/2014/main" id="{8F02510E-BDFE-413E-9771-E5E32FF6A626}"/>
              </a:ext>
            </a:extLst>
          </p:cNvPr>
          <p:cNvPicPr>
            <a:picLocks noGrp="1" noChangeAspect="1"/>
          </p:cNvPicPr>
          <p:nvPr>
            <p:ph idx="1"/>
          </p:nvPr>
        </p:nvPicPr>
        <p:blipFill>
          <a:blip r:embed="rId2"/>
          <a:stretch>
            <a:fillRect/>
          </a:stretch>
        </p:blipFill>
        <p:spPr>
          <a:xfrm>
            <a:off x="6358147" y="1074481"/>
            <a:ext cx="5044488" cy="5022396"/>
          </a:xfrm>
          <a:prstGeom prst="rect">
            <a:avLst/>
          </a:prstGeom>
        </p:spPr>
      </p:pic>
      <p:sp>
        <p:nvSpPr>
          <p:cNvPr id="7" name="Title 6">
            <a:extLst>
              <a:ext uri="{FF2B5EF4-FFF2-40B4-BE49-F238E27FC236}">
                <a16:creationId xmlns:a16="http://schemas.microsoft.com/office/drawing/2014/main" id="{6638BC75-DEB8-42C1-A919-69AF448D5BB4}"/>
              </a:ext>
            </a:extLst>
          </p:cNvPr>
          <p:cNvSpPr>
            <a:spLocks noGrp="1"/>
          </p:cNvSpPr>
          <p:nvPr>
            <p:ph type="title"/>
          </p:nvPr>
        </p:nvSpPr>
        <p:spPr>
          <a:xfrm>
            <a:off x="993484" y="584827"/>
            <a:ext cx="4101084" cy="979308"/>
          </a:xfrm>
        </p:spPr>
        <p:txBody>
          <a:bodyPr/>
          <a:lstStyle/>
          <a:p>
            <a:r>
              <a:rPr lang="en-US" dirty="0">
                <a:solidFill>
                  <a:schemeClr val="accent2"/>
                </a:solidFill>
                <a:latin typeface="Agency FB" panose="020B0503020202020204" pitchFamily="34" charset="0"/>
              </a:rPr>
              <a:t>Different components of vhf system</a:t>
            </a:r>
          </a:p>
        </p:txBody>
      </p:sp>
      <p:sp>
        <p:nvSpPr>
          <p:cNvPr id="10" name="Content Placeholder 7">
            <a:extLst>
              <a:ext uri="{FF2B5EF4-FFF2-40B4-BE49-F238E27FC236}">
                <a16:creationId xmlns:a16="http://schemas.microsoft.com/office/drawing/2014/main" id="{F188E1C6-08C1-4BB8-946E-4F1AC3159A98}"/>
              </a:ext>
            </a:extLst>
          </p:cNvPr>
          <p:cNvSpPr txBox="1">
            <a:spLocks/>
          </p:cNvSpPr>
          <p:nvPr/>
        </p:nvSpPr>
        <p:spPr>
          <a:xfrm>
            <a:off x="1141909" y="1788953"/>
            <a:ext cx="4101084" cy="4484220"/>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457200" indent="-457200">
              <a:buFont typeface="+mj-lt"/>
              <a:buAutoNum type="arabicPeriod"/>
            </a:pPr>
            <a:r>
              <a:rPr lang="en-US" sz="2000" dirty="0">
                <a:latin typeface="Agency FB" panose="020B0503020202020204" pitchFamily="34" charset="0"/>
              </a:rPr>
              <a:t>VHF Range and Propagation.</a:t>
            </a:r>
          </a:p>
          <a:p>
            <a:pPr marL="457200" indent="-457200">
              <a:buFont typeface="+mj-lt"/>
              <a:buAutoNum type="arabicPeriod"/>
            </a:pPr>
            <a:r>
              <a:rPr lang="en-US" sz="2000" dirty="0">
                <a:latin typeface="Agency FB" panose="020B0503020202020204" pitchFamily="34" charset="0"/>
              </a:rPr>
              <a:t>Double Sideband Modulation, (DSB).</a:t>
            </a:r>
          </a:p>
          <a:p>
            <a:pPr marL="457200" indent="-457200">
              <a:buFont typeface="+mj-lt"/>
              <a:buAutoNum type="arabicPeriod"/>
            </a:pPr>
            <a:r>
              <a:rPr lang="en-US" sz="2000" dirty="0">
                <a:latin typeface="Agency FB" panose="020B0503020202020204" pitchFamily="34" charset="0"/>
              </a:rPr>
              <a:t>Channel Spacing.</a:t>
            </a:r>
          </a:p>
          <a:p>
            <a:pPr marL="457200" indent="-457200">
              <a:buFont typeface="+mj-lt"/>
              <a:buAutoNum type="arabicPeriod"/>
            </a:pPr>
            <a:r>
              <a:rPr lang="en-US" sz="2000" dirty="0">
                <a:latin typeface="Agency FB" panose="020B0503020202020204" pitchFamily="34" charset="0"/>
              </a:rPr>
              <a:t> Depth of Modulation.</a:t>
            </a:r>
          </a:p>
          <a:p>
            <a:pPr marL="457200" indent="-457200">
              <a:buFont typeface="+mj-lt"/>
              <a:buAutoNum type="arabicPeriod"/>
            </a:pPr>
            <a:r>
              <a:rPr lang="en-US" sz="2000" dirty="0">
                <a:latin typeface="Agency FB" panose="020B0503020202020204" pitchFamily="34" charset="0"/>
              </a:rPr>
              <a:t>Compression.</a:t>
            </a:r>
          </a:p>
          <a:p>
            <a:pPr marL="457200" indent="-457200">
              <a:buFont typeface="+mj-lt"/>
              <a:buAutoNum type="arabicPeriod"/>
            </a:pPr>
            <a:r>
              <a:rPr lang="en-US" sz="2000" dirty="0">
                <a:latin typeface="Agency FB" panose="020B0503020202020204" pitchFamily="34" charset="0"/>
              </a:rPr>
              <a:t>Squelchy.</a:t>
            </a:r>
          </a:p>
          <a:p>
            <a:pPr marL="457200" indent="-457200">
              <a:buFont typeface="+mj-lt"/>
              <a:buAutoNum type="arabicPeriod"/>
            </a:pPr>
            <a:r>
              <a:rPr lang="en-US" sz="2000" dirty="0">
                <a:latin typeface="Agency FB" panose="020B0503020202020204" pitchFamily="34" charset="0"/>
              </a:rPr>
              <a:t>Data Modes.</a:t>
            </a:r>
          </a:p>
        </p:txBody>
      </p:sp>
    </p:spTree>
    <p:extLst>
      <p:ext uri="{BB962C8B-B14F-4D97-AF65-F5344CB8AC3E}">
        <p14:creationId xmlns:p14="http://schemas.microsoft.com/office/powerpoint/2010/main" val="87624400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7" dur="12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2" dur="125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7" dur="125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22" dur="125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27" dur="125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randombar(horizontal)">
                                      <p:cBhvr>
                                        <p:cTn id="32" dur="125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randombar(horizontal)">
                                      <p:cBhvr>
                                        <p:cTn id="37" dur="125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a:xfrm>
            <a:off x="11549269" y="6405746"/>
            <a:ext cx="642731" cy="407804"/>
          </a:xfrm>
        </p:spPr>
        <p:txBody>
          <a:bodyPr/>
          <a:lstStyle/>
          <a:p>
            <a:fld id="{8C2E478F-E849-4A8C-AF1F-CBCC78A7CBFA}" type="slidenum">
              <a:rPr lang="en-US" smtClean="0"/>
              <a:pPr/>
              <a:t>4</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321366" y="158149"/>
            <a:ext cx="6752484" cy="654170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2"/>
                </a:solidFill>
                <a:latin typeface="Agency FB" panose="020B0503020202020204" pitchFamily="34" charset="0"/>
              </a:rPr>
              <a:t>1. VHF Range and Propagation.</a:t>
            </a:r>
          </a:p>
          <a:p>
            <a:r>
              <a:rPr lang="en-US" sz="2000" dirty="0">
                <a:latin typeface="Agency FB" panose="020B0503020202020204" pitchFamily="34" charset="0"/>
              </a:rPr>
              <a:t>	The range of 30MHz to 300MHz, propagate as direct-line of sight (LOS) through reflection and diffraction processes. In other instances, depending on the solar activity and the frequency preference, sky waves propagation occurs, even at the lower ranges of up to 50MHz. The maximum line-of-sight (LOS) distance in nautical miles,  between an aircraft and a ground station, is given by the relationship: </a:t>
            </a:r>
            <a:r>
              <a:rPr lang="en-US" sz="2000" i="1" dirty="0">
                <a:solidFill>
                  <a:schemeClr val="accent2"/>
                </a:solidFill>
                <a:latin typeface="Arial Black" panose="020B0A04020102020204" pitchFamily="34" charset="0"/>
                <a:cs typeface="Times New Roman" panose="02020603050405020304" pitchFamily="18" charset="0"/>
              </a:rPr>
              <a:t>d =1. 1 √h</a:t>
            </a:r>
            <a:r>
              <a:rPr lang="en-US" sz="2000" dirty="0">
                <a:latin typeface="Arial Black" panose="020B0A04020102020204" pitchFamily="34" charset="0"/>
                <a:cs typeface="Times New Roman" panose="02020603050405020304" pitchFamily="18" charset="0"/>
              </a:rPr>
              <a:t>.  </a:t>
            </a:r>
          </a:p>
          <a:p>
            <a:pPr algn="ctr"/>
            <a:r>
              <a:rPr lang="en-US" sz="2400" b="1" dirty="0">
                <a:solidFill>
                  <a:schemeClr val="accent2"/>
                </a:solidFill>
                <a:latin typeface="Agency FB" panose="020B0503020202020204" pitchFamily="34" charset="0"/>
              </a:rPr>
              <a:t>2. Double Sideband Modulation, (DSB).</a:t>
            </a:r>
          </a:p>
          <a:p>
            <a:r>
              <a:rPr lang="en-US" sz="2000" dirty="0">
                <a:latin typeface="Agency FB" panose="020B0503020202020204" pitchFamily="34" charset="0"/>
              </a:rPr>
              <a:t>	The double sideband modulation, simply means the ability of VHF to transmit voice and data using its three separate constituents. The constitutes of transfer are namely, the RF Carrier, Lower side frequency and Higher side frequency. </a:t>
            </a: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pic>
        <p:nvPicPr>
          <p:cNvPr id="20" name="Picture 19">
            <a:extLst>
              <a:ext uri="{FF2B5EF4-FFF2-40B4-BE49-F238E27FC236}">
                <a16:creationId xmlns:a16="http://schemas.microsoft.com/office/drawing/2014/main" id="{31AACB03-49E5-40C9-9283-FD01D8864C1C}"/>
              </a:ext>
            </a:extLst>
          </p:cNvPr>
          <p:cNvPicPr>
            <a:picLocks noChangeAspect="1"/>
          </p:cNvPicPr>
          <p:nvPr/>
        </p:nvPicPr>
        <p:blipFill>
          <a:blip r:embed="rId2"/>
          <a:stretch>
            <a:fillRect/>
          </a:stretch>
        </p:blipFill>
        <p:spPr>
          <a:xfrm>
            <a:off x="7708207" y="980301"/>
            <a:ext cx="3841061" cy="2042980"/>
          </a:xfrm>
          <a:prstGeom prst="rect">
            <a:avLst/>
          </a:prstGeom>
        </p:spPr>
      </p:pic>
      <p:pic>
        <p:nvPicPr>
          <p:cNvPr id="22" name="Picture 21">
            <a:extLst>
              <a:ext uri="{FF2B5EF4-FFF2-40B4-BE49-F238E27FC236}">
                <a16:creationId xmlns:a16="http://schemas.microsoft.com/office/drawing/2014/main" id="{477B54B2-1045-4219-A0B7-67353BE3093B}"/>
              </a:ext>
            </a:extLst>
          </p:cNvPr>
          <p:cNvPicPr>
            <a:picLocks noChangeAspect="1"/>
          </p:cNvPicPr>
          <p:nvPr/>
        </p:nvPicPr>
        <p:blipFill>
          <a:blip r:embed="rId3"/>
          <a:stretch>
            <a:fillRect/>
          </a:stretch>
        </p:blipFill>
        <p:spPr>
          <a:xfrm>
            <a:off x="7708208" y="3793524"/>
            <a:ext cx="3931857" cy="2170671"/>
          </a:xfrm>
          <a:prstGeom prst="rect">
            <a:avLst/>
          </a:prstGeom>
        </p:spPr>
      </p:pic>
    </p:spTree>
    <p:extLst>
      <p:ext uri="{BB962C8B-B14F-4D97-AF65-F5344CB8AC3E}">
        <p14:creationId xmlns:p14="http://schemas.microsoft.com/office/powerpoint/2010/main" val="605778178"/>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a:xfrm>
            <a:off x="11549269" y="6405746"/>
            <a:ext cx="642731" cy="407804"/>
          </a:xfrm>
        </p:spPr>
        <p:txBody>
          <a:bodyPr/>
          <a:lstStyle/>
          <a:p>
            <a:fld id="{8C2E478F-E849-4A8C-AF1F-CBCC78A7CBFA}" type="slidenum">
              <a:rPr lang="en-US" smtClean="0"/>
              <a:pPr/>
              <a:t>5</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321366" y="158149"/>
            <a:ext cx="6752484" cy="654170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2"/>
                </a:solidFill>
                <a:latin typeface="Agency FB" panose="020B0503020202020204" pitchFamily="34" charset="0"/>
              </a:rPr>
              <a:t>3. Channel Spacing.</a:t>
            </a:r>
          </a:p>
          <a:p>
            <a:r>
              <a:rPr lang="en-US" sz="2000" dirty="0">
                <a:latin typeface="Agency FB" panose="020B0503020202020204" pitchFamily="34" charset="0"/>
              </a:rPr>
              <a:t>	For a successful VHF communication, the channels are often spaced proportionally at given wavelengths. Initially, the VHF’s were spaced at 200 kHz breaks, but as the channels increase to met the demand, the intervals have reduced significantly up to 8.3kHz supporting a frequency range of 118-137 MHz. </a:t>
            </a:r>
            <a:endParaRPr lang="en-US" sz="2000" dirty="0">
              <a:latin typeface="Agency FB" panose="020B0503020202020204" pitchFamily="34" charset="0"/>
              <a:cs typeface="Times New Roman" panose="02020603050405020304" pitchFamily="18" charset="0"/>
            </a:endParaRPr>
          </a:p>
          <a:p>
            <a:pPr algn="ctr"/>
            <a:r>
              <a:rPr lang="en-US" sz="2400" b="1" dirty="0">
                <a:solidFill>
                  <a:schemeClr val="accent2"/>
                </a:solidFill>
                <a:latin typeface="Agency FB" panose="020B0503020202020204" pitchFamily="34" charset="0"/>
              </a:rPr>
              <a:t>4. Depth of Modulation.</a:t>
            </a:r>
          </a:p>
          <a:p>
            <a:r>
              <a:rPr lang="en-US" sz="2000" dirty="0">
                <a:latin typeface="Agency FB" panose="020B0503020202020204" pitchFamily="34" charset="0"/>
              </a:rPr>
              <a:t>	The depth of modulation is expressed as the percentage modulation, ranging between 0% ; unmodulated RF carrier, and 100%; modulated RF carrier. Modulated carries, results into clear signals. Instances of over modulation, projects to interruptions in the nearby channels. </a:t>
            </a:r>
          </a:p>
        </p:txBody>
      </p:sp>
      <p:sp>
        <p:nvSpPr>
          <p:cNvPr id="11" name="Content Placeholder 7">
            <a:extLst>
              <a:ext uri="{FF2B5EF4-FFF2-40B4-BE49-F238E27FC236}">
                <a16:creationId xmlns:a16="http://schemas.microsoft.com/office/drawing/2014/main" id="{C5EC23E2-7CD3-40C5-919F-B6CCD9333F04}"/>
              </a:ext>
            </a:extLst>
          </p:cNvPr>
          <p:cNvSpPr txBox="1">
            <a:spLocks/>
          </p:cNvSpPr>
          <p:nvPr/>
        </p:nvSpPr>
        <p:spPr>
          <a:xfrm>
            <a:off x="8147131" y="27184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pic>
        <p:nvPicPr>
          <p:cNvPr id="3" name="Picture 2">
            <a:extLst>
              <a:ext uri="{FF2B5EF4-FFF2-40B4-BE49-F238E27FC236}">
                <a16:creationId xmlns:a16="http://schemas.microsoft.com/office/drawing/2014/main" id="{13AEE948-53A2-4F90-BAF5-4CB04B2712AE}"/>
              </a:ext>
            </a:extLst>
          </p:cNvPr>
          <p:cNvPicPr>
            <a:picLocks noChangeAspect="1"/>
          </p:cNvPicPr>
          <p:nvPr/>
        </p:nvPicPr>
        <p:blipFill>
          <a:blip r:embed="rId2"/>
          <a:stretch>
            <a:fillRect/>
          </a:stretch>
        </p:blipFill>
        <p:spPr>
          <a:xfrm>
            <a:off x="7304418" y="966761"/>
            <a:ext cx="4566215" cy="1847850"/>
          </a:xfrm>
          <a:prstGeom prst="rect">
            <a:avLst/>
          </a:prstGeom>
        </p:spPr>
      </p:pic>
      <p:pic>
        <p:nvPicPr>
          <p:cNvPr id="4" name="Picture 3">
            <a:extLst>
              <a:ext uri="{FF2B5EF4-FFF2-40B4-BE49-F238E27FC236}">
                <a16:creationId xmlns:a16="http://schemas.microsoft.com/office/drawing/2014/main" id="{03CBF30F-D2F3-4A1E-843D-AC80C0C851C1}"/>
              </a:ext>
            </a:extLst>
          </p:cNvPr>
          <p:cNvPicPr>
            <a:picLocks noChangeAspect="1"/>
          </p:cNvPicPr>
          <p:nvPr/>
        </p:nvPicPr>
        <p:blipFill>
          <a:blip r:embed="rId3"/>
          <a:stretch>
            <a:fillRect/>
          </a:stretch>
        </p:blipFill>
        <p:spPr>
          <a:xfrm>
            <a:off x="7304418" y="3682272"/>
            <a:ext cx="4566215" cy="1847850"/>
          </a:xfrm>
          <a:prstGeom prst="rect">
            <a:avLst/>
          </a:prstGeom>
        </p:spPr>
      </p:pic>
    </p:spTree>
    <p:extLst>
      <p:ext uri="{BB962C8B-B14F-4D97-AF65-F5344CB8AC3E}">
        <p14:creationId xmlns:p14="http://schemas.microsoft.com/office/powerpoint/2010/main" val="298601046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vertic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vertic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5"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vertic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a:xfrm>
            <a:off x="11549269" y="6405746"/>
            <a:ext cx="642731" cy="407804"/>
          </a:xfrm>
        </p:spPr>
        <p:txBody>
          <a:bodyPr/>
          <a:lstStyle/>
          <a:p>
            <a:fld id="{8C2E478F-E849-4A8C-AF1F-CBCC78A7CBFA}" type="slidenum">
              <a:rPr lang="en-US" smtClean="0"/>
              <a:pPr/>
              <a:t>6</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321366" y="158149"/>
            <a:ext cx="6752484" cy="654170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2"/>
                </a:solidFill>
                <a:latin typeface="Agency FB" panose="020B0503020202020204" pitchFamily="34" charset="0"/>
              </a:rPr>
              <a:t>5. Compression.</a:t>
            </a:r>
          </a:p>
          <a:p>
            <a:r>
              <a:rPr lang="en-US" sz="2000" dirty="0">
                <a:latin typeface="Agency FB" panose="020B0503020202020204" pitchFamily="34" charset="0"/>
              </a:rPr>
              <a:t>	VHF communication signals, undergo a compression phase within the speech amplify, where the low voice signals are boosted and high voice signals are minimized. Ultimately, both signals achieve an middling modulation depth.</a:t>
            </a:r>
            <a:endParaRPr lang="en-US" sz="2000" dirty="0">
              <a:latin typeface="Agency FB" panose="020B0503020202020204" pitchFamily="34" charset="0"/>
              <a:cs typeface="Times New Roman" panose="02020603050405020304" pitchFamily="18" charset="0"/>
            </a:endParaRPr>
          </a:p>
          <a:p>
            <a:pPr algn="ctr"/>
            <a:endParaRPr lang="en-US" sz="2400" b="1" dirty="0">
              <a:solidFill>
                <a:schemeClr val="accent2"/>
              </a:solidFill>
              <a:latin typeface="Agency FB" panose="020B0503020202020204" pitchFamily="34" charset="0"/>
            </a:endParaRPr>
          </a:p>
          <a:p>
            <a:pPr algn="ctr"/>
            <a:r>
              <a:rPr lang="en-US" sz="2400" b="1" dirty="0">
                <a:solidFill>
                  <a:schemeClr val="accent2"/>
                </a:solidFill>
                <a:latin typeface="Agency FB" panose="020B0503020202020204" pitchFamily="34" charset="0"/>
              </a:rPr>
              <a:t>6. Squelchy.</a:t>
            </a:r>
          </a:p>
          <a:p>
            <a:r>
              <a:rPr lang="en-US" sz="2000" dirty="0">
                <a:latin typeface="Agency FB" panose="020B0503020202020204" pitchFamily="34" charset="0"/>
              </a:rPr>
              <a:t>	Squelchy, commonly known as noise operated squelch, is a specialized system that detects noise at outputs and uses the signal to noise ratio, as a control technique to noisy signal. The component is considered a loftier alternative to compression services.</a:t>
            </a: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pic>
        <p:nvPicPr>
          <p:cNvPr id="5" name="Picture 4">
            <a:extLst>
              <a:ext uri="{FF2B5EF4-FFF2-40B4-BE49-F238E27FC236}">
                <a16:creationId xmlns:a16="http://schemas.microsoft.com/office/drawing/2014/main" id="{51DE0B45-A274-40A6-BB4C-BE69C01FA307}"/>
              </a:ext>
            </a:extLst>
          </p:cNvPr>
          <p:cNvPicPr>
            <a:picLocks noChangeAspect="1"/>
          </p:cNvPicPr>
          <p:nvPr/>
        </p:nvPicPr>
        <p:blipFill>
          <a:blip r:embed="rId2"/>
          <a:stretch>
            <a:fillRect/>
          </a:stretch>
        </p:blipFill>
        <p:spPr>
          <a:xfrm>
            <a:off x="7734013" y="894243"/>
            <a:ext cx="3510635" cy="3120880"/>
          </a:xfrm>
          <a:prstGeom prst="rect">
            <a:avLst/>
          </a:prstGeom>
        </p:spPr>
      </p:pic>
    </p:spTree>
    <p:extLst>
      <p:ext uri="{BB962C8B-B14F-4D97-AF65-F5344CB8AC3E}">
        <p14:creationId xmlns:p14="http://schemas.microsoft.com/office/powerpoint/2010/main" val="233621732"/>
      </p:ext>
    </p:extLst>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a:xfrm>
            <a:off x="11549269" y="6405746"/>
            <a:ext cx="642731" cy="407804"/>
          </a:xfrm>
        </p:spPr>
        <p:txBody>
          <a:bodyPr/>
          <a:lstStyle/>
          <a:p>
            <a:fld id="{8C2E478F-E849-4A8C-AF1F-CBCC78A7CBFA}" type="slidenum">
              <a:rPr lang="en-US" smtClean="0"/>
              <a:pPr/>
              <a:t>7</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321366" y="158149"/>
            <a:ext cx="6752484" cy="613762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2"/>
                </a:solidFill>
                <a:latin typeface="Agency FB" panose="020B0503020202020204" pitchFamily="34" charset="0"/>
              </a:rPr>
              <a:t>7. Data Modes.</a:t>
            </a:r>
          </a:p>
          <a:p>
            <a:r>
              <a:rPr lang="en-US" sz="2000" dirty="0">
                <a:latin typeface="Agency FB" panose="020B0503020202020204" pitchFamily="34" charset="0"/>
              </a:rPr>
              <a:t>	Data Modes are the data links provided by VHF in transferring information, alongside voice transmitters. Currently, the aircrafts use the Aircraft Communications Addressing and Reporting System (ACARS), as their data link. Precisely, the ACARS are always three in number, where two are obligated to do voice communication, while the other one is the data link, (VHF data link, VDL). </a:t>
            </a:r>
          </a:p>
          <a:p>
            <a:r>
              <a:rPr lang="en-US" sz="2000" dirty="0">
                <a:latin typeface="Agency FB" panose="020B0503020202020204" pitchFamily="34" charset="0"/>
              </a:rPr>
              <a:t>	Some of the information carried through by the autonomous data link, include; traveler loads; departure and arrival intelligences, fuel information and engine status of the aircraft, (Tooley &amp; Wyatt, 2011).</a:t>
            </a:r>
          </a:p>
        </p:txBody>
      </p:sp>
      <p:sp>
        <p:nvSpPr>
          <p:cNvPr id="11" name="Content Placeholder 7">
            <a:extLst>
              <a:ext uri="{FF2B5EF4-FFF2-40B4-BE49-F238E27FC236}">
                <a16:creationId xmlns:a16="http://schemas.microsoft.com/office/drawing/2014/main" id="{C5EC23E2-7CD3-40C5-919F-B6CCD9333F04}"/>
              </a:ext>
            </a:extLst>
          </p:cNvPr>
          <p:cNvSpPr txBox="1">
            <a:spLocks/>
          </p:cNvSpPr>
          <p:nvPr/>
        </p:nvSpPr>
        <p:spPr>
          <a:xfrm>
            <a:off x="8147131" y="27184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pic>
        <p:nvPicPr>
          <p:cNvPr id="5" name="Picture 4">
            <a:extLst>
              <a:ext uri="{FF2B5EF4-FFF2-40B4-BE49-F238E27FC236}">
                <a16:creationId xmlns:a16="http://schemas.microsoft.com/office/drawing/2014/main" id="{70058D82-844C-4F59-B898-BC4229C44D03}"/>
              </a:ext>
            </a:extLst>
          </p:cNvPr>
          <p:cNvPicPr>
            <a:picLocks noChangeAspect="1"/>
          </p:cNvPicPr>
          <p:nvPr/>
        </p:nvPicPr>
        <p:blipFill>
          <a:blip r:embed="rId2"/>
          <a:stretch>
            <a:fillRect/>
          </a:stretch>
        </p:blipFill>
        <p:spPr>
          <a:xfrm>
            <a:off x="7638276" y="512808"/>
            <a:ext cx="4088285" cy="5782962"/>
          </a:xfrm>
          <a:prstGeom prst="rect">
            <a:avLst/>
          </a:prstGeom>
        </p:spPr>
      </p:pic>
    </p:spTree>
    <p:extLst>
      <p:ext uri="{BB962C8B-B14F-4D97-AF65-F5344CB8AC3E}">
        <p14:creationId xmlns:p14="http://schemas.microsoft.com/office/powerpoint/2010/main" val="244153646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vertical)">
                                      <p:cBhvr>
                                        <p:cTn id="7" dur="7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randombar(vertical)">
                                      <p:cBhvr>
                                        <p:cTn id="12" dur="7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a:xfrm>
            <a:off x="11549269" y="6405746"/>
            <a:ext cx="642731" cy="407804"/>
          </a:xfrm>
        </p:spPr>
        <p:txBody>
          <a:bodyPr/>
          <a:lstStyle/>
          <a:p>
            <a:fld id="{8C2E478F-E849-4A8C-AF1F-CBCC78A7CBFA}" type="slidenum">
              <a:rPr lang="en-US" smtClean="0"/>
              <a:pPr/>
              <a:t>8</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238942" y="1476205"/>
            <a:ext cx="11714115" cy="373422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200" b="1" dirty="0">
                <a:solidFill>
                  <a:schemeClr val="accent2"/>
                </a:solidFill>
                <a:latin typeface="Agency FB" panose="020B0503020202020204" pitchFamily="34" charset="0"/>
              </a:rPr>
              <a:t>CONCLUSION</a:t>
            </a:r>
          </a:p>
          <a:p>
            <a:r>
              <a:rPr lang="en-US" sz="2000" dirty="0">
                <a:latin typeface="Agency FB" panose="020B0503020202020204" pitchFamily="34" charset="0"/>
              </a:rPr>
              <a:t>	From the highlighted components of VHF, it is patent that the communication system has reshaped approaches of both data and communication transmissions. Evidently, the technique has evolved year after year, where adoptions of the system by aircrafts and business, has  significantly reduced its channel spacing right from 200kHz to 8.3kHz, making it ideal for heavy data carriage in different multiple fields.</a:t>
            </a:r>
          </a:p>
          <a:p>
            <a:pPr algn="ctr"/>
            <a:endParaRPr lang="en-US" sz="3200" b="1" dirty="0">
              <a:solidFill>
                <a:schemeClr val="accent2"/>
              </a:solidFill>
              <a:latin typeface="Agency FB" panose="020B0503020202020204" pitchFamily="34" charset="0"/>
            </a:endParaRPr>
          </a:p>
        </p:txBody>
      </p:sp>
      <p:sp>
        <p:nvSpPr>
          <p:cNvPr id="11" name="Content Placeholder 7">
            <a:extLst>
              <a:ext uri="{FF2B5EF4-FFF2-40B4-BE49-F238E27FC236}">
                <a16:creationId xmlns:a16="http://schemas.microsoft.com/office/drawing/2014/main" id="{C5EC23E2-7CD3-40C5-919F-B6CCD9333F04}"/>
              </a:ext>
            </a:extLst>
          </p:cNvPr>
          <p:cNvSpPr txBox="1">
            <a:spLocks/>
          </p:cNvSpPr>
          <p:nvPr/>
        </p:nvSpPr>
        <p:spPr>
          <a:xfrm>
            <a:off x="8147131" y="27184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spTree>
    <p:extLst>
      <p:ext uri="{BB962C8B-B14F-4D97-AF65-F5344CB8AC3E}">
        <p14:creationId xmlns:p14="http://schemas.microsoft.com/office/powerpoint/2010/main" val="576373163"/>
      </p:ext>
    </p:extLst>
  </p:cSld>
  <p:clrMapOvr>
    <a:masterClrMapping/>
  </p:clrMapOvr>
  <mc:AlternateContent xmlns:mc="http://schemas.openxmlformats.org/markup-compatibility/2006">
    <mc:Choice xmlns:p14="http://schemas.microsoft.com/office/powerpoint/2010/main" Requires="p14">
      <p:transition spd="slow" p14:dur="3000">
        <p14:shred dir="ou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136725C-7706-4ACA-81FE-9D435079C9A9}"/>
              </a:ext>
            </a:extLst>
          </p:cNvPr>
          <p:cNvSpPr>
            <a:spLocks noGrp="1"/>
          </p:cNvSpPr>
          <p:nvPr>
            <p:ph idx="1"/>
          </p:nvPr>
        </p:nvSpPr>
        <p:spPr>
          <a:xfrm>
            <a:off x="238943" y="1878030"/>
            <a:ext cx="11714114" cy="1073527"/>
          </a:xfrm>
        </p:spPr>
        <p:txBody>
          <a:bodyPr>
            <a:normAutofit/>
          </a:bodyPr>
          <a:lstStyle/>
          <a:p>
            <a:pPr marL="0" indent="-457200">
              <a:buNone/>
            </a:pPr>
            <a:r>
              <a:rPr lang="en-US" sz="2400" dirty="0">
                <a:latin typeface="Agency FB" panose="020B0503020202020204" pitchFamily="34" charset="0"/>
              </a:rPr>
              <a:t>Tooley, M., &amp; Wyatt, D. (2011). Aircraft Communications and Navigation Systems (2nd ed., pp. 61-72). New York: Routledge.</a:t>
            </a:r>
          </a:p>
        </p:txBody>
      </p:sp>
      <p:sp>
        <p:nvSpPr>
          <p:cNvPr id="2" name="Slide Number Placeholder 1">
            <a:extLst>
              <a:ext uri="{FF2B5EF4-FFF2-40B4-BE49-F238E27FC236}">
                <a16:creationId xmlns:a16="http://schemas.microsoft.com/office/drawing/2014/main" id="{D886D306-B4E6-47AF-A7F0-22B0BB044488}"/>
              </a:ext>
            </a:extLst>
          </p:cNvPr>
          <p:cNvSpPr>
            <a:spLocks noGrp="1"/>
          </p:cNvSpPr>
          <p:nvPr>
            <p:ph type="sldNum" sz="quarter" idx="11"/>
          </p:nvPr>
        </p:nvSpPr>
        <p:spPr/>
        <p:txBody>
          <a:bodyPr/>
          <a:lstStyle/>
          <a:p>
            <a:fld id="{8C2E478F-E849-4A8C-AF1F-CBCC78A7CBFA}" type="slidenum">
              <a:rPr lang="en-US" smtClean="0"/>
              <a:pPr/>
              <a:t>9</a:t>
            </a:fld>
            <a:endParaRPr lang="en-US" dirty="0"/>
          </a:p>
        </p:txBody>
      </p:sp>
      <p:sp>
        <p:nvSpPr>
          <p:cNvPr id="8" name="Content Placeholder 7">
            <a:extLst>
              <a:ext uri="{FF2B5EF4-FFF2-40B4-BE49-F238E27FC236}">
                <a16:creationId xmlns:a16="http://schemas.microsoft.com/office/drawing/2014/main" id="{69D39465-4ADA-42CC-BF48-C0CB42CCE947}"/>
              </a:ext>
            </a:extLst>
          </p:cNvPr>
          <p:cNvSpPr txBox="1">
            <a:spLocks/>
          </p:cNvSpPr>
          <p:nvPr/>
        </p:nvSpPr>
        <p:spPr>
          <a:xfrm>
            <a:off x="238941" y="842035"/>
            <a:ext cx="11714115" cy="926019"/>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200" b="1" dirty="0">
                <a:solidFill>
                  <a:schemeClr val="accent2"/>
                </a:solidFill>
                <a:latin typeface="Agency FB" panose="020B0503020202020204" pitchFamily="34" charset="0"/>
              </a:rPr>
              <a:t>REFERENCE</a:t>
            </a:r>
          </a:p>
        </p:txBody>
      </p:sp>
      <p:sp>
        <p:nvSpPr>
          <p:cNvPr id="12" name="Content Placeholder 7">
            <a:extLst>
              <a:ext uri="{FF2B5EF4-FFF2-40B4-BE49-F238E27FC236}">
                <a16:creationId xmlns:a16="http://schemas.microsoft.com/office/drawing/2014/main" id="{3A077720-EB3D-4FE3-8FA1-3D65D48FBFB1}"/>
              </a:ext>
            </a:extLst>
          </p:cNvPr>
          <p:cNvSpPr txBox="1">
            <a:spLocks/>
          </p:cNvSpPr>
          <p:nvPr/>
        </p:nvSpPr>
        <p:spPr>
          <a:xfrm>
            <a:off x="8147130" y="4125099"/>
            <a:ext cx="3723503" cy="2170671"/>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endParaRPr lang="en-US" sz="2400" dirty="0">
              <a:latin typeface="Agency FB" panose="020B0503020202020204" pitchFamily="34" charset="0"/>
            </a:endParaRPr>
          </a:p>
        </p:txBody>
      </p:sp>
    </p:spTree>
    <p:extLst>
      <p:ext uri="{BB962C8B-B14F-4D97-AF65-F5344CB8AC3E}">
        <p14:creationId xmlns:p14="http://schemas.microsoft.com/office/powerpoint/2010/main" val="3779757673"/>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1439233-43F0-47DF-A8C4-0D3D23C4192C}"/>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4E8EC366-9118-4504-88CF-ABE80F98E7F0}"/>
              </a:ext>
            </a:extLst>
          </p:cNvPr>
          <p:cNvSpPr>
            <a:spLocks noGrp="1"/>
          </p:cNvSpPr>
          <p:nvPr>
            <p:ph type="sldNum" sz="quarter" idx="17"/>
          </p:nvPr>
        </p:nvSpPr>
        <p:spPr/>
        <p:txBody>
          <a:bodyPr/>
          <a:lstStyle/>
          <a:p>
            <a:fld id="{8C2E478F-E849-4A8C-AF1F-CBCC78A7CBFA}" type="slidenum">
              <a:rPr lang="en-US" smtClean="0"/>
              <a:pPr/>
              <a:t>10</a:t>
            </a:fld>
            <a:endParaRPr lang="en-US" dirty="0"/>
          </a:p>
        </p:txBody>
      </p:sp>
      <p:sp>
        <p:nvSpPr>
          <p:cNvPr id="21" name="Text Placeholder 20">
            <a:extLst>
              <a:ext uri="{FF2B5EF4-FFF2-40B4-BE49-F238E27FC236}">
                <a16:creationId xmlns:a16="http://schemas.microsoft.com/office/drawing/2014/main" id="{2141CD3B-F968-4EEC-A621-885347226BEC}"/>
              </a:ext>
            </a:extLst>
          </p:cNvPr>
          <p:cNvSpPr>
            <a:spLocks noGrp="1"/>
          </p:cNvSpPr>
          <p:nvPr>
            <p:ph type="body" idx="1"/>
          </p:nvPr>
        </p:nvSpPr>
        <p:spPr/>
        <p:txBody>
          <a:bodyPr/>
          <a:lstStyle/>
          <a:p>
            <a:endParaRPr lang="en-US"/>
          </a:p>
        </p:txBody>
      </p:sp>
      <p:pic>
        <p:nvPicPr>
          <p:cNvPr id="6" name="Picture Placeholder 5" descr="Building" title="Building">
            <a:extLst>
              <a:ext uri="{FF2B5EF4-FFF2-40B4-BE49-F238E27FC236}">
                <a16:creationId xmlns:a16="http://schemas.microsoft.com/office/drawing/2014/main" id="{00C713CD-79D0-408F-A140-FBAE3C602261}"/>
              </a:ext>
            </a:extLst>
          </p:cNvPr>
          <p:cNvPicPr>
            <a:picLocks noGrp="1" noChangeAspect="1"/>
          </p:cNvPicPr>
          <p:nvPr>
            <p:ph type="pic" sz="quarter" idx="4294967295"/>
          </p:nvPr>
        </p:nvPicPr>
        <p:blipFill>
          <a:blip r:embed="rId2">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t="64" b="64"/>
          <a:stretch>
            <a:fillRect/>
          </a:stretch>
        </p:blipFill>
        <p:spPr>
          <a:xfrm>
            <a:off x="2263775" y="0"/>
            <a:ext cx="9928225" cy="6858000"/>
          </a:xfrm>
        </p:spPr>
      </p:pic>
      <p:grpSp>
        <p:nvGrpSpPr>
          <p:cNvPr id="2" name="Group 1">
            <a:extLst>
              <a:ext uri="{FF2B5EF4-FFF2-40B4-BE49-F238E27FC236}">
                <a16:creationId xmlns:a16="http://schemas.microsoft.com/office/drawing/2014/main" id="{CCC577CF-CED3-44B1-AC3E-05C2556B41F4}"/>
              </a:ext>
              <a:ext uri="{C183D7F6-B498-43B3-948B-1728B52AA6E4}">
                <adec:decorative xmlns:adec="http://schemas.microsoft.com/office/drawing/2017/decorative" val="1"/>
              </a:ext>
            </a:extLst>
          </p:cNvPr>
          <p:cNvGrpSpPr/>
          <p:nvPr/>
        </p:nvGrpSpPr>
        <p:grpSpPr>
          <a:xfrm>
            <a:off x="3571747" y="1104105"/>
            <a:ext cx="4572000" cy="4773273"/>
            <a:chOff x="773477" y="408327"/>
            <a:chExt cx="4572000" cy="4773273"/>
          </a:xfrm>
        </p:grpSpPr>
        <p:sp>
          <p:nvSpPr>
            <p:cNvPr id="24" name="Rectangle 23">
              <a:extLst>
                <a:ext uri="{FF2B5EF4-FFF2-40B4-BE49-F238E27FC236}">
                  <a16:creationId xmlns:a16="http://schemas.microsoft.com/office/drawing/2014/main" id="{D4B52C7E-3049-4545-956A-6D8F73F234DB}"/>
                </a:ext>
                <a:ext uri="{C183D7F6-B498-43B3-948B-1728B52AA6E4}">
                  <adec:decorative xmlns:adec="http://schemas.microsoft.com/office/drawing/2017/decorative" val="1"/>
                </a:ext>
              </a:extLst>
            </p:cNvPr>
            <p:cNvSpPr/>
            <p:nvPr/>
          </p:nvSpPr>
          <p:spPr>
            <a:xfrm>
              <a:off x="883522" y="408327"/>
              <a:ext cx="4351911" cy="4773273"/>
            </a:xfrm>
            <a:prstGeom prst="rect">
              <a:avLst/>
            </a:prstGeom>
            <a:solidFill>
              <a:srgbClr val="2F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a:p>
              <a:pPr algn="ctr"/>
              <a:r>
                <a:rPr lang="en-US" dirty="0">
                  <a:solidFill>
                    <a:schemeClr val="bg1"/>
                  </a:solidFill>
                </a:rPr>
                <a:t>+</a:t>
              </a:r>
            </a:p>
            <a:p>
              <a:pPr algn="ctr"/>
              <a:endParaRPr lang="en-US" dirty="0">
                <a:solidFill>
                  <a:schemeClr val="bg1"/>
                </a:solidFill>
              </a:endParaRPr>
            </a:p>
          </p:txBody>
        </p:sp>
        <p:pic>
          <p:nvPicPr>
            <p:cNvPr id="13" name="Graphic 12">
              <a:extLst>
                <a:ext uri="{FF2B5EF4-FFF2-40B4-BE49-F238E27FC236}">
                  <a16:creationId xmlns:a16="http://schemas.microsoft.com/office/drawing/2014/main" id="{46669882-9FD4-41D7-A5A6-A4A2E44A2AB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3477" y="486117"/>
              <a:ext cx="4572000" cy="4572000"/>
            </a:xfrm>
            <a:prstGeom prst="rect">
              <a:avLst/>
            </a:prstGeom>
          </p:spPr>
        </p:pic>
      </p:grpSp>
      <p:sp>
        <p:nvSpPr>
          <p:cNvPr id="11" name="Rectangle: Single Corner Snipped 10" descr="Footer accent box">
            <a:extLst>
              <a:ext uri="{FF2B5EF4-FFF2-40B4-BE49-F238E27FC236}">
                <a16:creationId xmlns:a16="http://schemas.microsoft.com/office/drawing/2014/main" id="{A39C0937-57CD-4C2F-B530-516994363917}"/>
              </a:ext>
            </a:extLst>
          </p:cNvPr>
          <p:cNvSpPr/>
          <p:nvPr/>
        </p:nvSpPr>
        <p:spPr>
          <a:xfrm flipH="1">
            <a:off x="11549269" y="6356350"/>
            <a:ext cx="642731" cy="501650"/>
          </a:xfrm>
          <a:prstGeom prst="snip1Rect">
            <a:avLst/>
          </a:prstGeom>
          <a:gradFill>
            <a:gsLst>
              <a:gs pos="0">
                <a:srgbClr val="038B30">
                  <a:alpha val="70000"/>
                </a:srgbClr>
              </a:gs>
              <a:gs pos="50000">
                <a:srgbClr val="05EE55">
                  <a:alpha val="70000"/>
                </a:srgbClr>
              </a:gs>
              <a:gs pos="100000">
                <a:srgbClr val="C0F4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02F8E9CF-BD81-4902-A1B9-17476C0E1BEC}"/>
              </a:ext>
            </a:extLst>
          </p:cNvPr>
          <p:cNvSpPr txBox="1"/>
          <p:nvPr/>
        </p:nvSpPr>
        <p:spPr>
          <a:xfrm>
            <a:off x="5198745" y="3105834"/>
            <a:ext cx="1794510" cy="769441"/>
          </a:xfrm>
          <a:prstGeom prst="rect">
            <a:avLst/>
          </a:prstGeom>
          <a:noFill/>
        </p:spPr>
        <p:txBody>
          <a:bodyPr wrap="square" rtlCol="0">
            <a:spAutoFit/>
          </a:bodyPr>
          <a:lstStyle/>
          <a:p>
            <a:r>
              <a:rPr lang="en-US" sz="4400" b="1" dirty="0">
                <a:solidFill>
                  <a:schemeClr val="bg1"/>
                </a:solidFill>
                <a:latin typeface="Agency FB" panose="020B0503020202020204" pitchFamily="34" charset="0"/>
              </a:rPr>
              <a:t>The End</a:t>
            </a:r>
          </a:p>
        </p:txBody>
      </p:sp>
    </p:spTree>
    <p:extLst>
      <p:ext uri="{BB962C8B-B14F-4D97-AF65-F5344CB8AC3E}">
        <p14:creationId xmlns:p14="http://schemas.microsoft.com/office/powerpoint/2010/main" val="294830549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
</file>

<file path=ppt/theme/theme1.xml><?xml version="1.0" encoding="utf-8"?>
<a:theme xmlns:a="http://schemas.openxmlformats.org/drawingml/2006/main" name="Office Theme">
  <a:themeElements>
    <a:clrScheme name="Custom 8">
      <a:dk1>
        <a:sysClr val="windowText" lastClr="000000"/>
      </a:dk1>
      <a:lt1>
        <a:sysClr val="window" lastClr="FFFFFF"/>
      </a:lt1>
      <a:dk2>
        <a:srgbClr val="44546A"/>
      </a:dk2>
      <a:lt2>
        <a:srgbClr val="E7E6E6"/>
      </a:lt2>
      <a:accent1>
        <a:srgbClr val="C0F400"/>
      </a:accent1>
      <a:accent2>
        <a:srgbClr val="05D74D"/>
      </a:accent2>
      <a:accent3>
        <a:srgbClr val="2F3342"/>
      </a:accent3>
      <a:accent4>
        <a:srgbClr val="038B30"/>
      </a:accent4>
      <a:accent5>
        <a:srgbClr val="05EE55"/>
      </a:accent5>
      <a:accent6>
        <a:srgbClr val="70AD47"/>
      </a:accent6>
      <a:hlink>
        <a:srgbClr val="05D74D"/>
      </a:hlink>
      <a:folHlink>
        <a:srgbClr val="C0F400"/>
      </a:folHlink>
    </a:clrScheme>
    <a:fontScheme name="Custom 5">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357351_Dark modernist presentation_AAS_v3" id="{120EC718-2276-440D-8FC1-55320A662921}" vid="{ED0184CC-B5C7-4F34-B511-447B58B7CA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3B18BB-C24E-408B-9A12-8848DDD7A302}">
  <ds:schemaRefs>
    <ds:schemaRef ds:uri="http://schemas.microsoft.com/office/2006/metadata/properties"/>
    <ds:schemaRef ds:uri="http://schemas.microsoft.com/office/infopath/2007/PartnerControls"/>
    <ds:schemaRef ds:uri="http://purl.org/dc/terms/"/>
    <ds:schemaRef ds:uri="http://schemas.openxmlformats.org/package/2006/metadata/core-properties"/>
    <ds:schemaRef ds:uri="16c05727-aa75-4e4a-9b5f-8a80a1165891"/>
    <ds:schemaRef ds:uri="http://schemas.microsoft.com/office/2006/documentManagement/types"/>
    <ds:schemaRef ds:uri="http://purl.org/dc/elements/1.1/"/>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865F1FAD-176C-4A03-BD9A-1520119CFB52}">
  <ds:schemaRefs>
    <ds:schemaRef ds:uri="http://schemas.microsoft.com/sharepoint/v3/contenttype/forms"/>
  </ds:schemaRefs>
</ds:datastoreItem>
</file>

<file path=customXml/itemProps3.xml><?xml version="1.0" encoding="utf-8"?>
<ds:datastoreItem xmlns:ds="http://schemas.openxmlformats.org/officeDocument/2006/customXml" ds:itemID="{12361ED8-85A0-453F-805C-6D9AF4A72B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Dark modernist presentation</Template>
  <TotalTime>0</TotalTime>
  <Words>109</Words>
  <Application>Microsoft Office PowerPoint</Application>
  <PresentationFormat>Widescreen</PresentationFormat>
  <Paragraphs>245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Agency FB</vt:lpstr>
      <vt:lpstr>Arial</vt:lpstr>
      <vt:lpstr>Arial Black</vt:lpstr>
      <vt:lpstr>Calibri</vt:lpstr>
      <vt:lpstr>Office Theme</vt:lpstr>
      <vt:lpstr>VHF COMMUNICATION SYSTEM</vt:lpstr>
      <vt:lpstr>Introduction</vt:lpstr>
      <vt:lpstr>Different components of vhf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2019-07-15T12:28:01Z</dcterms:created>
  <dcterms:modified xsi:type="dcterms:W3CDTF">2019-07-15T17:44:13Z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