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60" r:id="rId6"/>
    <p:sldId id="270" r:id="rId7"/>
    <p:sldId id="271" r:id="rId8"/>
    <p:sldId id="273" r:id="rId9"/>
    <p:sldId id="27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402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8E39-2801-4246-8771-DE60D7C5EE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What happens to “old media” when it dies?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D30458-C529-42AF-882D-C92605109D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89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2FD5D-E58A-42BE-9690-BBED1AE0C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Walkman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gency FB" panose="020B0503020202020204" pitchFamily="34" charset="0"/>
              </a:rPr>
              <a:t>Walkman is a Sony brand tradename, originally used for portable audio cassette players from the late 1970s onwards. In later years, it has been used by Sony to market digital portable audio/video MP3 players, as well as a line of Sony Ericsson mobile phones introduced in 2005.</a:t>
            </a:r>
          </a:p>
        </p:txBody>
      </p:sp>
    </p:spTree>
    <p:extLst>
      <p:ext uri="{BB962C8B-B14F-4D97-AF65-F5344CB8AC3E}">
        <p14:creationId xmlns:p14="http://schemas.microsoft.com/office/powerpoint/2010/main" val="77681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5B891-4B5E-44B2-BEA2-341B06E08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6650302" cy="402336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gency FB" panose="020B0503020202020204" pitchFamily="34" charset="0"/>
              </a:rPr>
              <a:t>The original prototype was </a:t>
            </a:r>
            <a:r>
              <a:rPr lang="en-US" sz="2800" dirty="0" smtClean="0">
                <a:latin typeface="Agency FB" panose="020B0503020202020204" pitchFamily="34" charset="0"/>
              </a:rPr>
              <a:t>built from </a:t>
            </a:r>
            <a:r>
              <a:rPr lang="en-US" sz="2800" dirty="0">
                <a:latin typeface="Agency FB" panose="020B0503020202020204" pitchFamily="34" charset="0"/>
              </a:rPr>
              <a:t>a heavily modified Sony Pressman, </a:t>
            </a:r>
            <a:r>
              <a:rPr lang="en-US" sz="2800" dirty="0" smtClean="0">
                <a:latin typeface="Agency FB" panose="020B0503020202020204" pitchFamily="34" charset="0"/>
              </a:rPr>
              <a:t>(a </a:t>
            </a:r>
            <a:r>
              <a:rPr lang="en-US" sz="2800" dirty="0">
                <a:latin typeface="Agency FB" panose="020B0503020202020204" pitchFamily="34" charset="0"/>
              </a:rPr>
              <a:t>lightweight, compact tape recorder designed for </a:t>
            </a:r>
            <a:r>
              <a:rPr lang="en-US" sz="2800" dirty="0" smtClean="0">
                <a:latin typeface="Agency FB" panose="020B0503020202020204" pitchFamily="34" charset="0"/>
              </a:rPr>
              <a:t>journalists) by </a:t>
            </a:r>
            <a:r>
              <a:rPr lang="en-US" sz="2800" dirty="0">
                <a:latin typeface="Agency FB" panose="020B0503020202020204" pitchFamily="34" charset="0"/>
              </a:rPr>
              <a:t>replacing the recording head with a playback </a:t>
            </a:r>
            <a:r>
              <a:rPr lang="en-US" sz="2800" dirty="0" smtClean="0">
                <a:latin typeface="Agency FB" panose="020B0503020202020204" pitchFamily="34" charset="0"/>
              </a:rPr>
              <a:t>head and </a:t>
            </a:r>
            <a:r>
              <a:rPr lang="en-US" sz="2800" dirty="0">
                <a:latin typeface="Agency FB" panose="020B0503020202020204" pitchFamily="34" charset="0"/>
              </a:rPr>
              <a:t>the speaker with an </a:t>
            </a:r>
            <a:r>
              <a:rPr lang="en-US" sz="2800" dirty="0" smtClean="0">
                <a:latin typeface="Agency FB" panose="020B0503020202020204" pitchFamily="34" charset="0"/>
              </a:rPr>
              <a:t>amplifier</a:t>
            </a:r>
            <a:r>
              <a:rPr lang="en-US" sz="2800" dirty="0">
                <a:latin typeface="Agency FB" panose="020B0503020202020204" pitchFamily="34" charset="0"/>
              </a:rPr>
              <a:t>.</a:t>
            </a:r>
            <a:endParaRPr lang="en-US" sz="2800" dirty="0" smtClean="0">
              <a:latin typeface="Agency FB" panose="020B05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38067" y="594002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gency FB" panose="020B0503020202020204" pitchFamily="34" charset="0"/>
              </a:rPr>
              <a:t>Picture of Sony Pressman</a:t>
            </a:r>
            <a:endParaRPr lang="en-US" b="1" dirty="0">
              <a:latin typeface="Agency FB" panose="020B0503020202020204" pitchFamily="34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8343" y="2286000"/>
            <a:ext cx="3380014" cy="3396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19790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5B891-4B5E-44B2-BEA2-341B06E08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6650302" cy="4023360"/>
          </a:xfrm>
          <a:effectLst>
            <a:reflection stA="45000" endPos="65000" dist="685800" dir="5400000" sy="-100000" algn="bl" rotWithShape="0"/>
          </a:effectLst>
        </p:spPr>
        <p:txBody>
          <a:bodyPr>
            <a:normAutofit/>
          </a:bodyPr>
          <a:lstStyle/>
          <a:p>
            <a:r>
              <a:rPr lang="en-US" sz="2800" dirty="0" smtClean="0">
                <a:latin typeface="Agency FB" panose="020B0503020202020204" pitchFamily="34" charset="0"/>
              </a:rPr>
              <a:t>Sony </a:t>
            </a:r>
            <a:r>
              <a:rPr lang="en-US" sz="2800" dirty="0">
                <a:latin typeface="Agency FB" panose="020B0503020202020204" pitchFamily="34" charset="0"/>
              </a:rPr>
              <a:t>engineers were able to combine the portability of the Pressman with the stereo experience of the TC-D5.(Sony's existing portable player </a:t>
            </a:r>
            <a:r>
              <a:rPr lang="en-US" sz="2800" dirty="0" smtClean="0">
                <a:latin typeface="Agency FB" panose="020B0503020202020204" pitchFamily="34" charset="0"/>
              </a:rPr>
              <a:t>). </a:t>
            </a:r>
            <a:r>
              <a:rPr lang="en-US" sz="2800" dirty="0">
                <a:latin typeface="Agency FB" panose="020B0503020202020204" pitchFamily="34" charset="0"/>
              </a:rPr>
              <a:t>Later The player was released in Japan in 1979 as the "</a:t>
            </a:r>
            <a:r>
              <a:rPr lang="en-US" sz="2800" dirty="0" smtClean="0">
                <a:latin typeface="Agency FB" panose="020B0503020202020204" pitchFamily="34" charset="0"/>
              </a:rPr>
              <a:t>Walkman“.</a:t>
            </a:r>
            <a:endParaRPr lang="en-US" sz="2800" dirty="0">
              <a:latin typeface="Agency FB" panose="020B0503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4" y="2024742"/>
            <a:ext cx="3776930" cy="3864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8322541" y="6124694"/>
            <a:ext cx="3422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gency FB" panose="020B0503020202020204" pitchFamily="34" charset="0"/>
              </a:rPr>
              <a:t>Original Sony Walkman TPS-L2 from 1979</a:t>
            </a:r>
          </a:p>
        </p:txBody>
      </p:sp>
    </p:spTree>
    <p:extLst>
      <p:ext uri="{BB962C8B-B14F-4D97-AF65-F5344CB8AC3E}">
        <p14:creationId xmlns:p14="http://schemas.microsoft.com/office/powerpoint/2010/main" val="392081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471509"/>
            <a:ext cx="5099087" cy="1455262"/>
          </a:xfrm>
        </p:spPr>
        <p:txBody>
          <a:bodyPr/>
          <a:lstStyle/>
          <a:p>
            <a:r>
              <a:rPr lang="en-US" b="1" dirty="0" smtClean="0">
                <a:latin typeface="Agency FB" panose="020B0503020202020204" pitchFamily="34" charset="0"/>
              </a:rPr>
              <a:t>History of Walkman.</a:t>
            </a:r>
            <a:endParaRPr lang="en-US" b="1" dirty="0">
              <a:latin typeface="Agency FB" panose="020B0503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59229" y="2257506"/>
            <a:ext cx="6204857" cy="376229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gency FB" panose="020B0503020202020204" pitchFamily="34" charset="0"/>
              </a:rPr>
              <a:t>The history of Walkman dates well between 1980 and 1999, </a:t>
            </a:r>
            <a:r>
              <a:rPr lang="en-US" sz="2800" dirty="0">
                <a:latin typeface="Agency FB" panose="020B0503020202020204" pitchFamily="34" charset="0"/>
              </a:rPr>
              <a:t>the Sony Walkman really did change the way </a:t>
            </a:r>
            <a:r>
              <a:rPr lang="en-US" sz="2800" dirty="0" smtClean="0">
                <a:latin typeface="Agency FB" panose="020B0503020202020204" pitchFamily="34" charset="0"/>
              </a:rPr>
              <a:t>people listened </a:t>
            </a:r>
            <a:r>
              <a:rPr lang="en-US" sz="2800" dirty="0">
                <a:latin typeface="Agency FB" panose="020B0503020202020204" pitchFamily="34" charset="0"/>
              </a:rPr>
              <a:t>to </a:t>
            </a:r>
            <a:r>
              <a:rPr lang="en-US" sz="2800" dirty="0" smtClean="0">
                <a:latin typeface="Agency FB" panose="020B0503020202020204" pitchFamily="34" charset="0"/>
              </a:rPr>
              <a:t>music. It </a:t>
            </a:r>
            <a:r>
              <a:rPr lang="en-US" sz="2800" dirty="0">
                <a:latin typeface="Agency FB" panose="020B0503020202020204" pitchFamily="34" charset="0"/>
              </a:rPr>
              <a:t>wasn’t just about it being portable and offering big stereo quality </a:t>
            </a:r>
            <a:r>
              <a:rPr lang="en-US" sz="2800" dirty="0" smtClean="0">
                <a:latin typeface="Agency FB" panose="020B0503020202020204" pitchFamily="34" charset="0"/>
              </a:rPr>
              <a:t>sound. </a:t>
            </a:r>
          </a:p>
          <a:p>
            <a:r>
              <a:rPr lang="en-US" sz="2800" dirty="0" smtClean="0">
                <a:latin typeface="Agency FB" panose="020B0503020202020204" pitchFamily="34" charset="0"/>
              </a:rPr>
              <a:t>Despite </a:t>
            </a:r>
            <a:r>
              <a:rPr lang="en-US" sz="2800" dirty="0">
                <a:latin typeface="Agency FB" panose="020B0503020202020204" pitchFamily="34" charset="0"/>
              </a:rPr>
              <a:t>major advancements in music </a:t>
            </a:r>
            <a:r>
              <a:rPr lang="en-US" sz="2800" dirty="0" smtClean="0">
                <a:latin typeface="Agency FB" panose="020B0503020202020204" pitchFamily="34" charset="0"/>
              </a:rPr>
              <a:t>technology a few upgrades on Walkman managed to penetrate the 21</a:t>
            </a:r>
            <a:r>
              <a:rPr lang="en-US" sz="2800" baseline="30000" dirty="0" smtClean="0">
                <a:latin typeface="Agency FB" panose="020B0503020202020204" pitchFamily="34" charset="0"/>
              </a:rPr>
              <a:t>st</a:t>
            </a:r>
            <a:r>
              <a:rPr lang="en-US" sz="2800" dirty="0" smtClean="0">
                <a:latin typeface="Agency FB" panose="020B0503020202020204" pitchFamily="34" charset="0"/>
              </a:rPr>
              <a:t> Century market.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" t="8007" r="50182" b="64415"/>
          <a:stretch/>
        </p:blipFill>
        <p:spPr>
          <a:xfrm>
            <a:off x="6776357" y="1926771"/>
            <a:ext cx="5013840" cy="3804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84406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cap="none" dirty="0" smtClean="0">
                <a:latin typeface="Agency FB" panose="020B0503020202020204" pitchFamily="34" charset="0"/>
              </a:rPr>
              <a:t>The Walkman progressions were as follows</a:t>
            </a:r>
            <a:endParaRPr lang="en-US" sz="2800" b="1" cap="none" dirty="0">
              <a:latin typeface="Agency FB" panose="020B0503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Agency FB" panose="020B0503020202020204" pitchFamily="34" charset="0"/>
              </a:rPr>
              <a:t>Walkman</a:t>
            </a:r>
            <a:r>
              <a:rPr lang="en-US" sz="2800" b="1" dirty="0">
                <a:latin typeface="Agency FB" panose="020B0503020202020204" pitchFamily="34" charset="0"/>
              </a:rPr>
              <a:t> </a:t>
            </a:r>
            <a:r>
              <a:rPr lang="en-US" sz="2800" dirty="0" smtClean="0">
                <a:latin typeface="Agency FB" panose="020B0503020202020204" pitchFamily="34" charset="0"/>
              </a:rPr>
              <a:t>Professional - 1982.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Agency FB" panose="020B0503020202020204" pitchFamily="34" charset="0"/>
              </a:rPr>
              <a:t>CD Walkman (Discman</a:t>
            </a:r>
            <a:r>
              <a:rPr lang="en-US" sz="2800" dirty="0" smtClean="0">
                <a:latin typeface="Agency FB" panose="020B0503020202020204" pitchFamily="34" charset="0"/>
              </a:rPr>
              <a:t>) - 1984.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Agency FB" panose="020B0503020202020204" pitchFamily="34" charset="0"/>
              </a:rPr>
              <a:t>Video </a:t>
            </a:r>
            <a:r>
              <a:rPr lang="en-US" sz="2800" dirty="0" smtClean="0">
                <a:latin typeface="Agency FB" panose="020B0503020202020204" pitchFamily="34" charset="0"/>
              </a:rPr>
              <a:t>Walkman (Video </a:t>
            </a:r>
            <a:r>
              <a:rPr lang="en-US" sz="2800" dirty="0">
                <a:latin typeface="Agency FB" panose="020B0503020202020204" pitchFamily="34" charset="0"/>
              </a:rPr>
              <a:t>8 format tape </a:t>
            </a:r>
            <a:r>
              <a:rPr lang="en-US" sz="2800" dirty="0" smtClean="0">
                <a:latin typeface="Agency FB" panose="020B0503020202020204" pitchFamily="34" charset="0"/>
              </a:rPr>
              <a:t>cassette) - 1989.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Agency FB" panose="020B0503020202020204" pitchFamily="34" charset="0"/>
              </a:rPr>
              <a:t>Minidisc Walkman - 1992.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Agency FB" panose="020B0503020202020204" pitchFamily="34" charset="0"/>
              </a:rPr>
              <a:t>Network </a:t>
            </a:r>
            <a:r>
              <a:rPr lang="en-US" sz="2800" dirty="0" smtClean="0">
                <a:latin typeface="Agency FB" panose="020B0503020202020204" pitchFamily="34" charset="0"/>
              </a:rPr>
              <a:t>Walkman - 1999.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Agency FB" panose="020B0503020202020204" pitchFamily="34" charset="0"/>
              </a:rPr>
              <a:t>Walkman </a:t>
            </a:r>
            <a:r>
              <a:rPr lang="en-US" sz="2800" dirty="0">
                <a:latin typeface="Agency FB" panose="020B0503020202020204" pitchFamily="34" charset="0"/>
              </a:rPr>
              <a:t>Video </a:t>
            </a:r>
            <a:r>
              <a:rPr lang="en-US" sz="2800" dirty="0" smtClean="0">
                <a:latin typeface="Agency FB" panose="020B0503020202020204" pitchFamily="34" charset="0"/>
              </a:rPr>
              <a:t>(H.264/MPEG-4 </a:t>
            </a:r>
            <a:r>
              <a:rPr lang="en-US" sz="2800" dirty="0">
                <a:latin typeface="Agency FB" panose="020B0503020202020204" pitchFamily="34" charset="0"/>
              </a:rPr>
              <a:t>AVC format</a:t>
            </a:r>
            <a:r>
              <a:rPr lang="en-US" sz="2800" dirty="0" smtClean="0">
                <a:latin typeface="Agency FB" panose="020B0503020202020204" pitchFamily="34" charset="0"/>
              </a:rPr>
              <a:t>) &amp; </a:t>
            </a:r>
            <a:r>
              <a:rPr lang="en-US" sz="2800" dirty="0">
                <a:latin typeface="Agency FB" panose="020B0503020202020204" pitchFamily="34" charset="0"/>
              </a:rPr>
              <a:t>MP3 </a:t>
            </a:r>
            <a:r>
              <a:rPr lang="en-US" sz="2800" dirty="0" smtClean="0">
                <a:latin typeface="Agency FB" panose="020B0503020202020204" pitchFamily="34" charset="0"/>
              </a:rPr>
              <a:t>Player - 2003.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Agency FB" panose="020B0503020202020204" pitchFamily="34" charset="0"/>
              </a:rPr>
              <a:t>Sony Ericsson Mobile </a:t>
            </a:r>
            <a:r>
              <a:rPr lang="en-US" sz="2800" dirty="0" smtClean="0">
                <a:latin typeface="Agency FB" panose="020B0503020202020204" pitchFamily="34" charset="0"/>
              </a:rPr>
              <a:t>phones</a:t>
            </a:r>
            <a:r>
              <a:rPr lang="en-US" sz="2800" dirty="0">
                <a:latin typeface="Agency FB" panose="020B0503020202020204" pitchFamily="34" charset="0"/>
              </a:rPr>
              <a:t> </a:t>
            </a:r>
            <a:r>
              <a:rPr lang="en-US" sz="2800" dirty="0" smtClean="0">
                <a:latin typeface="Agency FB" panose="020B0503020202020204" pitchFamily="34" charset="0"/>
              </a:rPr>
              <a:t>- 2005.</a:t>
            </a: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800" dirty="0" smtClean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800" dirty="0" smtClean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058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1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61941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gency FB" panose="020B0503020202020204" pitchFamily="34" charset="0"/>
              </a:rPr>
              <a:t>Absorption of Walkman </a:t>
            </a:r>
            <a:endParaRPr lang="en-US" sz="4000" b="1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414" y="1600200"/>
            <a:ext cx="9878787" cy="47091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Agency FB" panose="020B0503020202020204" pitchFamily="34" charset="0"/>
              </a:rPr>
              <a:t> </a:t>
            </a:r>
          </a:p>
          <a:p>
            <a:r>
              <a:rPr lang="en-US" sz="2800" dirty="0">
                <a:latin typeface="Agency FB" panose="020B0503020202020204" pitchFamily="34" charset="0"/>
              </a:rPr>
              <a:t>After the runaway success of Apple's hard-drive-based iPod, Sony lost much </a:t>
            </a:r>
            <a:r>
              <a:rPr lang="en-US" sz="2800" dirty="0" smtClean="0">
                <a:latin typeface="Agency FB" panose="020B0503020202020204" pitchFamily="34" charset="0"/>
              </a:rPr>
              <a:t>and its market to the </a:t>
            </a:r>
            <a:r>
              <a:rPr lang="en-US" sz="2800" dirty="0">
                <a:latin typeface="Agency FB" panose="020B0503020202020204" pitchFamily="34" charset="0"/>
              </a:rPr>
              <a:t>portable digital audio </a:t>
            </a:r>
            <a:r>
              <a:rPr lang="en-US" sz="2800" dirty="0" smtClean="0">
                <a:latin typeface="Agency FB" panose="020B0503020202020204" pitchFamily="34" charset="0"/>
              </a:rPr>
              <a:t>; the iPod </a:t>
            </a:r>
            <a:r>
              <a:rPr lang="en-US" sz="2800" dirty="0">
                <a:latin typeface="Agency FB" panose="020B0503020202020204" pitchFamily="34" charset="0"/>
              </a:rPr>
              <a:t>and similar devices from other companies.</a:t>
            </a:r>
          </a:p>
          <a:p>
            <a:r>
              <a:rPr lang="en-US" sz="2800" dirty="0" smtClean="0">
                <a:latin typeface="Agency FB" panose="020B0503020202020204" pitchFamily="34" charset="0"/>
              </a:rPr>
              <a:t>Sony's </a:t>
            </a:r>
            <a:r>
              <a:rPr lang="en-US" sz="2800" dirty="0">
                <a:latin typeface="Agency FB" panose="020B0503020202020204" pitchFamily="34" charset="0"/>
              </a:rPr>
              <a:t>latest attempt to revive the Walkman brand involved a series of music-centered mobile phones marketed under the former Sony Ericsson brand. </a:t>
            </a:r>
            <a:endParaRPr lang="en-US" sz="2800" dirty="0" smtClean="0">
              <a:latin typeface="Agency FB" panose="020B0503020202020204" pitchFamily="34" charset="0"/>
            </a:endParaRPr>
          </a:p>
          <a:p>
            <a:r>
              <a:rPr lang="en-US" sz="2800" dirty="0" smtClean="0">
                <a:latin typeface="Agency FB" panose="020B0503020202020204" pitchFamily="34" charset="0"/>
              </a:rPr>
              <a:t>In </a:t>
            </a:r>
            <a:r>
              <a:rPr lang="en-US" sz="2800" dirty="0">
                <a:latin typeface="Agency FB" panose="020B0503020202020204" pitchFamily="34" charset="0"/>
              </a:rPr>
              <a:t>2011 Sony Ericsson released their last Walkman branded phone, the Sony Ericsson Live with Walkman. Since Sony acquired Ericsson's 50% stake forming Sony Mobile Communications in </a:t>
            </a:r>
            <a:r>
              <a:rPr lang="en-US" sz="2800" dirty="0" smtClean="0">
                <a:latin typeface="Agency FB" panose="020B0503020202020204" pitchFamily="34" charset="0"/>
              </a:rPr>
              <a:t>2012.</a:t>
            </a:r>
          </a:p>
          <a:p>
            <a:r>
              <a:rPr lang="en-US" sz="2800" dirty="0">
                <a:latin typeface="Agency FB" panose="020B0503020202020204" pitchFamily="34" charset="0"/>
              </a:rPr>
              <a:t>In March 2015, Sony retired the Walkman brand for Android, renaming their embedded app "Music</a:t>
            </a:r>
            <a:r>
              <a:rPr lang="en-US" sz="2800" dirty="0" smtClean="0">
                <a:latin typeface="Agency FB" panose="020B0503020202020204" pitchFamily="34" charset="0"/>
              </a:rPr>
              <a:t>".</a:t>
            </a:r>
            <a:endParaRPr lang="en-US" sz="2800" dirty="0">
              <a:latin typeface="Agency FB" panose="020B05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8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gency FB" panose="020B0503020202020204" pitchFamily="34" charset="0"/>
              </a:rPr>
              <a:t>BIG QUESTION</a:t>
            </a:r>
            <a:endParaRPr lang="en-US" b="1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6000"/>
            <a:ext cx="8786621" cy="402336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Agency FB" panose="020B0503020202020204" pitchFamily="34" charset="0"/>
              </a:rPr>
              <a:t>With the diverse technological advancements ,do you think retiring Walkman brand was the best decision in 21</a:t>
            </a:r>
            <a:r>
              <a:rPr lang="en-US" sz="4400" baseline="30000" dirty="0" smtClean="0">
                <a:latin typeface="Agency FB" panose="020B0503020202020204" pitchFamily="34" charset="0"/>
              </a:rPr>
              <a:t>st</a:t>
            </a:r>
            <a:r>
              <a:rPr lang="en-US" sz="4400" dirty="0" smtClean="0">
                <a:latin typeface="Agency FB" panose="020B0503020202020204" pitchFamily="34" charset="0"/>
              </a:rPr>
              <a:t> Century?</a:t>
            </a:r>
            <a:endParaRPr lang="en-US" sz="44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49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992794"/>
            <a:ext cx="7772400" cy="146304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latin typeface="Agency FB" panose="020B0503020202020204" pitchFamily="34" charset="0"/>
              </a:rPr>
              <a:t>The end</a:t>
            </a:r>
            <a:endParaRPr lang="en-US" sz="66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82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1169</TotalTime>
  <Words>408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Agency FB</vt:lpstr>
      <vt:lpstr>Tw Cen MT</vt:lpstr>
      <vt:lpstr>Tw Cen MT Condensed</vt:lpstr>
      <vt:lpstr>Wingdings</vt:lpstr>
      <vt:lpstr>Wingdings 3</vt:lpstr>
      <vt:lpstr>Integral</vt:lpstr>
      <vt:lpstr>What happens to “old media” when it dies? </vt:lpstr>
      <vt:lpstr>Walkman</vt:lpstr>
      <vt:lpstr>PowerPoint Presentation</vt:lpstr>
      <vt:lpstr>PowerPoint Presentation</vt:lpstr>
      <vt:lpstr>History of Walkman.</vt:lpstr>
      <vt:lpstr>The Walkman progressions were as follows</vt:lpstr>
      <vt:lpstr>Absorption of Walkman </vt:lpstr>
      <vt:lpstr>BIG QUESTION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111 Week Eleven: Reclaiming Voices and perspectives</dc:title>
  <dc:creator>Emily Morris</dc:creator>
  <cp:lastModifiedBy>NGURU</cp:lastModifiedBy>
  <cp:revision>67</cp:revision>
  <dcterms:created xsi:type="dcterms:W3CDTF">2018-01-29T18:01:17Z</dcterms:created>
  <dcterms:modified xsi:type="dcterms:W3CDTF">2018-04-17T23:23:57Z</dcterms:modified>
</cp:coreProperties>
</file>