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2DEE084-6031-4579-B33A-B8A878262F34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3D74A90-7243-40CD-8C3D-45C4B68CC8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200" dirty="0"/>
              <a:t>WINDOWS 10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Name </a:t>
            </a:r>
          </a:p>
          <a:p>
            <a:r>
              <a:rPr lang="en-US" sz="3600" dirty="0"/>
              <a:t>Institution</a:t>
            </a:r>
            <a:br>
              <a:rPr lang="en-US" sz="3600" dirty="0"/>
            </a:br>
            <a:r>
              <a:rPr lang="en-US" sz="3600" dirty="0"/>
              <a:t>Date</a:t>
            </a:r>
            <a:br>
              <a:rPr lang="en-US" sz="3600" dirty="0"/>
            </a:b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lite replaced windows 10 in an attempt to increase efficiency</a:t>
            </a:r>
          </a:p>
          <a:p>
            <a:r>
              <a:rPr lang="en-US" dirty="0"/>
              <a:t>contemporary OS ’ modernized windows </a:t>
            </a:r>
          </a:p>
          <a:p>
            <a:r>
              <a:rPr lang="en-US" dirty="0"/>
              <a:t>Windows is getting outdated time.</a:t>
            </a:r>
          </a:p>
          <a:p>
            <a:r>
              <a:rPr lang="en-US" dirty="0"/>
              <a:t>The windows 10 has more extra information of hard disk</a:t>
            </a:r>
          </a:p>
          <a:p>
            <a:r>
              <a:rPr lang="en-US" dirty="0"/>
              <a:t>Windows 10 has many language features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Description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800" dirty="0"/>
              <a:t>Windows 10 is formally out day. </a:t>
            </a:r>
          </a:p>
          <a:p>
            <a:pPr fontAlgn="base"/>
            <a:r>
              <a:rPr lang="en-US" sz="2800" dirty="0"/>
              <a:t>Windows 8 device or aging Windows 7 box have improved </a:t>
            </a:r>
            <a:r>
              <a:rPr lang="en-US" sz="2800" dirty="0" smtClean="0"/>
              <a:t>features</a:t>
            </a:r>
          </a:p>
          <a:p>
            <a:pPr fontAlgn="base"/>
            <a:r>
              <a:rPr lang="en-US" sz="2800" dirty="0" smtClean="0"/>
              <a:t>Standard innovation I the windows 10 features</a:t>
            </a:r>
          </a:p>
          <a:p>
            <a:pPr fontAlgn="base"/>
            <a:r>
              <a:rPr lang="en-US" sz="2800" dirty="0" smtClean="0"/>
              <a:t>Dynamic in the windows features</a:t>
            </a:r>
          </a:p>
          <a:p>
            <a:pPr fontAlgn="base"/>
            <a:r>
              <a:rPr lang="en-US" sz="2800" dirty="0" smtClean="0"/>
              <a:t>The operating speed in the windows 10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10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Windows10 settings</a:t>
            </a:r>
          </a:p>
          <a:p>
            <a:r>
              <a:rPr lang="en-US" sz="4800" dirty="0"/>
              <a:t>Windows 10 Task bar</a:t>
            </a:r>
          </a:p>
          <a:p>
            <a:r>
              <a:rPr lang="en-US" sz="4800" dirty="0"/>
              <a:t>Windows 10 Interactive Tiles</a:t>
            </a:r>
          </a:p>
          <a:p>
            <a:r>
              <a:rPr lang="en-US" sz="4800" dirty="0"/>
              <a:t>Windows 10 Search bar</a:t>
            </a:r>
          </a:p>
          <a:p>
            <a:r>
              <a:rPr lang="en-US" sz="4800" dirty="0"/>
              <a:t>windows 10 Start button</a:t>
            </a:r>
          </a:p>
          <a:p>
            <a:endParaRPr lang="en-US" sz="4800" dirty="0"/>
          </a:p>
          <a:p>
            <a:pPr lvl="0">
              <a:buFont typeface="Wingdings" pitchFamily="2" charset="2"/>
              <a:buChar char="v"/>
            </a:pP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latin typeface="Times New Roman"/>
                <a:ea typeface="Calibri"/>
              </a:rPr>
              <a:t>Performance or troubleshooting tools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Assess each department, and then each significant worker within this department. </a:t>
            </a:r>
          </a:p>
          <a:p>
            <a:r>
              <a:rPr lang="en-US" sz="4000" dirty="0"/>
              <a:t>Allow assessment of the harmful components in the department</a:t>
            </a:r>
          </a:p>
          <a:p>
            <a:r>
              <a:rPr lang="en-US" sz="4000" dirty="0"/>
              <a:t>Determine the abilities of the personnel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Data analyzed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Performing various tasks and Multithreading </a:t>
            </a:r>
          </a:p>
          <a:p>
            <a:r>
              <a:rPr lang="en-US" dirty="0"/>
              <a:t>Buffering and Spooling </a:t>
            </a:r>
          </a:p>
          <a:p>
            <a:r>
              <a:rPr lang="en-US" dirty="0"/>
              <a:t>Application Software </a:t>
            </a:r>
          </a:p>
          <a:p>
            <a:r>
              <a:rPr lang="en-US" dirty="0"/>
              <a:t>System settings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/>
            <a:r>
              <a:rPr lang="en-US" dirty="0"/>
              <a:t>Windows10 running system peripherals, Microsoft radio mouse 900 also gets with customizable buttons.</a:t>
            </a:r>
          </a:p>
          <a:p>
            <a:pPr marL="82296" indent="0"/>
            <a:r>
              <a:rPr lang="en-US" dirty="0"/>
              <a:t>Windows to improve in data recovery and back up</a:t>
            </a:r>
          </a:p>
          <a:p>
            <a:pPr marL="82296" indent="0"/>
            <a:r>
              <a:rPr lang="en-US" dirty="0"/>
              <a:t>Number of control panel to be modernized</a:t>
            </a:r>
          </a:p>
          <a:p>
            <a:pPr marL="82296" indent="0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686</TotalTime>
  <Words>182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Solstice</vt:lpstr>
      <vt:lpstr>WINDOWS 10</vt:lpstr>
      <vt:lpstr>Introduction</vt:lpstr>
      <vt:lpstr>Description </vt:lpstr>
      <vt:lpstr>Windows 10 functions</vt:lpstr>
      <vt:lpstr>Performance or troubleshooting tools </vt:lpstr>
      <vt:lpstr>4. Data analyzed 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Sears Holdings Corporation</dc:title>
  <dc:creator>USER</dc:creator>
  <cp:lastModifiedBy>USER</cp:lastModifiedBy>
  <cp:revision>17</cp:revision>
  <dcterms:created xsi:type="dcterms:W3CDTF">2019-04-18T18:24:02Z</dcterms:created>
  <dcterms:modified xsi:type="dcterms:W3CDTF">2019-04-19T17:26:04Z</dcterms:modified>
</cp:coreProperties>
</file>