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8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86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8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61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21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22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51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08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52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70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128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8903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42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915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82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37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803DF-754C-40AD-9B1C-6A27990E84BB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E03-320D-4ECE-AB21-B0E8B4F18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72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_d-v_faao7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4B597B8F-03AF-4E67-B296-564602794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459" y="802298"/>
            <a:ext cx="10359393" cy="1271201"/>
          </a:xfrm>
        </p:spPr>
        <p:txBody>
          <a:bodyPr>
            <a:normAutofit/>
          </a:bodyPr>
          <a:lstStyle/>
          <a:p>
            <a:r>
              <a:rPr lang="en-US" dirty="0"/>
              <a:t>Franklin d. Roosevelt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C132EB63-6F48-4D82-975B-FBB48BE93C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154" y="3296991"/>
            <a:ext cx="10539697" cy="3000777"/>
          </a:xfrm>
        </p:spPr>
        <p:txBody>
          <a:bodyPr/>
          <a:lstStyle/>
          <a:p>
            <a:r>
              <a:rPr lang="en-US" dirty="0"/>
              <a:t>Student Name</a:t>
            </a:r>
          </a:p>
          <a:p>
            <a:r>
              <a:rPr lang="en-US" dirty="0"/>
              <a:t>Institutional affiliation</a:t>
            </a:r>
          </a:p>
          <a:p>
            <a:r>
              <a:rPr lang="en-US" dirty="0"/>
              <a:t>Course Name</a:t>
            </a:r>
          </a:p>
          <a:p>
            <a:r>
              <a:rPr lang="en-US" dirty="0"/>
              <a:t>Due Date</a:t>
            </a:r>
          </a:p>
        </p:txBody>
      </p:sp>
    </p:spTree>
    <p:extLst>
      <p:ext uri="{BB962C8B-B14F-4D97-AF65-F5344CB8AC3E}">
        <p14:creationId xmlns:p14="http://schemas.microsoft.com/office/powerpoint/2010/main" val="637636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D3863D7-99E0-4C90-A3C7-708E3539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E65C6584-07C0-450D-A488-2DA9F09A8E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1974" y="2257735"/>
            <a:ext cx="3499407" cy="360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94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369AD6-BCAD-4E35-8AE5-0242F8CF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154547"/>
            <a:ext cx="10353761" cy="1584102"/>
          </a:xfrm>
        </p:spPr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E53399B-D3F0-4B0E-8030-23849E611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38649"/>
            <a:ext cx="10353762" cy="496480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Franklin D. Roosevelt was Americas 32</a:t>
            </a:r>
            <a:r>
              <a:rPr lang="en-US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president as a democrat.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Roosevelt served the America for 12 years since 1933 until his death in 1945.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Roosevelt was president of the United states at the time the great depression was at its peak.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main task that faced president Roosevelt at the time when people had lost faith.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355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09D6CF-16E9-4C79-BEEE-019765E0D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xmlns="" id="{DAA9713A-07A7-4103-AAF8-E0F91030A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Roosevelts first 100 days were marked with great changes in policies with the aim of resurrecting the economy of America in the face of the Great Depression.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responded to the rejection he was facing by enacting new reforms.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enacted; social security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greater taxes on wealthy people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work relief programs for the people who were not employed</a:t>
            </a:r>
          </a:p>
        </p:txBody>
      </p:sp>
    </p:spTree>
    <p:extLst>
      <p:ext uri="{BB962C8B-B14F-4D97-AF65-F5344CB8AC3E}">
        <p14:creationId xmlns:p14="http://schemas.microsoft.com/office/powerpoint/2010/main" val="3053012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737CC-6ECA-4B69-BD2B-D3B6D4781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7AB565-F74B-438B-9988-EA464CB47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policy issues Roosevelt had to deal were classified into three R’s;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a. Relief for the unemployed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b. Recovery of the economy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c. reforms in the financial system.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however faced challenges that came from opposition since his fight was against the minority rich. </a:t>
            </a:r>
          </a:p>
        </p:txBody>
      </p:sp>
    </p:spTree>
    <p:extLst>
      <p:ext uri="{BB962C8B-B14F-4D97-AF65-F5344CB8AC3E}">
        <p14:creationId xmlns:p14="http://schemas.microsoft.com/office/powerpoint/2010/main" val="986631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EE3ABF-3884-4EFE-965C-8EA62D3A3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0E4643F-F586-45A8-80BA-2FABCEF87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came into power immediately after the reign of Hoover who left Americans angry as a result of his poor handling of matters surrounding the great depression.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Roosevelt was able to make reforms on; the constitution and protect it against the elites.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expanded the reach of democratic principles into the market economy.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 a result, radical alternatives such as Communist party remained relevant in the political culture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084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85807C-738B-4E3A-92FC-258A0767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08412A-7755-49C4-A075-E92AAB91E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had several goals at the time he got into power;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positive government in solving the Depression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Federal relief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Public works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Unemployment insurance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restoration of public faith in the role of banks. </a:t>
            </a:r>
          </a:p>
        </p:txBody>
      </p:sp>
    </p:spTree>
    <p:extLst>
      <p:ext uri="{BB962C8B-B14F-4D97-AF65-F5344CB8AC3E}">
        <p14:creationId xmlns:p14="http://schemas.microsoft.com/office/powerpoint/2010/main" val="347196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77ED1F-E362-4AFB-B5E3-E1CDD4031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2C28F4-B79B-4A88-9D2D-8EA890327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Roosevelt was not ignorant to the fact that people required to get jobs faster than practically possible.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 then signed the Wagner-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Peyser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Act creating United States Employment service.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authorized some $500 million to be given as grants for people in small businesses. 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815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7A428F2-5E1E-44F0-85FA-D5C2195F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Franklin D. Roosevelt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147643-D37F-412B-B782-64FE392AA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Roosevelt also took the advantage to built the infrastructure using the unemployed Americans to; Repair bridges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Build roads and airports among other public projects.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these projects there approximately four million Americans benefiting (Richard, 2021).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74144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7CAB-47CF-49B4-932D-4F9AE0AA0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DEE77D1-BCDF-4494-A3B5-E5EC9FC39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Https://www.youtube.com/watch?v=_d-v_faao7E</a:t>
            </a:r>
            <a:r>
              <a:rPr lang="en-US" dirty="0"/>
              <a:t>  </a:t>
            </a:r>
          </a:p>
          <a:p>
            <a:pPr marL="0" indent="0">
              <a:buNone/>
            </a:pPr>
            <a:r>
              <a:rPr lang="en-US" dirty="0"/>
              <a:t>Richard W.S (2021)Franklin D. Roosevelt and his foreign policy critics </a:t>
            </a:r>
          </a:p>
        </p:txBody>
      </p:sp>
    </p:spTree>
    <p:extLst>
      <p:ext uri="{BB962C8B-B14F-4D97-AF65-F5344CB8AC3E}">
        <p14:creationId xmlns:p14="http://schemas.microsoft.com/office/powerpoint/2010/main" val="33440998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488</TotalTime>
  <Words>443</Words>
  <Application>Microsoft Office PowerPoint</Application>
  <PresentationFormat>Custom</PresentationFormat>
  <Paragraphs>47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Damask</vt:lpstr>
      <vt:lpstr>Franklin d. Roosevelt</vt:lpstr>
      <vt:lpstr>Franklin d. Roosevelt</vt:lpstr>
      <vt:lpstr>Franklin D. Roosevelt</vt:lpstr>
      <vt:lpstr>Franklin D. Roosevelt</vt:lpstr>
      <vt:lpstr>Franklin D. Roosevelt</vt:lpstr>
      <vt:lpstr>Franklin D. Roosevelt</vt:lpstr>
      <vt:lpstr>Franklin D. Roosevelt</vt:lpstr>
      <vt:lpstr>Franklin D. Roosevelt</vt:lpstr>
      <vt:lpstr>Franklin D. Roosevelt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Franklin d. Roosevelt</dc:title>
  <dc:creator>Mary</dc:creator>
  <cp:lastModifiedBy>Simon</cp:lastModifiedBy>
  <cp:revision>10</cp:revision>
  <dcterms:created xsi:type="dcterms:W3CDTF">2021-09-30T08:34:24Z</dcterms:created>
  <dcterms:modified xsi:type="dcterms:W3CDTF">2021-10-01T00:27:21Z</dcterms:modified>
</cp:coreProperties>
</file>