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_rels/presentation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slideLayouts/_rels/slideLayout5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39.xml.rels" ContentType="application/vnd.openxmlformats-package.relationships+xml"/>
  <Override PartName="/ppt/slideLayouts/slideLayout2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504000" y="225720"/>
            <a:ext cx="9071640" cy="43902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504000" y="225720"/>
            <a:ext cx="9071640" cy="43902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ubTitle"/>
          </p:nvPr>
        </p:nvSpPr>
        <p:spPr>
          <a:xfrm>
            <a:off x="504000" y="225720"/>
            <a:ext cx="9071640" cy="43902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56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62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63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5720"/>
            <a:ext cx="9071640" cy="43902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3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810000"/>
            <a:ext cx="9071640" cy="1296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solidFill>
                  <a:srgbClr val="ffffff"/>
                </a:solidFill>
                <a:latin typeface="Arial"/>
              </a:rPr>
              <a:t>Click to edit the title text format</a:t>
            </a:r>
            <a:endParaRPr b="0" lang="en-US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2376000"/>
            <a:ext cx="9071640" cy="27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3150" spc="-1" strike="noStrike">
                <a:solidFill>
                  <a:srgbClr val="ffffff"/>
                </a:solidFill>
                <a:latin typeface="Arial"/>
              </a:rPr>
              <a:t>Click to edit the outline text format</a:t>
            </a:r>
            <a:endParaRPr b="0" lang="en-US" sz="3150" spc="-1" strike="noStrike">
              <a:solidFill>
                <a:srgbClr val="ffffff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ffffff"/>
                </a:solidFill>
                <a:latin typeface="Arial"/>
              </a:rPr>
              <a:t>Second Outline Level</a:t>
            </a:r>
            <a:endParaRPr b="0" lang="en-US" sz="2400" spc="-1" strike="noStrike">
              <a:solidFill>
                <a:srgbClr val="ffffff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ffffff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500" spc="-1" strike="noStrike">
                <a:solidFill>
                  <a:srgbClr val="ffffff"/>
                </a:solidFill>
                <a:latin typeface="Arial"/>
              </a:rPr>
              <a:t>Fourth Outline Level</a:t>
            </a:r>
            <a:endParaRPr b="0" lang="en-US" sz="1500" spc="-1" strike="noStrike">
              <a:solidFill>
                <a:srgbClr val="ffffff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ffffff"/>
                </a:solidFill>
                <a:latin typeface="Arial"/>
              </a:rPr>
              <a:t>Fifth Outline Level</a:t>
            </a:r>
            <a:endParaRPr b="0" lang="en-US" sz="1500" spc="-1" strike="noStrike">
              <a:solidFill>
                <a:srgbClr val="ffffff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ffffff"/>
                </a:solidFill>
                <a:latin typeface="Arial"/>
              </a:rPr>
              <a:t>Sixth Outline Level</a:t>
            </a:r>
            <a:endParaRPr b="0" lang="en-US" sz="1500" spc="-1" strike="noStrike">
              <a:solidFill>
                <a:srgbClr val="ffffff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ffffff"/>
                </a:solidFill>
                <a:latin typeface="Arial"/>
              </a:rPr>
              <a:t>Seventh Outline Level</a:t>
            </a:r>
            <a:endParaRPr b="0" lang="en-US" sz="15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492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492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492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9AE55F31-D95B-435F-8AD2-5D07C5AFE749}" type="slidenum">
              <a:rPr b="0" lang="en-US" sz="1400" spc="-1" strike="noStrike">
                <a:solidFill>
                  <a:srgbClr val="ffffff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3300" spc="-1" strike="noStrike">
                <a:latin typeface="Arial"/>
              </a:rPr>
              <a:t>Click to edit the title text format</a:t>
            </a:r>
            <a:endParaRPr b="0" lang="en-US" sz="3300" spc="-1" strike="noStrike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06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Click to edit the outline text format</a:t>
            </a:r>
            <a:endParaRPr b="0" lang="en-US" sz="2400" spc="-1" strike="noStrike">
              <a:latin typeface="Arial"/>
            </a:endParaRPr>
          </a:p>
          <a:p>
            <a:pPr lvl="1" marL="864000" indent="-324000">
              <a:spcBef>
                <a:spcPts val="85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100" spc="-1" strike="noStrike">
                <a:latin typeface="Arial"/>
              </a:rPr>
              <a:t>Second Outline Level</a:t>
            </a:r>
            <a:endParaRPr b="0" lang="en-US" sz="2100" spc="-1" strike="noStrike">
              <a:latin typeface="Arial"/>
            </a:endParaRPr>
          </a:p>
          <a:p>
            <a:pPr lvl="2" marL="1296000" indent="-288000">
              <a:spcBef>
                <a:spcPts val="63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latin typeface="Arial"/>
              </a:rPr>
              <a:t>Third Outline Level</a:t>
            </a:r>
            <a:endParaRPr b="0" lang="en-US" sz="1800" spc="-1" strike="noStrike">
              <a:latin typeface="Arial"/>
            </a:endParaRPr>
          </a:p>
          <a:p>
            <a:pPr lvl="3" marL="1728000" indent="-216000">
              <a:spcBef>
                <a:spcPts val="42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500" spc="-1" strike="noStrike">
                <a:latin typeface="Arial"/>
              </a:rPr>
              <a:t>Fourth Outline Level</a:t>
            </a:r>
            <a:endParaRPr b="0" lang="en-US" sz="1500" spc="-1" strike="noStrike">
              <a:latin typeface="Arial"/>
            </a:endParaRPr>
          </a:p>
          <a:p>
            <a:pPr lvl="4" marL="2160000" indent="-216000">
              <a:spcBef>
                <a:spcPts val="21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latin typeface="Arial"/>
              </a:rPr>
              <a:t>Fifth Outline Level</a:t>
            </a:r>
            <a:endParaRPr b="0" lang="en-US" sz="1500" spc="-1" strike="noStrike">
              <a:latin typeface="Arial"/>
            </a:endParaRPr>
          </a:p>
          <a:p>
            <a:pPr lvl="5" marL="2592000" indent="-216000">
              <a:spcBef>
                <a:spcPts val="21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latin typeface="Arial"/>
              </a:rPr>
              <a:t>Sixth Outline Level</a:t>
            </a:r>
            <a:endParaRPr b="0" lang="en-US" sz="1500" spc="-1" strike="noStrike">
              <a:latin typeface="Arial"/>
            </a:endParaRPr>
          </a:p>
          <a:p>
            <a:pPr lvl="6" marL="3024000" indent="-216000">
              <a:spcBef>
                <a:spcPts val="21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latin typeface="Arial"/>
              </a:rPr>
              <a:t>Seventh Outline Level</a:t>
            </a:r>
            <a:endParaRPr b="0" lang="en-US" sz="1500" spc="-1" strike="noStrike"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9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1400" spc="-1" strike="noStrike">
                <a:latin typeface="Arial"/>
              </a:rPr>
              <a:t>&lt;date/time&gt;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9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en-US" sz="1400" spc="-1" strike="noStrike">
                <a:latin typeface="Arial"/>
              </a:rPr>
              <a:t>&lt;footer&gt;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9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C3F38D7E-B43A-437A-AB2A-6ACFFDD6A091}" type="slidenum">
              <a:rPr b="0" lang="en-US" sz="1400" spc="-1" strike="noStrike">
                <a:latin typeface="Arial"/>
              </a:rPr>
              <a:t>&lt;number&gt;</a:t>
            </a:fld>
            <a:endParaRPr b="0" lang="en-US" sz="14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810000"/>
            <a:ext cx="9071640" cy="1296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solidFill>
                  <a:srgbClr val="ffffff"/>
                </a:solidFill>
                <a:latin typeface="Arial"/>
              </a:rPr>
              <a:t>Click to edit the title text format</a:t>
            </a:r>
            <a:endParaRPr b="0" lang="en-US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504000" y="2376000"/>
            <a:ext cx="9071640" cy="2754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3150" spc="-1" strike="noStrike">
                <a:solidFill>
                  <a:srgbClr val="ffffff"/>
                </a:solidFill>
                <a:latin typeface="Arial"/>
              </a:rPr>
              <a:t>Click to edit the outline text format</a:t>
            </a:r>
            <a:endParaRPr b="0" lang="en-US" sz="3150" spc="-1" strike="noStrike">
              <a:solidFill>
                <a:srgbClr val="ffffff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ffffff"/>
                </a:solidFill>
                <a:latin typeface="Arial"/>
              </a:rPr>
              <a:t>Second Outline Level</a:t>
            </a:r>
            <a:endParaRPr b="0" lang="en-US" sz="2400" spc="-1" strike="noStrike">
              <a:solidFill>
                <a:srgbClr val="ffffff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ffffff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ffffff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500" spc="-1" strike="noStrike">
                <a:solidFill>
                  <a:srgbClr val="ffffff"/>
                </a:solidFill>
                <a:latin typeface="Arial"/>
              </a:rPr>
              <a:t>Fourth Outline Level</a:t>
            </a:r>
            <a:endParaRPr b="0" lang="en-US" sz="1500" spc="-1" strike="noStrike">
              <a:solidFill>
                <a:srgbClr val="ffffff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ffffff"/>
                </a:solidFill>
                <a:latin typeface="Arial"/>
              </a:rPr>
              <a:t>Fifth Outline Level</a:t>
            </a:r>
            <a:endParaRPr b="0" lang="en-US" sz="1500" spc="-1" strike="noStrike">
              <a:solidFill>
                <a:srgbClr val="ffffff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ffffff"/>
                </a:solidFill>
                <a:latin typeface="Arial"/>
              </a:rPr>
              <a:t>Sixth Outline Level</a:t>
            </a:r>
            <a:endParaRPr b="0" lang="en-US" sz="1500" spc="-1" strike="noStrike">
              <a:solidFill>
                <a:srgbClr val="ffffff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ffffff"/>
                </a:solidFill>
                <a:latin typeface="Arial"/>
              </a:rPr>
              <a:t>Seventh Outline Level</a:t>
            </a:r>
            <a:endParaRPr b="0" lang="en-US" sz="15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504000" y="516492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ftr"/>
          </p:nvPr>
        </p:nvSpPr>
        <p:spPr>
          <a:xfrm>
            <a:off x="3447360" y="516492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sldNum"/>
          </p:nvPr>
        </p:nvSpPr>
        <p:spPr>
          <a:xfrm>
            <a:off x="7227360" y="516492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90C160D7-A7BF-4A96-9608-C8A136EE6FF4}" type="slidenum">
              <a:rPr b="0" lang="en-US" sz="1400" spc="-1" strike="noStrike">
                <a:solidFill>
                  <a:srgbClr val="ffffff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3300" spc="-1" strike="noStrike">
                <a:latin typeface="Arial"/>
              </a:rPr>
              <a:t>Click to edit the title text format</a:t>
            </a:r>
            <a:endParaRPr b="0" lang="en-US" sz="3300" spc="-1" strike="noStrike"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06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Click to edit the outline text format</a:t>
            </a:r>
            <a:endParaRPr b="0" lang="en-US" sz="2400" spc="-1" strike="noStrike">
              <a:latin typeface="Arial"/>
            </a:endParaRPr>
          </a:p>
          <a:p>
            <a:pPr lvl="1" marL="864000" indent="-324000">
              <a:spcBef>
                <a:spcPts val="85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100" spc="-1" strike="noStrike">
                <a:latin typeface="Arial"/>
              </a:rPr>
              <a:t>Second Outline Level</a:t>
            </a:r>
            <a:endParaRPr b="0" lang="en-US" sz="2100" spc="-1" strike="noStrike">
              <a:latin typeface="Arial"/>
            </a:endParaRPr>
          </a:p>
          <a:p>
            <a:pPr lvl="2" marL="1296000" indent="-288000">
              <a:spcBef>
                <a:spcPts val="63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latin typeface="Arial"/>
              </a:rPr>
              <a:t>Third Outline Level</a:t>
            </a:r>
            <a:endParaRPr b="0" lang="en-US" sz="1800" spc="-1" strike="noStrike">
              <a:latin typeface="Arial"/>
            </a:endParaRPr>
          </a:p>
          <a:p>
            <a:pPr lvl="3" marL="1728000" indent="-216000">
              <a:spcBef>
                <a:spcPts val="42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500" spc="-1" strike="noStrike">
                <a:latin typeface="Arial"/>
              </a:rPr>
              <a:t>Fourth Outline Level</a:t>
            </a:r>
            <a:endParaRPr b="0" lang="en-US" sz="1500" spc="-1" strike="noStrike">
              <a:latin typeface="Arial"/>
            </a:endParaRPr>
          </a:p>
          <a:p>
            <a:pPr lvl="4" marL="2160000" indent="-216000">
              <a:spcBef>
                <a:spcPts val="21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latin typeface="Arial"/>
              </a:rPr>
              <a:t>Fifth Outline Level</a:t>
            </a:r>
            <a:endParaRPr b="0" lang="en-US" sz="1500" spc="-1" strike="noStrike">
              <a:latin typeface="Arial"/>
            </a:endParaRPr>
          </a:p>
          <a:p>
            <a:pPr lvl="5" marL="2592000" indent="-216000">
              <a:spcBef>
                <a:spcPts val="21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latin typeface="Arial"/>
              </a:rPr>
              <a:t>Sixth Outline Level</a:t>
            </a:r>
            <a:endParaRPr b="0" lang="en-US" sz="1500" spc="-1" strike="noStrike">
              <a:latin typeface="Arial"/>
            </a:endParaRPr>
          </a:p>
          <a:p>
            <a:pPr lvl="6" marL="3024000" indent="-216000">
              <a:spcBef>
                <a:spcPts val="21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latin typeface="Arial"/>
              </a:rPr>
              <a:t>Seventh Outline Level</a:t>
            </a:r>
            <a:endParaRPr b="0" lang="en-US" sz="1500" spc="-1" strike="noStrike"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9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1400" spc="-1" strike="noStrike">
                <a:latin typeface="Arial"/>
              </a:rPr>
              <a:t>&lt;date/time&gt;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9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en-US" sz="1400" spc="-1" strike="noStrike">
                <a:latin typeface="Arial"/>
              </a:rPr>
              <a:t>&lt;footer&gt;</a:t>
            </a:r>
            <a:endParaRPr b="0" lang="en-US" sz="1400" spc="-1" strike="noStrike">
              <a:latin typeface="Arial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9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4864C06F-42CA-492A-9A35-8F7349E888CB}" type="slidenum">
              <a:rPr b="0" lang="en-US" sz="1400" spc="-1" strike="noStrike">
                <a:latin typeface="Arial"/>
              </a:rPr>
              <a:t>&lt;number&gt;</a:t>
            </a:fld>
            <a:endParaRPr b="0" lang="en-US" sz="14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"/>
          <p:cNvSpPr txBox="1"/>
          <p:nvPr/>
        </p:nvSpPr>
        <p:spPr>
          <a:xfrm>
            <a:off x="504000" y="810000"/>
            <a:ext cx="9071640" cy="129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solidFill>
                  <a:srgbClr val="ffffff"/>
                </a:solidFill>
                <a:latin typeface="Arial"/>
              </a:rPr>
              <a:t>Data Visualisation Application</a:t>
            </a:r>
            <a:endParaRPr b="0" lang="en-US" sz="44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5" name=""/>
          <p:cNvSpPr txBox="1"/>
          <p:nvPr/>
        </p:nvSpPr>
        <p:spPr>
          <a:xfrm>
            <a:off x="504000" y="2376000"/>
            <a:ext cx="9071640" cy="2754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US" sz="2400" spc="-1" strike="noStrike">
                <a:solidFill>
                  <a:srgbClr val="ffffff"/>
                </a:solidFill>
                <a:latin typeface="Arial"/>
              </a:rPr>
              <a:t>From the Python Jupyter Notebook</a:t>
            </a:r>
            <a:endParaRPr b="0" lang="en-US" sz="24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"/>
          <p:cNvSpPr txBox="1"/>
          <p:nvPr/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US" sz="3300" spc="-1" strike="noStrike">
                <a:latin typeface="Arial"/>
              </a:rPr>
              <a:t>Initialisation</a:t>
            </a:r>
            <a:endParaRPr b="0" lang="en-US" sz="3300" spc="-1" strike="noStrike">
              <a:latin typeface="Arial"/>
            </a:endParaRPr>
          </a:p>
        </p:txBody>
      </p:sp>
      <p:pic>
        <p:nvPicPr>
          <p:cNvPr id="167" name="" descr=""/>
          <p:cNvPicPr/>
          <p:nvPr/>
        </p:nvPicPr>
        <p:blipFill>
          <a:blip r:embed="rId1"/>
          <a:stretch/>
        </p:blipFill>
        <p:spPr>
          <a:xfrm>
            <a:off x="2116440" y="1326600"/>
            <a:ext cx="5846040" cy="328824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"/>
          <p:cNvSpPr txBox="1"/>
          <p:nvPr/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US" sz="3300" spc="-1" strike="noStrike">
                <a:latin typeface="Arial"/>
              </a:rPr>
              <a:t>Type of Crop vs. Year the crop was grown</a:t>
            </a:r>
            <a:endParaRPr b="0" lang="en-US" sz="3300" spc="-1" strike="noStrike">
              <a:latin typeface="Arial"/>
            </a:endParaRPr>
          </a:p>
        </p:txBody>
      </p:sp>
      <p:sp>
        <p:nvSpPr>
          <p:cNvPr id="169" name="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pic>
        <p:nvPicPr>
          <p:cNvPr id="170" name="" descr=""/>
          <p:cNvPicPr/>
          <p:nvPr/>
        </p:nvPicPr>
        <p:blipFill>
          <a:blip r:embed="rId1"/>
          <a:stretch/>
        </p:blipFill>
        <p:spPr>
          <a:xfrm>
            <a:off x="3098160" y="1650240"/>
            <a:ext cx="3885840" cy="264744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"/>
          <p:cNvSpPr txBox="1"/>
          <p:nvPr/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US" sz="3300" spc="-1" strike="noStrike">
                <a:latin typeface="Arial"/>
              </a:rPr>
              <a:t>Boxplot of Type of Crop vs. MSP</a:t>
            </a:r>
            <a:endParaRPr b="0" lang="en-US" sz="3300" spc="-1" strike="noStrike">
              <a:latin typeface="Arial"/>
            </a:endParaRPr>
          </a:p>
        </p:txBody>
      </p:sp>
      <p:sp>
        <p:nvSpPr>
          <p:cNvPr id="172" name="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pic>
        <p:nvPicPr>
          <p:cNvPr id="173" name="" descr=""/>
          <p:cNvPicPr/>
          <p:nvPr/>
        </p:nvPicPr>
        <p:blipFill>
          <a:blip r:embed="rId1"/>
          <a:stretch/>
        </p:blipFill>
        <p:spPr>
          <a:xfrm>
            <a:off x="3145680" y="1650240"/>
            <a:ext cx="3790440" cy="264744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"/>
          <p:cNvSpPr txBox="1"/>
          <p:nvPr/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US" sz="3300" spc="-1" strike="noStrike">
                <a:latin typeface="Arial"/>
              </a:rPr>
              <a:t>Plot pairwise relationships in a dataset</a:t>
            </a:r>
            <a:endParaRPr b="0" lang="en-US" sz="3300" spc="-1" strike="noStrike">
              <a:latin typeface="Arial"/>
            </a:endParaRPr>
          </a:p>
        </p:txBody>
      </p:sp>
      <p:sp>
        <p:nvSpPr>
          <p:cNvPr id="175" name="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pic>
        <p:nvPicPr>
          <p:cNvPr id="176" name="" descr=""/>
          <p:cNvPicPr/>
          <p:nvPr/>
        </p:nvPicPr>
        <p:blipFill>
          <a:blip r:embed="rId1"/>
          <a:stretch/>
        </p:blipFill>
        <p:spPr>
          <a:xfrm>
            <a:off x="3057840" y="1371600"/>
            <a:ext cx="3571560" cy="297360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"/>
          <p:cNvSpPr txBox="1"/>
          <p:nvPr/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US" sz="3300" spc="-1" strike="noStrike">
                <a:latin typeface="Arial"/>
              </a:rPr>
              <a:t>Countplot of Type of Crop vs. Year</a:t>
            </a:r>
            <a:endParaRPr b="0" lang="en-US" sz="3300" spc="-1" strike="noStrike">
              <a:latin typeface="Arial"/>
            </a:endParaRPr>
          </a:p>
        </p:txBody>
      </p:sp>
      <p:sp>
        <p:nvSpPr>
          <p:cNvPr id="178" name="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en-US" sz="2400" spc="-1" strike="noStrike">
              <a:latin typeface="Arial"/>
            </a:endParaRPr>
          </a:p>
        </p:txBody>
      </p:sp>
      <p:pic>
        <p:nvPicPr>
          <p:cNvPr id="179" name="" descr=""/>
          <p:cNvPicPr/>
          <p:nvPr/>
        </p:nvPicPr>
        <p:blipFill>
          <a:blip r:embed="rId1"/>
          <a:stretch/>
        </p:blipFill>
        <p:spPr>
          <a:xfrm>
            <a:off x="1418400" y="2186640"/>
            <a:ext cx="3771720" cy="2533320"/>
          </a:xfrm>
          <a:prstGeom prst="rect">
            <a:avLst/>
          </a:prstGeom>
          <a:ln w="1800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Application>LibreOffice/7.1.2.1$Linux_X86_64 LibreOffice_project/10$Build-1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2021-04-23T22:03:34Z</dcterms:created>
  <dc:creator>o </dc:creator>
  <dc:description/>
  <dc:language>en-US</dc:language>
  <cp:lastModifiedBy>o </cp:lastModifiedBy>
  <dcterms:modified xsi:type="dcterms:W3CDTF">2021-04-23T22:12:07Z</dcterms:modified>
  <cp:revision>3</cp:revision>
  <dc:subject/>
  <dc:title>Blueprint Plans</dc:title>
</cp:coreProperties>
</file>