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5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2B4DF55-95CC-4B6E-8534-EED72B79736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9177E5-FC83-412F-A7C8-91293FA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Better Vaccination Policies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904" y="1717152"/>
            <a:ext cx="10994760" cy="4479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Instructor: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Student Name: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Student id: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42204"/>
            <a:ext cx="12191999" cy="68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279</Template>
  <TotalTime>121</TotalTime>
  <Words>11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Diseño predeterminado</vt:lpstr>
      <vt:lpstr>Better Vaccination Policies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2021-04-14T12:49:11Z</dcterms:created>
  <dcterms:modified xsi:type="dcterms:W3CDTF">2021-04-15T08:25:25Z</dcterms:modified>
</cp:coreProperties>
</file>