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02"/>
    <p:restoredTop sz="94604"/>
  </p:normalViewPr>
  <p:slideViewPr>
    <p:cSldViewPr snapToGrid="0" snapToObjects="1">
      <p:cViewPr varScale="1">
        <p:scale>
          <a:sx n="145" d="100"/>
          <a:sy n="145" d="100"/>
        </p:scale>
        <p:origin x="9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1EEE5-1C02-6747-9A53-C2B8EA5E84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AEA382-5ED6-0C45-88FE-E344801B17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8AC54-D873-B242-997D-A45CACF3E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EF7C-C729-E64A-AF0C-9AC9568658F0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C9BD1-BFBB-5B44-B8F0-F06CC504B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3A60A-0843-CC49-8578-0E0A4830A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FBE54-4CF2-E041-8474-97DACA2FD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1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6B763-9839-3349-9193-C5A8BF7FD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09174-AA5D-AC41-86A1-1C736825C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5B157-A0FC-6E46-99C8-60F533E4D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EF7C-C729-E64A-AF0C-9AC9568658F0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59430-DD05-6741-A2FF-C25E2CA58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8FA90-D541-EF40-A56E-540378EBA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FBE54-4CF2-E041-8474-97DACA2FD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4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1BCCE-5F49-8E4C-8B4E-744AAB7E1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B61AD-BFA5-0549-8D6B-D83CAC5ED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C3F5F-E7CB-8F4A-AC64-82B4F8CD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EF7C-C729-E64A-AF0C-9AC9568658F0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A48E3-D8EF-4E41-A057-41935488D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D0E70-D92A-CD42-9ABE-4B2166B58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FBE54-4CF2-E041-8474-97DACA2FD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8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EFFF5-A442-8445-AD49-76B529300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081B1-510D-DF4C-A9A7-D4E01B02FA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8205B-3DED-694C-9D0A-84644529D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07FACA-E653-3A4E-AF31-A87DCB9BE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EF7C-C729-E64A-AF0C-9AC9568658F0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A1295-F42F-BB4C-B410-6AF15F6B3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804EEB-5D2B-CC4A-B957-0E617B206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FBE54-4CF2-E041-8474-97DACA2FD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43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908C6-33D0-2B48-998F-BE4C82925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AA33C-FAC6-1D44-8F16-B4B6DCFF6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F92DAA-368B-A648-B817-A605AE104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F197BE-D6F9-FF45-8497-487BCE5C11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79EED5-C4E0-024D-8747-5084E91B29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8C13CB-0B79-364B-B04C-367A687EE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EF7C-C729-E64A-AF0C-9AC9568658F0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702774-74CE-7243-9DFE-E251DEC39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139A51-1B58-C04A-A899-487DC4227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FBE54-4CF2-E041-8474-97DACA2FD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83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40577-3C0E-2948-829F-C9CF6D143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B2043E-36AF-B84D-8A28-1B9F885E8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EF7C-C729-E64A-AF0C-9AC9568658F0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9E5C25-B6EA-104C-A85C-D9D20E3C9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7EA27F-1F81-AE49-A516-BEE211627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FBE54-4CF2-E041-8474-97DACA2FD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99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99F41A-8801-E94E-9CC2-6D456173B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EF7C-C729-E64A-AF0C-9AC9568658F0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9CA433-49D8-0043-8919-5638D032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32E1F6-2320-1348-BDCD-FF30E3C4A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FBE54-4CF2-E041-8474-97DACA2FD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081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107A7-B59B-AD45-B1A2-35F0D38CF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8F8C7-66E2-734B-84E9-8E1D53C32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97C8A-1D07-7642-BDD4-C2FA8CEA5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5A676A-CEFE-AB4E-9557-DE017DEBB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EF7C-C729-E64A-AF0C-9AC9568658F0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BEC548-A1F1-3F43-B354-AF1A2FB45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CDC99C-7B73-9A49-823C-96CB428B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FBE54-4CF2-E041-8474-97DACA2FD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30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AF07-2DC4-274B-B67E-03ACD64A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F3DB0E-AB3B-A546-BB2D-C26D6DFC3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55C0B-06AF-C143-A08F-68E11A653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C4AEA8-4A05-D846-BD3A-704249B0B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EF7C-C729-E64A-AF0C-9AC9568658F0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D67B1-331E-F547-9644-E8E036845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683A7-D784-AA47-B8B2-ABD548FEE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FBE54-4CF2-E041-8474-97DACA2FD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68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1627F-4049-C544-8F3D-B1E4A0406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465CCA-A8CF-FC45-86B4-64EC647BD0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AA8AD-EE97-4148-9DFA-75EFF0C27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EF7C-C729-E64A-AF0C-9AC9568658F0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919C1-5832-D847-BE7B-34B76C77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205C2-0835-A049-BD1A-AF3F7AF8A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FBE54-4CF2-E041-8474-97DACA2FD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35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CD0C34-FA03-2748-8CD7-4E3DD94F64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96977A-0A71-F145-81CC-977E1E5529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28ABC-60AC-3449-96BE-9B8470016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EF7C-C729-E64A-AF0C-9AC9568658F0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EA04E-D86B-5F4C-A1B8-8A6743C6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22C21-E9D4-2C45-9915-523156635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FBE54-4CF2-E041-8474-97DACA2FD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034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83EB1F-D99C-FB42-AEC5-D74BC1DE7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ED3A8-367A-AE46-ACC4-5420DC52A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F09FE-1018-6649-803D-B270AA5469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2EF7C-C729-E64A-AF0C-9AC9568658F0}" type="datetimeFigureOut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B1830-98B3-8443-9AD5-DA7DA168C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6C19E-791D-1C4E-816C-EE2C710DC9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FBE54-4CF2-E041-8474-97DACA2FDC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5C65F5-2D15-9346-9910-9F2BBA674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168" y="0"/>
            <a:ext cx="63956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365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45C60-837B-4849-98B9-0443740BF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Articles for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3F094-FA3B-1A4E-B7DC-74E5E4481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ARTICLE 1: next page</a:t>
            </a:r>
          </a:p>
        </p:txBody>
      </p:sp>
    </p:spTree>
    <p:extLst>
      <p:ext uri="{BB962C8B-B14F-4D97-AF65-F5344CB8AC3E}">
        <p14:creationId xmlns:p14="http://schemas.microsoft.com/office/powerpoint/2010/main" val="3987695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AD5F75-C847-E744-8625-E6DB785B2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054" y="0"/>
            <a:ext cx="53618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75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CB30F2-4225-654E-A7C6-485173775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469" y="0"/>
            <a:ext cx="5399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665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8D6782-9CC2-B643-948E-07329BC4E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503" y="0"/>
            <a:ext cx="5410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11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C452CE-D71C-824C-9828-2B2E83343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709" y="0"/>
            <a:ext cx="52265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256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8E26C2-EC14-7543-BCE1-B7DE0810B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960" y="0"/>
            <a:ext cx="5364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363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E7EC7C-3217-6C46-889E-A0E535BE7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3424" y="0"/>
            <a:ext cx="53251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5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8EB0EC-DDAC-434D-9F7D-4064DEF72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074" y="0"/>
            <a:ext cx="5351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57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45C60-837B-4849-98B9-0443740BF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Articles for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3F094-FA3B-1A4E-B7DC-74E5E4481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ARTICLE 2: next page</a:t>
            </a:r>
          </a:p>
        </p:txBody>
      </p:sp>
    </p:spTree>
    <p:extLst>
      <p:ext uri="{BB962C8B-B14F-4D97-AF65-F5344CB8AC3E}">
        <p14:creationId xmlns:p14="http://schemas.microsoft.com/office/powerpoint/2010/main" val="386289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FBA270-355D-3148-B19D-B1132006B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110" y="0"/>
            <a:ext cx="5397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51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B54ADB-E080-D846-90EE-CE0A12AA9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947" y="0"/>
            <a:ext cx="53741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803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F2AD0D-AB9D-2846-B653-CB73379E0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123" y="0"/>
            <a:ext cx="53697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33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310326-27B8-1640-AE0E-D5B0F1E20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780" y="0"/>
            <a:ext cx="5348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9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AEE33C-BFF1-804D-AC7A-EB4ADA186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343" y="0"/>
            <a:ext cx="53373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394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24E173-9993-D34D-97E7-282D4C6E3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340" y="0"/>
            <a:ext cx="5391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06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F338F-28F1-F94D-907F-B7114A5C4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ARTICLE 3:</a:t>
            </a:r>
          </a:p>
        </p:txBody>
      </p:sp>
    </p:spTree>
    <p:extLst>
      <p:ext uri="{BB962C8B-B14F-4D97-AF65-F5344CB8AC3E}">
        <p14:creationId xmlns:p14="http://schemas.microsoft.com/office/powerpoint/2010/main" val="2586338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3EBC60-E87F-404B-A1F2-483DB64DF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707" y="0"/>
            <a:ext cx="53805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62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78218F-A52E-DF49-8711-93EBEA53F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947" y="0"/>
            <a:ext cx="53741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13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0C9DC6-0598-2B46-B892-4EDB2C7D7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313" y="0"/>
            <a:ext cx="53273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22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29BD1D-F0C0-AA43-BA2A-30263AE59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781" y="0"/>
            <a:ext cx="5358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68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989D6C-0561-904A-941E-FE2FA272A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220" y="0"/>
            <a:ext cx="5427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43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06AF75-7FB5-AB48-B964-04E02D4C2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917" y="0"/>
            <a:ext cx="5286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18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19</Words>
  <Application>Microsoft Macintosh PowerPoint</Application>
  <PresentationFormat>Widescreen</PresentationFormat>
  <Paragraphs>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PowerPoint Presentation</vt:lpstr>
      <vt:lpstr>Articles for reference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Articles for reference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ARTICLE 3: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 yousif</dc:creator>
  <cp:lastModifiedBy>evan yousif</cp:lastModifiedBy>
  <cp:revision>1</cp:revision>
  <dcterms:created xsi:type="dcterms:W3CDTF">2021-10-28T21:26:30Z</dcterms:created>
  <dcterms:modified xsi:type="dcterms:W3CDTF">2021-10-28T21:39:19Z</dcterms:modified>
</cp:coreProperties>
</file>