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634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57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46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95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881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78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00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00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54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98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217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073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51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1074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369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806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27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0B10E32-67FE-4D0B-9D1D-5ADEEDA361E2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8F663F-594B-4454-9957-7F40C26D64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75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5820" y="850006"/>
            <a:ext cx="9144000" cy="4234756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Mental Health</a:t>
            </a:r>
          </a:p>
          <a:p>
            <a:r>
              <a:rPr lang="en-US" dirty="0" smtClean="0"/>
              <a:t>Beatriz Ramirez</a:t>
            </a:r>
          </a:p>
          <a:p>
            <a:r>
              <a:rPr lang="en-US" dirty="0" smtClean="0"/>
              <a:t>Florida International University</a:t>
            </a:r>
            <a:endParaRPr lang="en-US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229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50"/>
    </mc:Choice>
    <mc:Fallback>
      <p:transition spd="slow" advTm="10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Causes of Mental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Neglect by family and child abuse (Whitney, &amp; Peterson, 2019).</a:t>
            </a:r>
          </a:p>
          <a:p>
            <a:r>
              <a:rPr lang="en-US" dirty="0" smtClean="0"/>
              <a:t>Feelings of loneliness or social isolation.</a:t>
            </a:r>
          </a:p>
          <a:p>
            <a:r>
              <a:rPr lang="en-US" dirty="0" smtClean="0"/>
              <a:t>Death of loved ones like friends and family members.</a:t>
            </a:r>
          </a:p>
          <a:p>
            <a:r>
              <a:rPr lang="en-US" dirty="0" smtClean="0"/>
              <a:t>Severe stress in youths.</a:t>
            </a:r>
          </a:p>
          <a:p>
            <a:r>
              <a:rPr lang="en-US" dirty="0" smtClean="0"/>
              <a:t>Facing discrimination or stigma within the society.</a:t>
            </a:r>
          </a:p>
          <a:p>
            <a:r>
              <a:rPr lang="en-US" dirty="0" smtClean="0"/>
              <a:t>Being raised in poverty or lacking the essential basic needs such as food, clothing and shelter.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19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9"/>
    </mc:Choice>
    <mc:Fallback>
      <p:transition spd="slow" advTm="3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Harmful effects of mental health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Taking part in overly aggressive behaviors like confronting others rudely</a:t>
            </a:r>
          </a:p>
          <a:p>
            <a:r>
              <a:rPr lang="en-US" dirty="0" smtClean="0"/>
              <a:t>Abuse of drugs by children, youths or adults</a:t>
            </a:r>
          </a:p>
          <a:p>
            <a:r>
              <a:rPr lang="en-US" dirty="0" smtClean="0"/>
              <a:t>Exposure to self-harm like high prevalence of committing suicide</a:t>
            </a:r>
          </a:p>
          <a:p>
            <a:r>
              <a:rPr lang="en-US" dirty="0" smtClean="0"/>
              <a:t>Increased instances of family conflicts</a:t>
            </a:r>
          </a:p>
          <a:p>
            <a:r>
              <a:rPr lang="en-US" dirty="0" smtClean="0"/>
              <a:t>Increased instances of chronic anxiety (Whitney et al., 2019). </a:t>
            </a:r>
          </a:p>
          <a:p>
            <a:r>
              <a:rPr lang="en-US" dirty="0" smtClean="0"/>
              <a:t>Change in moods such as being sad, unhappy and melancholic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895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7"/>
    </mc:Choice>
    <mc:Fallback>
      <p:transition spd="slow" advTm="4487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Ways of raising mental health awareness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social media platforms like Twitter and Facebook</a:t>
            </a:r>
          </a:p>
          <a:p>
            <a:r>
              <a:rPr lang="en-US" dirty="0" smtClean="0"/>
              <a:t>Leveraging the mass media to create more awareness</a:t>
            </a:r>
          </a:p>
          <a:p>
            <a:r>
              <a:rPr lang="en-US" dirty="0" smtClean="0"/>
              <a:t>Using public gatherings like </a:t>
            </a:r>
            <a:r>
              <a:rPr lang="en-US" dirty="0" err="1" smtClean="0"/>
              <a:t>barazas</a:t>
            </a:r>
            <a:r>
              <a:rPr lang="en-US" dirty="0" smtClean="0"/>
              <a:t> to raise awareness</a:t>
            </a:r>
            <a:endParaRPr lang="en-US" dirty="0"/>
          </a:p>
          <a:p>
            <a:r>
              <a:rPr lang="en-US" dirty="0" smtClean="0"/>
              <a:t>Getting involved in mental health charities</a:t>
            </a:r>
          </a:p>
          <a:p>
            <a:r>
              <a:rPr lang="en-US" dirty="0" smtClean="0"/>
              <a:t>Volunteering in mental health settings</a:t>
            </a:r>
          </a:p>
          <a:p>
            <a:r>
              <a:rPr lang="en-US" dirty="0" smtClean="0"/>
              <a:t>Using posters and brochures to advocate for mental health awareness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1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4"/>
    </mc:Choice>
    <mc:Fallback>
      <p:transition spd="slow" advTm="229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Goal of creating mental health awareness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Eliminates the stigma around people with mental health disorders</a:t>
            </a:r>
          </a:p>
          <a:p>
            <a:r>
              <a:rPr lang="en-US" dirty="0" smtClean="0"/>
              <a:t>Creates new improvements for the mentally ill persons</a:t>
            </a:r>
          </a:p>
          <a:p>
            <a:r>
              <a:rPr lang="en-US" dirty="0" smtClean="0"/>
              <a:t>Raising awareness helps reduce misconceptions </a:t>
            </a:r>
          </a:p>
          <a:p>
            <a:r>
              <a:rPr lang="en-US" dirty="0" smtClean="0"/>
              <a:t>Awareness is a form of education that elaborates the issue of mental health</a:t>
            </a:r>
          </a:p>
          <a:p>
            <a:r>
              <a:rPr lang="en-US" dirty="0" smtClean="0"/>
              <a:t>Chances for early intervention are increased when raising awareness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95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97"/>
    </mc:Choice>
    <mc:Fallback>
      <p:transition spd="slow" advTm="179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Solutions of mental health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Improving access to mental healthcare like telemedicine and school-based care (Bucher, Suzuki, &amp; Samuel, 2019). </a:t>
            </a:r>
          </a:p>
          <a:p>
            <a:r>
              <a:rPr lang="en-US" dirty="0" smtClean="0"/>
              <a:t>Establishing a comprehensive community-based system that provides mental health care services</a:t>
            </a:r>
          </a:p>
          <a:p>
            <a:r>
              <a:rPr lang="en-US" dirty="0" smtClean="0"/>
              <a:t>Partnering mental health care with primary medical care</a:t>
            </a:r>
          </a:p>
          <a:p>
            <a:r>
              <a:rPr lang="en-US" dirty="0" smtClean="0"/>
              <a:t>Offering peer support to people with mental illnesses</a:t>
            </a:r>
          </a:p>
          <a:p>
            <a:r>
              <a:rPr lang="en-US" dirty="0" smtClean="0"/>
              <a:t>Adoption of complementary and alternative medicine </a:t>
            </a:r>
          </a:p>
          <a:p>
            <a:r>
              <a:rPr lang="en-US" dirty="0" smtClean="0"/>
              <a:t>Case management of the mentally ill individuals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492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21"/>
    </mc:Choice>
    <mc:Fallback>
      <p:transition spd="slow" advTm="242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Bucher, M. A., Suzuki, T., &amp; Samuel, D. B. (2019). A meta-analytic review of personality traits and their associations with mental health treatment outcomes. </a:t>
            </a:r>
            <a:r>
              <a:rPr lang="en-US" i="1" dirty="0"/>
              <a:t>Clinical psychology review</a:t>
            </a:r>
            <a:r>
              <a:rPr lang="en-US" dirty="0"/>
              <a:t>, </a:t>
            </a:r>
            <a:r>
              <a:rPr lang="en-US" i="1" dirty="0"/>
              <a:t>70</a:t>
            </a:r>
            <a:r>
              <a:rPr lang="en-US" dirty="0"/>
              <a:t>, 51-63.</a:t>
            </a:r>
          </a:p>
          <a:p>
            <a:r>
              <a:rPr lang="en-US" dirty="0"/>
              <a:t>Whitney, D. G., &amp; Peterson, M. D. (2019). US national and state-level prevalence of mental health disorders and disparities of mental health care use in children. </a:t>
            </a:r>
            <a:r>
              <a:rPr lang="en-US" i="1" dirty="0"/>
              <a:t>JAMA pediatrics</a:t>
            </a:r>
            <a:r>
              <a:rPr lang="en-US" dirty="0"/>
              <a:t>, </a:t>
            </a:r>
            <a:r>
              <a:rPr lang="en-US" i="1" dirty="0"/>
              <a:t>173</a:t>
            </a:r>
            <a:r>
              <a:rPr lang="en-US" dirty="0"/>
              <a:t>(4), 389-391.</a:t>
            </a:r>
          </a:p>
          <a:p>
            <a:r>
              <a:rPr lang="en-US" dirty="0"/>
              <a:t>Whitney, D. G., </a:t>
            </a:r>
            <a:r>
              <a:rPr lang="en-US" dirty="0" err="1"/>
              <a:t>Warschausky</a:t>
            </a:r>
            <a:r>
              <a:rPr lang="en-US" dirty="0"/>
              <a:t>, S. A., Ng, S., </a:t>
            </a:r>
            <a:r>
              <a:rPr lang="en-US" dirty="0" err="1"/>
              <a:t>Hurvitz</a:t>
            </a:r>
            <a:r>
              <a:rPr lang="en-US" dirty="0"/>
              <a:t>, E. A., </a:t>
            </a:r>
            <a:r>
              <a:rPr lang="en-US" dirty="0" err="1"/>
              <a:t>Kamdar</a:t>
            </a:r>
            <a:r>
              <a:rPr lang="en-US" dirty="0"/>
              <a:t>, N. S., &amp; Peterson, M. D. (2019). Prevalence of mental health disorders among adults with cerebral palsy: a cross-sectional analysis. </a:t>
            </a:r>
            <a:r>
              <a:rPr lang="en-US" i="1" dirty="0"/>
              <a:t>Annals of internal medicine</a:t>
            </a:r>
            <a:r>
              <a:rPr lang="en-US" dirty="0"/>
              <a:t>, </a:t>
            </a:r>
            <a:r>
              <a:rPr lang="en-US" i="1" dirty="0"/>
              <a:t>171</a:t>
            </a:r>
            <a:r>
              <a:rPr lang="en-US" dirty="0"/>
              <a:t>(5), 328-333.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61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27"/>
    </mc:Choice>
    <mc:Fallback>
      <p:transition spd="slow" advTm="3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</TotalTime>
  <Words>449</Words>
  <Application>Microsoft Office PowerPoint</Application>
  <PresentationFormat>Widescreen</PresentationFormat>
  <Paragraphs>46</Paragraphs>
  <Slides>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Garamond</vt:lpstr>
      <vt:lpstr>Organic</vt:lpstr>
      <vt:lpstr>PowerPoint Presentation</vt:lpstr>
      <vt:lpstr>Causes of Mental health</vt:lpstr>
      <vt:lpstr>Harmful effects of mental health disorders</vt:lpstr>
      <vt:lpstr>Ways of raising mental health awareness</vt:lpstr>
      <vt:lpstr>Goal of creating mental health awareness</vt:lpstr>
      <vt:lpstr>Solutions of mental health issues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Windows User</cp:lastModifiedBy>
  <cp:revision>17</cp:revision>
  <dcterms:created xsi:type="dcterms:W3CDTF">2020-10-12T09:52:10Z</dcterms:created>
  <dcterms:modified xsi:type="dcterms:W3CDTF">2020-10-12T17:11:52Z</dcterms:modified>
</cp:coreProperties>
</file>