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3" r:id="rId9"/>
    <p:sldId id="264" r:id="rId10"/>
    <p:sldId id="268" r:id="rId11"/>
    <p:sldId id="266" r:id="rId12"/>
  </p:sldIdLst>
  <p:sldSz cx="12192000" cy="6858000"/>
  <p:notesSz cx="6858000" cy="9144000"/>
  <p:defaultTextStyle>
    <a:defPPr>
      <a:defRPr lang="en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-576" y="-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108" y="599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F50DC-DCD1-42D2-A0FF-8FB57CC75EBB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AE835-5C6B-4A6D-837C-618D839FED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1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57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 smtClean="0"/>
              <a:t>There are various reasons as to why apple brand is the most appealing to most people.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sz="2000" dirty="0" smtClean="0"/>
              <a:t>First,  apple brand always takes enough time to make  and design their products thus giving quality .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sz="2000" dirty="0" smtClean="0"/>
              <a:t>People love apple because  the brand is consistent  and they do not change the brand time to time.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sz="2000" dirty="0" smtClean="0"/>
              <a:t>Apple brand also keeps evolving and they keep on </a:t>
            </a:r>
            <a:r>
              <a:rPr lang="en-US" sz="2000" dirty="0"/>
              <a:t> </a:t>
            </a:r>
            <a:r>
              <a:rPr lang="en-US" sz="2000" dirty="0" smtClean="0"/>
              <a:t>launching new products each and every time.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sz="2000" dirty="0" smtClean="0"/>
              <a:t>When people are using the brand, they feel good about themselves and this is one of the reasons apple  has gained popularity across the world.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0545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000" dirty="0" smtClean="0"/>
              <a:t>The company was started  in the Santa Clara valley in California.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 smtClean="0"/>
              <a:t>The </a:t>
            </a:r>
            <a:r>
              <a:rPr lang="en-US" sz="2000" dirty="0"/>
              <a:t>company was involved in the creation and design of </a:t>
            </a:r>
            <a:r>
              <a:rPr lang="en-US" sz="2000" dirty="0" smtClean="0"/>
              <a:t>electronics, personal </a:t>
            </a:r>
            <a:r>
              <a:rPr lang="en-US" sz="2000" dirty="0"/>
              <a:t>computers, servers and computer software</a:t>
            </a:r>
            <a:r>
              <a:rPr lang="en-US" sz="2000" dirty="0" smtClean="0"/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 smtClean="0"/>
              <a:t>Over the past years, the company has been involved in developing its brand  for better customer satisfaction.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0641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apple has got many of the products and services that they offer to their customers.</a:t>
            </a:r>
          </a:p>
          <a:p>
            <a:r>
              <a:rPr lang="en-US" dirty="0" smtClean="0"/>
              <a:t>Apple  offers the following services;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Apple store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iTunes store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iBook store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iCloud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Apple Pay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App store</a:t>
            </a:r>
          </a:p>
          <a:p>
            <a:r>
              <a:rPr lang="en-US" dirty="0" smtClean="0"/>
              <a:t>Apple offers the following products;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iPod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iPhone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Apple watch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Mac OS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Apple TV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Macintosh </a:t>
            </a:r>
          </a:p>
          <a:p>
            <a:pPr marL="171450" indent="-171450" algn="ctr">
              <a:buFont typeface="Wingdings" pitchFamily="2" charset="2"/>
              <a:buChar char="Ø"/>
            </a:pPr>
            <a:r>
              <a:rPr lang="en-US" dirty="0" smtClean="0"/>
              <a:t>Logic Pro among others.</a:t>
            </a:r>
          </a:p>
          <a:p>
            <a:pPr marL="171450" indent="-171450" algn="ctr"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764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Apple brand has been able to sell its products online which is the main source of their income.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The brand company has also been able to make its sa</a:t>
            </a:r>
            <a:r>
              <a:rPr lang="en-US" sz="2000" dirty="0" smtClean="0"/>
              <a:t>les through direct sales of the products from various stores that are found in different  parts of the world.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4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000" dirty="0" smtClean="0"/>
              <a:t>The graph above shows the market share among various brands.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 smtClean="0"/>
              <a:t>From the graph we can see that apple products are the leading in the market share with the highest percentage.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 smtClean="0"/>
              <a:t>This means that the brand has adopted the best marketing strategies thus gaining popularity around the globe.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46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Brand strategy  is a plan laid in place  for development of a brand  to attain certain future goals.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Product positioning  is marketing  to the consumer through  explaining the benefits of the products.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Both brand strategy and product positioning  are the most important in components of marketing.</a:t>
            </a:r>
            <a:endParaRPr lang="en-US" sz="2000" dirty="0"/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Emotional  branding  means that the brand is felt at heart and mind of the consumer.</a:t>
            </a:r>
          </a:p>
          <a:p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921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Apple has been able to use the above factors for its success.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The name of the brand that has been selected has gained a lot of popularity globally.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Brand development  means growing  of the brand. </a:t>
            </a:r>
          </a:p>
          <a:p>
            <a:r>
              <a:rPr lang="en-US" sz="2000" dirty="0" smtClean="0"/>
              <a:t>Apple brand has  been the most innovative brand always creating  the best designs of their products.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The company  has also a very unique  verbal and visual vocabulary.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3759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Value creation has been used by most of the companies for their brands  to achieve a competitive advantage from othe</a:t>
            </a:r>
            <a:r>
              <a:rPr lang="en-US" sz="2000" dirty="0" smtClean="0"/>
              <a:t>r companies.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Value creation by apple brand  is achieved through innovation of newly improved products 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They also make  their customers feel  good about the products they are using.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By placing people at jobs they are best  at makes them  do what they are best at thus making  them offer high quality products.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30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1943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AE835-5C6B-4A6D-837C-618D839FED5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046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70" y="1859762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9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5"/>
            <a:ext cx="812800" cy="365125"/>
          </a:xfrm>
        </p:spPr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30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0D402C5-D790-43CB-91F1-4FA8D38F6FAE}" type="datetimeFigureOut">
              <a:rPr lang="en-KE" smtClean="0"/>
              <a:t>18/11/2018</a:t>
            </a:fld>
            <a:endParaRPr lang="en-K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5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K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5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849BDA-CBA4-47FE-9BED-41F62E8FB687}" type="slidenum">
              <a:rPr lang="en-KE" smtClean="0"/>
              <a:t>‹#›</a:t>
            </a:fld>
            <a:endParaRPr lang="en-KE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D79DD6-A1D9-4B2B-A989-6163BD412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/>
              <a:t>Brand Positioning and Strategy</a:t>
            </a:r>
            <a:br>
              <a:rPr lang="en-US" sz="4000" dirty="0"/>
            </a:br>
            <a:r>
              <a:rPr lang="en-US" sz="4000" dirty="0"/>
              <a:t>Author Name</a:t>
            </a:r>
            <a:br>
              <a:rPr lang="en-US" sz="4000" dirty="0"/>
            </a:br>
            <a:r>
              <a:rPr lang="en-US" sz="4000" dirty="0"/>
              <a:t>Institutional Affiliation</a:t>
            </a:r>
            <a:br>
              <a:rPr lang="en-US" sz="4000" dirty="0"/>
            </a:br>
            <a:endParaRPr lang="en-KE" sz="4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DB12DA1-0343-480C-ABFE-E4E8DAB0E1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1797796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8C40D4-53B0-42EF-BB2B-6869465C7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5F95109-7BCA-4CA2-AB83-0878C0E32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most favorite brand that is appealing to me is the apple.</a:t>
            </a:r>
          </a:p>
          <a:p>
            <a:r>
              <a:rPr lang="en-US" dirty="0" smtClean="0"/>
              <a:t>Apple has a brand with a value of 146.3  billion.</a:t>
            </a:r>
          </a:p>
          <a:p>
            <a:r>
              <a:rPr lang="en-US" dirty="0" smtClean="0"/>
              <a:t>Apple is appealing to most due to the products offered to its customers.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K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892" y="3782294"/>
            <a:ext cx="3532909" cy="255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88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E3C1B37-4C95-4BAB-AAA5-FD6CB123D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Con’t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886EB38-18CF-46A6-B85B-D15332A63D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Apple has become one of the most leading brand around the world.</a:t>
            </a:r>
          </a:p>
          <a:p>
            <a:pPr marL="0" indent="0">
              <a:buNone/>
            </a:pPr>
            <a:r>
              <a:rPr lang="en-US" dirty="0" smtClean="0"/>
              <a:t>(Burgess, </a:t>
            </a:r>
            <a:r>
              <a:rPr lang="en-US" dirty="0" smtClean="0"/>
              <a:t>2012</a:t>
            </a:r>
            <a:r>
              <a:rPr lang="en-US" dirty="0" smtClean="0"/>
              <a:t>).</a:t>
            </a:r>
          </a:p>
          <a:p>
            <a:r>
              <a:rPr lang="en-US" dirty="0" smtClean="0"/>
              <a:t>The founders of apple brand were Steve Jobs, Ronald Wayne and </a:t>
            </a:r>
            <a:r>
              <a:rPr lang="en-US" dirty="0"/>
              <a:t>S</a:t>
            </a:r>
            <a:r>
              <a:rPr lang="en-US" dirty="0" smtClean="0"/>
              <a:t>teve Wozniak.</a:t>
            </a:r>
          </a:p>
          <a:p>
            <a:r>
              <a:rPr lang="en-US" dirty="0" smtClean="0"/>
              <a:t>Its now 42 years since apple brand was created.</a:t>
            </a:r>
            <a:endParaRPr lang="en-US" dirty="0" smtClean="0"/>
          </a:p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243049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0165F3-8219-4391-88C5-0A6FFFEDE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products 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7295F6B-B386-41E4-9836-5CFFDF2BF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Apple brand has got the following products.</a:t>
            </a:r>
          </a:p>
          <a:p>
            <a:r>
              <a:rPr lang="en-US" dirty="0" smtClean="0"/>
              <a:t>Among all products in the apple brand, the following are favorites;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iPhone smartphones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Apple smart watch</a:t>
            </a:r>
          </a:p>
          <a:p>
            <a:pPr algn="ctr">
              <a:buFont typeface="Wingdings" pitchFamily="2" charset="2"/>
              <a:buChar char="Ø"/>
            </a:pPr>
            <a:r>
              <a:rPr lang="en-US" dirty="0" smtClean="0"/>
              <a:t>Ipad tablet computer</a:t>
            </a:r>
          </a:p>
          <a:p>
            <a:pPr algn="ctr"/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292718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EDEC18-C560-4AD6-A431-9F42AAB6B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Gain of Market Share and Popularity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C4F816-6DA2-439B-87EC-911DFD2B94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Apple brand has gained market share and popularity in terms of brand recognition , brand strategy and  product positioning in the following ways;</a:t>
            </a:r>
          </a:p>
          <a:p>
            <a:r>
              <a:rPr lang="en-US" dirty="0" smtClean="0"/>
              <a:t>In terms of brand recognition, it has gained popularity through;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Being able to penetrate the global market through online community.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Direct sale of their products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/>
              <a:t>Retail stores that are available globally. </a:t>
            </a:r>
          </a:p>
          <a:p>
            <a:pPr marL="0" indent="0" algn="ctr">
              <a:buNone/>
            </a:pPr>
            <a:r>
              <a:rPr lang="en-US" dirty="0"/>
              <a:t>(</a:t>
            </a:r>
            <a:r>
              <a:rPr lang="en-US" dirty="0" err="1"/>
              <a:t>Hitt</a:t>
            </a:r>
            <a:r>
              <a:rPr lang="en-US" dirty="0"/>
              <a:t>, Ireland, &amp; Hoskisson, 2012)</a:t>
            </a:r>
          </a:p>
          <a:p>
            <a:pPr marL="0" indent="0" algn="ctr">
              <a:buNone/>
            </a:pPr>
            <a:endParaRPr lang="en-US" dirty="0" smtClean="0"/>
          </a:p>
          <a:p>
            <a:pPr marL="0" indent="0">
              <a:buNone/>
            </a:pP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607583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696533" y="244699"/>
            <a:ext cx="10515600" cy="108086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Market Share of Different Brands in </a:t>
            </a:r>
            <a:r>
              <a:rPr lang="en-US" dirty="0"/>
              <a:t>t</a:t>
            </a:r>
            <a:r>
              <a:rPr lang="en-US" dirty="0" smtClean="0"/>
              <a:t>he Year 2017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27" y="1569816"/>
            <a:ext cx="11011437" cy="5057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9960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74F1E6-E16D-42F6-8EFD-058166780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Brand strategy and </a:t>
            </a:r>
            <a:r>
              <a:rPr lang="en-US" dirty="0"/>
              <a:t>Product </a:t>
            </a:r>
            <a:r>
              <a:rPr lang="en-US" dirty="0" smtClean="0"/>
              <a:t>Positioning 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A22D576-9382-4ADF-BB4F-3FF81A4FC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Apple’s brand strategy and product positioning has been used by apple brand to gain popularity and market share around the world.</a:t>
            </a:r>
          </a:p>
          <a:p>
            <a:r>
              <a:rPr lang="en-US" dirty="0" smtClean="0"/>
              <a:t>Apple uses emotional brand positioning strategy.</a:t>
            </a:r>
          </a:p>
          <a:p>
            <a:r>
              <a:rPr lang="en-US" dirty="0" smtClean="0"/>
              <a:t>According to </a:t>
            </a:r>
            <a:r>
              <a:rPr lang="en-US" dirty="0" err="1" smtClean="0"/>
              <a:t>Feng</a:t>
            </a:r>
            <a:r>
              <a:rPr lang="en-US" dirty="0" smtClean="0"/>
              <a:t> (2014), there are several factors that promote to a strong brand name.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35941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53102A-8B8F-4E17-88A5-68DC6D0DC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Con’t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D1A53FD-A9D5-4E9D-926F-DCA2E7C9A9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This factors are;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The name of the brand used.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How the brand has developed.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Brand positioning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How the brand has been sponsored.</a:t>
            </a:r>
          </a:p>
          <a:p>
            <a:r>
              <a:rPr lang="en-US" dirty="0" smtClean="0"/>
              <a:t>The company has gained a lot of success since it has incorporated the above factors thus leading to success of the company.</a:t>
            </a: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(</a:t>
            </a:r>
            <a:r>
              <a:rPr lang="en-US" dirty="0" err="1" smtClean="0"/>
              <a:t>Feng</a:t>
            </a:r>
            <a:r>
              <a:rPr lang="en-US" dirty="0" smtClean="0"/>
              <a:t>, 2014)</a:t>
            </a:r>
          </a:p>
        </p:txBody>
      </p:sp>
    </p:spTree>
    <p:extLst>
      <p:ext uri="{BB962C8B-B14F-4D97-AF65-F5344CB8AC3E}">
        <p14:creationId xmlns:p14="http://schemas.microsoft.com/office/powerpoint/2010/main" val="3497743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7735CD-C0DE-4603-B367-094FF6E9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Value Creation by Apple Brand.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DBE32E-43D6-4089-92E7-A0795F0CD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Apple brand uses various methods to create value to its product;</a:t>
            </a:r>
          </a:p>
          <a:p>
            <a:pPr>
              <a:buFont typeface="Wingdings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innovation of new products.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Providing benefits to customers.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Providing happines</a:t>
            </a:r>
            <a:r>
              <a:rPr lang="en-US" dirty="0" smtClean="0"/>
              <a:t>s to the clients.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Keeping people at jobs  they are best at.</a:t>
            </a:r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25980629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conclusion, when the right strategies are applied towards marketing of the of the brand, success is achieved.</a:t>
            </a:r>
          </a:p>
          <a:p>
            <a:r>
              <a:rPr lang="en-US" dirty="0" smtClean="0"/>
              <a:t>Apple is my favorite brand since it has got unique products offered to the consumers.</a:t>
            </a:r>
          </a:p>
          <a:p>
            <a:r>
              <a:rPr lang="en-US" dirty="0" smtClean="0"/>
              <a:t>The brand company has also been able to gain market popularity by using the best communication methods to market their brand.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8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B3B325-9725-4BF6-A6D5-4E07811FD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  <a:endParaRPr lang="en-K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9322BC4-A7A6-4531-876B-5B83F23343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Burgess, J. (2012). The iPhone moment, the Apple brand, and the </a:t>
            </a:r>
            <a:r>
              <a:rPr lang="en-US" dirty="0" smtClean="0"/>
              <a:t>                 creative </a:t>
            </a:r>
            <a:r>
              <a:rPr lang="en-US" dirty="0"/>
              <a:t>consumer: From “hackability and usability” to Cultural Generativity. In </a:t>
            </a:r>
            <a:r>
              <a:rPr lang="en-US" i="1" dirty="0"/>
              <a:t>Studying Mobile Media</a:t>
            </a:r>
            <a:r>
              <a:rPr lang="en-US" dirty="0"/>
              <a:t> (pp. 36-50). Routledge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err="1"/>
              <a:t>Feng</a:t>
            </a:r>
            <a:r>
              <a:rPr lang="en-US" dirty="0"/>
              <a:t>, N. (2014). Building a Strong Brand and managing Brand. ASEE 2014 Zone I Conference. </a:t>
            </a:r>
            <a:r>
              <a:rPr lang="en-US" dirty="0" err="1"/>
              <a:t>Bridgpeort</a:t>
            </a:r>
            <a:r>
              <a:rPr lang="en-US" dirty="0"/>
              <a:t>, </a:t>
            </a:r>
            <a:r>
              <a:rPr lang="en-US" dirty="0" smtClean="0"/>
              <a:t>USA</a:t>
            </a:r>
            <a:endParaRPr lang="en-US" dirty="0" smtClean="0"/>
          </a:p>
          <a:p>
            <a:pPr marL="0" indent="0">
              <a:buNone/>
            </a:pPr>
            <a:r>
              <a:rPr lang="en-US" dirty="0" err="1"/>
              <a:t>Hitt</a:t>
            </a:r>
            <a:r>
              <a:rPr lang="en-US" dirty="0"/>
              <a:t>, M. A., Ireland, R. D., &amp; Hoskisson, R. E. (2012). </a:t>
            </a:r>
            <a:r>
              <a:rPr lang="en-US" i="1" dirty="0" smtClean="0"/>
              <a:t>Strategic management </a:t>
            </a:r>
            <a:r>
              <a:rPr lang="en-US" i="1" dirty="0"/>
              <a:t>cases: competitiveness and globalization</a:t>
            </a:r>
            <a:r>
              <a:rPr lang="en-US" dirty="0"/>
              <a:t>. </a:t>
            </a:r>
            <a:r>
              <a:rPr lang="en-US" dirty="0" smtClean="0"/>
              <a:t>Cengage                             Learning.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7495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827</TotalTime>
  <Words>968</Words>
  <Application>Microsoft Office PowerPoint</Application>
  <PresentationFormat>Custom</PresentationFormat>
  <Paragraphs>109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Brand Positioning and Strategy Author Name Institutional Affiliation </vt:lpstr>
      <vt:lpstr>Introduction</vt:lpstr>
      <vt:lpstr>Con’t</vt:lpstr>
      <vt:lpstr>Brand products </vt:lpstr>
      <vt:lpstr>Gain of Market Share and Popularity</vt:lpstr>
      <vt:lpstr>Market Share of Different Brands in the Year 2017</vt:lpstr>
      <vt:lpstr>Brand strategy and Product Positioning </vt:lpstr>
      <vt:lpstr>Con’t</vt:lpstr>
      <vt:lpstr>Value Creation by Apple Brand.</vt:lpstr>
      <vt:lpstr>Conclusion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</dc:creator>
  <cp:lastModifiedBy>Rose</cp:lastModifiedBy>
  <cp:revision>53</cp:revision>
  <dcterms:created xsi:type="dcterms:W3CDTF">2018-11-15T20:37:50Z</dcterms:created>
  <dcterms:modified xsi:type="dcterms:W3CDTF">2018-11-18T18:55:03Z</dcterms:modified>
</cp:coreProperties>
</file>