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-656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24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6F081-8781-4431-8FD4-2CF608CD7C47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E42EF-B2A2-4428-A098-E6934E28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1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CA47C-B7FD-4BE9-B0E6-81BA758D95F2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716F0-385D-4F6E-BE54-A09D410D2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2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716F0-385D-4F6E-BE54-A09D410D24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4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24136-D290-48F3-A182-4C46BEB5146B}" type="datetime1">
              <a:rPr lang="en-US" smtClean="0"/>
              <a:t>3/18/21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solidFill>
                  <a:schemeClr val="tx2"/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6747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7D44C-38B1-4D0F-9006-D5774F331095}" type="datetime1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4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8D518A-FD4F-4358-B95B-9DB5A17160FB}" type="datetime1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6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2A9F4F-03AD-4497-A65D-076601BD41D2}" type="datetime1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8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BF3AC-A781-43AA-8BD5-B12F49168B94}" type="datetime1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606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56A41-C91B-43FF-9881-F5DA9878418F}" type="datetime1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50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7AA76-41EE-4C13-950E-E611B8B8FC52}" type="datetime1">
              <a:rPr lang="en-US" smtClean="0"/>
              <a:t>3/18/21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46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407A26-E7BC-4498-97E4-87AF12377CA9}" type="datetime1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1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EA4171-1117-4486-993C-35A7470D8847}" type="datetime1">
              <a:rPr lang="en-US" smtClean="0"/>
              <a:t>3/18/21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9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2A4CB8-1563-4663-81DB-74EB416C19BE}" type="datetime1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8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0C6724CE-2468-448B-87C1-A92EDD78369B}" type="datetime1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2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CD11720-76E7-46E6-B0AA-057287C42052}" type="datetime1">
              <a:rPr lang="en-US" smtClean="0"/>
              <a:t>3/18/21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65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CeUoe6_aQD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CAST 301                        Chapter 9               Dr. Edwards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Munchausen by proxy syndrome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94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MPS: Definition, Behaviors, and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MPS?</a:t>
            </a:r>
          </a:p>
          <a:p>
            <a:pPr lvl="1"/>
            <a:r>
              <a:rPr lang="en-US" dirty="0" smtClean="0"/>
              <a:t>In the DSM-5?</a:t>
            </a:r>
          </a:p>
          <a:p>
            <a:pPr lvl="2"/>
            <a:r>
              <a:rPr lang="en-US" sz="1200" dirty="0"/>
              <a:t>https://</a:t>
            </a:r>
            <a:r>
              <a:rPr lang="en-US" sz="1200" dirty="0" err="1"/>
              <a:t>www.mayoclinic.org</a:t>
            </a:r>
            <a:r>
              <a:rPr lang="en-US" sz="1200" dirty="0"/>
              <a:t>/diseases-conditions/factitious-disorder/diagnosis-treatment/drc-20356034</a:t>
            </a:r>
            <a:endParaRPr lang="en-US" sz="1200" dirty="0" smtClean="0"/>
          </a:p>
          <a:p>
            <a:r>
              <a:rPr lang="en-US" dirty="0" smtClean="0"/>
              <a:t>3 common behaviors, some show all 3, some don ‘t</a:t>
            </a:r>
          </a:p>
          <a:p>
            <a:pPr lvl="1"/>
            <a:r>
              <a:rPr lang="en-US" dirty="0" smtClean="0"/>
              <a:t>Exaggerate, fabricate, induce</a:t>
            </a:r>
          </a:p>
          <a:p>
            <a:pPr lvl="3"/>
            <a:r>
              <a:rPr lang="en-US" dirty="0" smtClean="0"/>
              <a:t>MPI??</a:t>
            </a:r>
          </a:p>
          <a:p>
            <a:pPr lvl="1"/>
            <a:r>
              <a:rPr lang="en-US" dirty="0" smtClean="0"/>
              <a:t>Why do people do this?</a:t>
            </a:r>
          </a:p>
          <a:p>
            <a:pPr lvl="2"/>
            <a:r>
              <a:rPr lang="en-US" dirty="0" smtClean="0"/>
              <a:t>How do they do it and for how long?</a:t>
            </a:r>
          </a:p>
          <a:p>
            <a:pPr lvl="5"/>
            <a:r>
              <a:rPr lang="en-US" dirty="0" smtClean="0"/>
              <a:t>What issues does this bring up regarding a “insanity defense/plea??”</a:t>
            </a:r>
          </a:p>
        </p:txBody>
      </p:sp>
    </p:spTree>
    <p:extLst>
      <p:ext uri="{BB962C8B-B14F-4D97-AF65-F5344CB8AC3E}">
        <p14:creationId xmlns:p14="http://schemas.microsoft.com/office/powerpoint/2010/main" val="420645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Victims, Perpetrators, and Incidence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does this happen to and why?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Who commits these acts most often?</a:t>
            </a:r>
          </a:p>
          <a:p>
            <a:pPr lvl="1"/>
            <a:r>
              <a:rPr lang="en-US" dirty="0" smtClean="0"/>
              <a:t>Difference between these </a:t>
            </a:r>
            <a:r>
              <a:rPr lang="en-US" dirty="0" err="1" smtClean="0"/>
              <a:t>perps</a:t>
            </a:r>
            <a:r>
              <a:rPr lang="en-US" dirty="0" smtClean="0"/>
              <a:t> and hypochondriacs?</a:t>
            </a:r>
          </a:p>
          <a:p>
            <a:pPr lvl="1"/>
            <a:endParaRPr lang="en-US" dirty="0"/>
          </a:p>
          <a:p>
            <a:r>
              <a:rPr lang="en-US" dirty="0" smtClean="0"/>
              <a:t>How often is this happening?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3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and Consequences of 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Playing the role of “mother to a seriously ill child”</a:t>
            </a:r>
          </a:p>
          <a:p>
            <a:pPr lvl="1"/>
            <a:r>
              <a:rPr lang="en-US" dirty="0" smtClean="0"/>
              <a:t>Martyrs, attachment issues, seeking help, attention</a:t>
            </a:r>
          </a:p>
          <a:p>
            <a:pPr lvl="1"/>
            <a:endParaRPr lang="en-US" dirty="0"/>
          </a:p>
          <a:p>
            <a:r>
              <a:rPr lang="en-US" dirty="0" smtClean="0"/>
              <a:t>What can happen to victims of MPS?</a:t>
            </a:r>
          </a:p>
          <a:p>
            <a:pPr lvl="1"/>
            <a:r>
              <a:rPr lang="en-US" dirty="0" smtClean="0"/>
              <a:t>5 things….</a:t>
            </a:r>
          </a:p>
          <a:p>
            <a:pPr lvl="1"/>
            <a:endParaRPr lang="en-US" dirty="0"/>
          </a:p>
          <a:p>
            <a:r>
              <a:rPr lang="en-US" dirty="0" smtClean="0"/>
              <a:t>Malingering by Proxy?</a:t>
            </a:r>
          </a:p>
          <a:p>
            <a:endParaRPr lang="en-US" dirty="0"/>
          </a:p>
          <a:p>
            <a:r>
              <a:rPr lang="en-US" dirty="0" smtClean="0"/>
              <a:t>Discussion questions</a:t>
            </a:r>
          </a:p>
          <a:p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CeUoe6_aQD4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80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ightfall design templat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ightfall design template" id="{8E782A46-4514-4890-A557-B2C16D284495}" vid="{905231CD-0261-44B0-B7D7-6EDADDAACF34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232C19C-A75B-4E3F-8B30-1035B9FCAD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Nightfall design slides</Template>
  <TotalTime>0</TotalTime>
  <Words>194</Words>
  <Application>Microsoft Macintosh PowerPoint</Application>
  <PresentationFormat>Custom</PresentationFormat>
  <Paragraphs>31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Nightfall design template</vt:lpstr>
      <vt:lpstr>Munchausen by proxy syndrome</vt:lpstr>
      <vt:lpstr>MPS: Definition, Behaviors, and Reasoning</vt:lpstr>
      <vt:lpstr>Victims, Perpetrators, and Incidence</vt:lpstr>
      <vt:lpstr>Risk Factors and Consequences of MPS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2015-10-26T14:56:02Z</dcterms:created>
  <dcterms:modified xsi:type="dcterms:W3CDTF">2021-03-18T13:54:36Z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TC034605339991</vt:lpwstr>
  </property>
</Properties>
</file>