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45" r:id="rId1"/>
    <p:sldMasterId id="2147483733" r:id="rId2"/>
    <p:sldMasterId id="2147483721" r:id="rId3"/>
    <p:sldMasterId id="2147483709" r:id="rId4"/>
    <p:sldMasterId id="2147483697" r:id="rId5"/>
    <p:sldMasterId id="2147483685" r:id="rId6"/>
    <p:sldMasterId id="2147483673" r:id="rId7"/>
    <p:sldMasterId id="2147483858" r:id="rId8"/>
  </p:sldMasterIdLst>
  <p:notesMasterIdLst>
    <p:notesMasterId r:id="rId56"/>
  </p:notesMasterIdLst>
  <p:handoutMasterIdLst>
    <p:handoutMasterId r:id="rId57"/>
  </p:handoutMasterIdLst>
  <p:sldIdLst>
    <p:sldId id="271" r:id="rId9"/>
    <p:sldId id="267" r:id="rId10"/>
    <p:sldId id="259" r:id="rId11"/>
    <p:sldId id="274" r:id="rId12"/>
    <p:sldId id="273" r:id="rId13"/>
    <p:sldId id="309" r:id="rId14"/>
    <p:sldId id="310" r:id="rId15"/>
    <p:sldId id="311" r:id="rId16"/>
    <p:sldId id="313" r:id="rId17"/>
    <p:sldId id="314" r:id="rId18"/>
    <p:sldId id="257" r:id="rId19"/>
    <p:sldId id="304" r:id="rId20"/>
    <p:sldId id="315" r:id="rId21"/>
    <p:sldId id="269" r:id="rId22"/>
    <p:sldId id="276" r:id="rId23"/>
    <p:sldId id="316" r:id="rId24"/>
    <p:sldId id="278" r:id="rId25"/>
    <p:sldId id="280" r:id="rId26"/>
    <p:sldId id="279" r:id="rId27"/>
    <p:sldId id="281" r:id="rId28"/>
    <p:sldId id="319" r:id="rId29"/>
    <p:sldId id="284" r:id="rId30"/>
    <p:sldId id="282" r:id="rId31"/>
    <p:sldId id="285" r:id="rId32"/>
    <p:sldId id="286" r:id="rId33"/>
    <p:sldId id="288" r:id="rId34"/>
    <p:sldId id="320" r:id="rId35"/>
    <p:sldId id="289" r:id="rId36"/>
    <p:sldId id="290" r:id="rId37"/>
    <p:sldId id="308" r:id="rId38"/>
    <p:sldId id="321" r:id="rId39"/>
    <p:sldId id="291" r:id="rId40"/>
    <p:sldId id="323" r:id="rId41"/>
    <p:sldId id="306" r:id="rId42"/>
    <p:sldId id="305" r:id="rId43"/>
    <p:sldId id="325" r:id="rId44"/>
    <p:sldId id="326" r:id="rId45"/>
    <p:sldId id="324" r:id="rId46"/>
    <p:sldId id="296" r:id="rId47"/>
    <p:sldId id="295" r:id="rId48"/>
    <p:sldId id="297" r:id="rId49"/>
    <p:sldId id="298" r:id="rId50"/>
    <p:sldId id="299" r:id="rId51"/>
    <p:sldId id="263" r:id="rId52"/>
    <p:sldId id="300" r:id="rId53"/>
    <p:sldId id="301" r:id="rId54"/>
    <p:sldId id="272" r:id="rId55"/>
  </p:sldIdLst>
  <p:sldSz cx="9144000" cy="6858000" type="screen4x3"/>
  <p:notesSz cx="6997700" cy="92837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ulie McLaughlin" initials="JM" lastIdx="5" clrIdx="0"/>
  <p:cmAuthor id="1" name="Andi" initials="A" lastIdx="1" clrIdx="1"/>
  <p:cmAuthor id="2" name="Linda" initials="L" lastIdx="2" clrIdx="2"/>
  <p:cmAuthor id="3" name=" Donna Madsen" initials="DM" lastIdx="18" clrIdx="3"/>
  <p:cmAuthor id="4" name="Tiffany Bottolfson" initials="tmb" lastIdx="14" clrIdx="4"/>
  <p:cmAuthor id="5" name="Barbara" initials="BHE" lastIdx="2" clrIdx="5"/>
  <p:cmAuthor id="6" name="Judy Ann Levine" initials="jal" lastIdx="1" clrIdx="6"/>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FFF66"/>
    <a:srgbClr val="FFCC00"/>
    <a:srgbClr val="00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297" autoAdjust="0"/>
    <p:restoredTop sz="94955" autoAdjust="0"/>
  </p:normalViewPr>
  <p:slideViewPr>
    <p:cSldViewPr>
      <p:cViewPr>
        <p:scale>
          <a:sx n="70" d="100"/>
          <a:sy n="70" d="100"/>
        </p:scale>
        <p:origin x="-2172" y="-378"/>
      </p:cViewPr>
      <p:guideLst>
        <p:guide orient="horz" pos="2160"/>
        <p:guide pos="2880"/>
      </p:guideLst>
    </p:cSldViewPr>
  </p:slideViewPr>
  <p:outlineViewPr>
    <p:cViewPr>
      <p:scale>
        <a:sx n="33" d="100"/>
        <a:sy n="33" d="100"/>
      </p:scale>
      <p:origin x="36" y="22062"/>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53" d="100"/>
          <a:sy n="53" d="100"/>
        </p:scale>
        <p:origin x="-1234" y="-72"/>
      </p:cViewPr>
      <p:guideLst>
        <p:guide orient="horz" pos="2924"/>
        <p:guide pos="22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slide" Target="slides/slide42.xml"/><Relationship Id="rId55" Type="http://schemas.openxmlformats.org/officeDocument/2006/relationships/slide" Target="slides/slide47.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commentAuthors" Target="commentAuthors.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handoutMaster" Target="handoutMasters/handoutMaster1.xml"/><Relationship Id="rId61" Type="http://schemas.openxmlformats.org/officeDocument/2006/relationships/theme" Target="theme/theme1.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notesMaster" Target="notesMasters/notesMaster1.xml"/><Relationship Id="rId8" Type="http://schemas.openxmlformats.org/officeDocument/2006/relationships/slideMaster" Target="slideMasters/slideMaster8.xml"/><Relationship Id="rId51" Type="http://schemas.openxmlformats.org/officeDocument/2006/relationships/slide" Target="slides/slide43.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8" name="Rectangle 2"/>
          <p:cNvSpPr>
            <a:spLocks noGrp="1" noChangeArrowheads="1"/>
          </p:cNvSpPr>
          <p:nvPr>
            <p:ph type="hdr" sz="quarter"/>
          </p:nvPr>
        </p:nvSpPr>
        <p:spPr bwMode="auto">
          <a:xfrm>
            <a:off x="0" y="0"/>
            <a:ext cx="3032125" cy="463550"/>
          </a:xfrm>
          <a:prstGeom prst="rect">
            <a:avLst/>
          </a:prstGeom>
          <a:noFill/>
          <a:ln w="9525">
            <a:noFill/>
            <a:miter lim="800000"/>
            <a:headEnd/>
            <a:tailEnd/>
          </a:ln>
          <a:effectLst/>
        </p:spPr>
        <p:txBody>
          <a:bodyPr vert="horz" wrap="square" lIns="93029" tIns="46514" rIns="93029" bIns="46514" numCol="1" anchor="t" anchorCtr="0" compatLnSpc="1">
            <a:prstTxWarp prst="textNoShape">
              <a:avLst/>
            </a:prstTxWarp>
          </a:bodyPr>
          <a:lstStyle>
            <a:lvl1pPr defTabSz="930275" eaLnBrk="0" hangingPunct="0">
              <a:defRPr kumimoji="1" sz="1200">
                <a:latin typeface="Tahoma" pitchFamily="34" charset="0"/>
                <a:cs typeface="+mn-cs"/>
              </a:defRPr>
            </a:lvl1pPr>
          </a:lstStyle>
          <a:p>
            <a:pPr>
              <a:defRPr/>
            </a:pPr>
            <a:endParaRPr lang="en-US" dirty="0"/>
          </a:p>
        </p:txBody>
      </p:sp>
      <p:sp>
        <p:nvSpPr>
          <p:cNvPr id="19459" name="Rectangle 3"/>
          <p:cNvSpPr>
            <a:spLocks noGrp="1" noChangeArrowheads="1"/>
          </p:cNvSpPr>
          <p:nvPr>
            <p:ph type="dt" sz="quarter" idx="1"/>
          </p:nvPr>
        </p:nvSpPr>
        <p:spPr bwMode="auto">
          <a:xfrm>
            <a:off x="3963988" y="0"/>
            <a:ext cx="3032125" cy="463550"/>
          </a:xfrm>
          <a:prstGeom prst="rect">
            <a:avLst/>
          </a:prstGeom>
          <a:noFill/>
          <a:ln w="9525">
            <a:noFill/>
            <a:miter lim="800000"/>
            <a:headEnd/>
            <a:tailEnd/>
          </a:ln>
          <a:effectLst/>
        </p:spPr>
        <p:txBody>
          <a:bodyPr vert="horz" wrap="square" lIns="93029" tIns="46514" rIns="93029" bIns="46514" numCol="1" anchor="t" anchorCtr="0" compatLnSpc="1">
            <a:prstTxWarp prst="textNoShape">
              <a:avLst/>
            </a:prstTxWarp>
          </a:bodyPr>
          <a:lstStyle>
            <a:lvl1pPr algn="r" defTabSz="930275" eaLnBrk="0" hangingPunct="0">
              <a:defRPr kumimoji="1" sz="1200">
                <a:latin typeface="Tahoma" pitchFamily="34" charset="0"/>
                <a:cs typeface="+mn-cs"/>
              </a:defRPr>
            </a:lvl1pPr>
          </a:lstStyle>
          <a:p>
            <a:pPr>
              <a:defRPr/>
            </a:pPr>
            <a:endParaRPr lang="en-US" dirty="0"/>
          </a:p>
        </p:txBody>
      </p:sp>
      <p:sp>
        <p:nvSpPr>
          <p:cNvPr id="19460" name="Rectangle 4"/>
          <p:cNvSpPr>
            <a:spLocks noGrp="1" noChangeArrowheads="1"/>
          </p:cNvSpPr>
          <p:nvPr>
            <p:ph type="ftr" sz="quarter" idx="2"/>
          </p:nvPr>
        </p:nvSpPr>
        <p:spPr bwMode="auto">
          <a:xfrm>
            <a:off x="0" y="8818563"/>
            <a:ext cx="3032125" cy="463550"/>
          </a:xfrm>
          <a:prstGeom prst="rect">
            <a:avLst/>
          </a:prstGeom>
          <a:noFill/>
          <a:ln w="9525">
            <a:noFill/>
            <a:miter lim="800000"/>
            <a:headEnd/>
            <a:tailEnd/>
          </a:ln>
          <a:effectLst/>
        </p:spPr>
        <p:txBody>
          <a:bodyPr vert="horz" wrap="square" lIns="93029" tIns="46514" rIns="93029" bIns="46514" numCol="1" anchor="b" anchorCtr="0" compatLnSpc="1">
            <a:prstTxWarp prst="textNoShape">
              <a:avLst/>
            </a:prstTxWarp>
          </a:bodyPr>
          <a:lstStyle>
            <a:lvl1pPr defTabSz="930275" eaLnBrk="0" hangingPunct="0">
              <a:defRPr kumimoji="1" sz="1200">
                <a:latin typeface="Tahoma" pitchFamily="34" charset="0"/>
                <a:cs typeface="+mn-cs"/>
              </a:defRPr>
            </a:lvl1pPr>
          </a:lstStyle>
          <a:p>
            <a:pPr>
              <a:defRPr/>
            </a:pPr>
            <a:endParaRPr lang="en-US" dirty="0"/>
          </a:p>
        </p:txBody>
      </p:sp>
      <p:sp>
        <p:nvSpPr>
          <p:cNvPr id="19461" name="Rectangle 5"/>
          <p:cNvSpPr>
            <a:spLocks noGrp="1" noChangeArrowheads="1"/>
          </p:cNvSpPr>
          <p:nvPr>
            <p:ph type="sldNum" sz="quarter" idx="3"/>
          </p:nvPr>
        </p:nvSpPr>
        <p:spPr bwMode="auto">
          <a:xfrm>
            <a:off x="3963988" y="8818563"/>
            <a:ext cx="3032125" cy="463550"/>
          </a:xfrm>
          <a:prstGeom prst="rect">
            <a:avLst/>
          </a:prstGeom>
          <a:noFill/>
          <a:ln w="9525">
            <a:noFill/>
            <a:miter lim="800000"/>
            <a:headEnd/>
            <a:tailEnd/>
          </a:ln>
          <a:effectLst/>
        </p:spPr>
        <p:txBody>
          <a:bodyPr vert="horz" wrap="square" lIns="93029" tIns="46514" rIns="93029" bIns="46514" numCol="1" anchor="b" anchorCtr="0" compatLnSpc="1">
            <a:prstTxWarp prst="textNoShape">
              <a:avLst/>
            </a:prstTxWarp>
          </a:bodyPr>
          <a:lstStyle>
            <a:lvl1pPr algn="r" defTabSz="930275" eaLnBrk="0" hangingPunct="0">
              <a:defRPr kumimoji="1" sz="1200">
                <a:latin typeface="Tahoma" pitchFamily="34" charset="0"/>
                <a:cs typeface="+mn-cs"/>
              </a:defRPr>
            </a:lvl1pPr>
          </a:lstStyle>
          <a:p>
            <a:pPr>
              <a:defRPr/>
            </a:pPr>
            <a:fld id="{3B456121-521D-4DBF-A17A-DFBA40B87544}" type="slidenum">
              <a:rPr lang="en-US"/>
              <a:pPr>
                <a:defRPr/>
              </a:pPr>
              <a:t>‹#›</a:t>
            </a:fld>
            <a:endParaRPr lang="en-US" dirty="0"/>
          </a:p>
        </p:txBody>
      </p:sp>
    </p:spTree>
    <p:extLst>
      <p:ext uri="{BB962C8B-B14F-4D97-AF65-F5344CB8AC3E}">
        <p14:creationId xmlns:p14="http://schemas.microsoft.com/office/powerpoint/2010/main" val="11056104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3032125" cy="463550"/>
          </a:xfrm>
          <a:prstGeom prst="rect">
            <a:avLst/>
          </a:prstGeom>
          <a:noFill/>
          <a:ln w="9525">
            <a:noFill/>
            <a:miter lim="800000"/>
            <a:headEnd/>
            <a:tailEnd/>
          </a:ln>
          <a:effectLst/>
        </p:spPr>
        <p:txBody>
          <a:bodyPr vert="horz" wrap="square" lIns="19381" tIns="0" rIns="19381" bIns="0" numCol="1" anchor="t" anchorCtr="0" compatLnSpc="1">
            <a:prstTxWarp prst="textNoShape">
              <a:avLst/>
            </a:prstTxWarp>
          </a:bodyPr>
          <a:lstStyle>
            <a:lvl1pPr defTabSz="930275" eaLnBrk="0" hangingPunct="0">
              <a:defRPr kumimoji="1" sz="1000" i="1">
                <a:latin typeface="Tahoma" pitchFamily="34" charset="0"/>
                <a:cs typeface="+mn-cs"/>
              </a:defRPr>
            </a:lvl1pPr>
          </a:lstStyle>
          <a:p>
            <a:pPr>
              <a:defRPr/>
            </a:pPr>
            <a:r>
              <a:rPr lang="en-US" dirty="0"/>
              <a:t>*</a:t>
            </a:r>
            <a:endParaRPr lang="en-US" sz="1200" dirty="0"/>
          </a:p>
        </p:txBody>
      </p:sp>
      <p:sp>
        <p:nvSpPr>
          <p:cNvPr id="2051" name="Rectangle 3"/>
          <p:cNvSpPr>
            <a:spLocks noGrp="1" noChangeArrowheads="1"/>
          </p:cNvSpPr>
          <p:nvPr>
            <p:ph type="dt" idx="1"/>
          </p:nvPr>
        </p:nvSpPr>
        <p:spPr bwMode="auto">
          <a:xfrm>
            <a:off x="3965575" y="0"/>
            <a:ext cx="3032125" cy="463550"/>
          </a:xfrm>
          <a:prstGeom prst="rect">
            <a:avLst/>
          </a:prstGeom>
          <a:noFill/>
          <a:ln w="9525">
            <a:noFill/>
            <a:miter lim="800000"/>
            <a:headEnd/>
            <a:tailEnd/>
          </a:ln>
          <a:effectLst/>
        </p:spPr>
        <p:txBody>
          <a:bodyPr vert="horz" wrap="square" lIns="19381" tIns="0" rIns="19381" bIns="0" numCol="1" anchor="t" anchorCtr="0" compatLnSpc="1">
            <a:prstTxWarp prst="textNoShape">
              <a:avLst/>
            </a:prstTxWarp>
          </a:bodyPr>
          <a:lstStyle>
            <a:lvl1pPr algn="r" defTabSz="930275" eaLnBrk="0" hangingPunct="0">
              <a:defRPr kumimoji="1" sz="1000" i="1">
                <a:latin typeface="Tahoma" pitchFamily="34" charset="0"/>
                <a:cs typeface="+mn-cs"/>
              </a:defRPr>
            </a:lvl1pPr>
          </a:lstStyle>
          <a:p>
            <a:pPr>
              <a:defRPr/>
            </a:pPr>
            <a:r>
              <a:rPr lang="en-US" dirty="0"/>
              <a:t>07/16/96</a:t>
            </a:r>
            <a:endParaRPr lang="en-US" sz="1200" dirty="0"/>
          </a:p>
        </p:txBody>
      </p:sp>
      <p:sp>
        <p:nvSpPr>
          <p:cNvPr id="96260" name="Rectangle 4"/>
          <p:cNvSpPr>
            <a:spLocks noGrp="1" noRot="1" noChangeAspect="1" noChangeArrowheads="1"/>
          </p:cNvSpPr>
          <p:nvPr>
            <p:ph type="sldImg" idx="2"/>
          </p:nvPr>
        </p:nvSpPr>
        <p:spPr bwMode="auto">
          <a:xfrm>
            <a:off x="1177925" y="696913"/>
            <a:ext cx="4641850" cy="3481387"/>
          </a:xfrm>
          <a:prstGeom prst="rect">
            <a:avLst/>
          </a:prstGeom>
          <a:noFill/>
          <a:ln w="12700" cap="sq">
            <a:solidFill>
              <a:schemeClr val="tx1"/>
            </a:solidFill>
            <a:miter lim="800000"/>
            <a:headEnd/>
            <a:tailEnd/>
          </a:ln>
        </p:spPr>
      </p:sp>
      <p:sp>
        <p:nvSpPr>
          <p:cNvPr id="2053" name="Rectangle 5"/>
          <p:cNvSpPr>
            <a:spLocks noGrp="1" noChangeArrowheads="1"/>
          </p:cNvSpPr>
          <p:nvPr>
            <p:ph type="body" sz="quarter" idx="3"/>
          </p:nvPr>
        </p:nvSpPr>
        <p:spPr bwMode="auto">
          <a:xfrm>
            <a:off x="931863" y="4410075"/>
            <a:ext cx="5133975" cy="4176713"/>
          </a:xfrm>
          <a:prstGeom prst="rect">
            <a:avLst/>
          </a:prstGeom>
          <a:noFill/>
          <a:ln w="9525">
            <a:noFill/>
            <a:miter lim="800000"/>
            <a:headEnd/>
            <a:tailEnd/>
          </a:ln>
          <a:effectLst/>
        </p:spPr>
        <p:txBody>
          <a:bodyPr vert="horz" wrap="square" lIns="93675" tIns="46838" rIns="93675" bIns="46838"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054" name="Rectangle 6"/>
          <p:cNvSpPr>
            <a:spLocks noGrp="1" noChangeArrowheads="1"/>
          </p:cNvSpPr>
          <p:nvPr>
            <p:ph type="ftr" sz="quarter" idx="4"/>
          </p:nvPr>
        </p:nvSpPr>
        <p:spPr bwMode="auto">
          <a:xfrm>
            <a:off x="0" y="8820150"/>
            <a:ext cx="3032125" cy="463550"/>
          </a:xfrm>
          <a:prstGeom prst="rect">
            <a:avLst/>
          </a:prstGeom>
          <a:noFill/>
          <a:ln w="9525">
            <a:noFill/>
            <a:miter lim="800000"/>
            <a:headEnd/>
            <a:tailEnd/>
          </a:ln>
          <a:effectLst/>
        </p:spPr>
        <p:txBody>
          <a:bodyPr vert="horz" wrap="square" lIns="19381" tIns="0" rIns="19381" bIns="0" numCol="1" anchor="b" anchorCtr="0" compatLnSpc="1">
            <a:prstTxWarp prst="textNoShape">
              <a:avLst/>
            </a:prstTxWarp>
          </a:bodyPr>
          <a:lstStyle>
            <a:lvl1pPr defTabSz="930275" eaLnBrk="0" hangingPunct="0">
              <a:defRPr kumimoji="1" sz="1000" i="1">
                <a:latin typeface="Tahoma" pitchFamily="34" charset="0"/>
                <a:cs typeface="+mn-cs"/>
              </a:defRPr>
            </a:lvl1pPr>
          </a:lstStyle>
          <a:p>
            <a:pPr>
              <a:defRPr/>
            </a:pPr>
            <a:r>
              <a:rPr lang="en-US" dirty="0"/>
              <a:t>*</a:t>
            </a:r>
            <a:endParaRPr lang="en-US" sz="1200" dirty="0"/>
          </a:p>
        </p:txBody>
      </p:sp>
      <p:sp>
        <p:nvSpPr>
          <p:cNvPr id="2055" name="Rectangle 7"/>
          <p:cNvSpPr>
            <a:spLocks noGrp="1" noChangeArrowheads="1"/>
          </p:cNvSpPr>
          <p:nvPr>
            <p:ph type="sldNum" sz="quarter" idx="5"/>
          </p:nvPr>
        </p:nvSpPr>
        <p:spPr bwMode="auto">
          <a:xfrm>
            <a:off x="3965575" y="8820150"/>
            <a:ext cx="3032125" cy="463550"/>
          </a:xfrm>
          <a:prstGeom prst="rect">
            <a:avLst/>
          </a:prstGeom>
          <a:noFill/>
          <a:ln w="9525">
            <a:noFill/>
            <a:miter lim="800000"/>
            <a:headEnd/>
            <a:tailEnd/>
          </a:ln>
          <a:effectLst/>
        </p:spPr>
        <p:txBody>
          <a:bodyPr vert="horz" wrap="square" lIns="19381" tIns="0" rIns="19381" bIns="0" numCol="1" anchor="b" anchorCtr="0" compatLnSpc="1">
            <a:prstTxWarp prst="textNoShape">
              <a:avLst/>
            </a:prstTxWarp>
          </a:bodyPr>
          <a:lstStyle>
            <a:lvl1pPr algn="r" defTabSz="930275" eaLnBrk="0" hangingPunct="0">
              <a:defRPr kumimoji="1" sz="1000" i="1">
                <a:latin typeface="Tahoma" pitchFamily="34" charset="0"/>
                <a:cs typeface="+mn-cs"/>
              </a:defRPr>
            </a:lvl1pPr>
          </a:lstStyle>
          <a:p>
            <a:pPr>
              <a:defRPr/>
            </a:pPr>
            <a:r>
              <a:rPr lang="en-US" dirty="0"/>
              <a:t>##</a:t>
            </a:r>
            <a:endParaRPr lang="en-US" sz="1200" dirty="0"/>
          </a:p>
        </p:txBody>
      </p:sp>
    </p:spTree>
    <p:extLst>
      <p:ext uri="{BB962C8B-B14F-4D97-AF65-F5344CB8AC3E}">
        <p14:creationId xmlns:p14="http://schemas.microsoft.com/office/powerpoint/2010/main" val="4203921900"/>
      </p:ext>
    </p:extLst>
  </p:cSld>
  <p:clrMap bg1="lt1" tx1="dk1" bg2="lt2" tx2="dk2" accent1="accent1" accent2="accent2" accent3="accent3" accent4="accent4" accent5="accent5" accent6="accent6" hlink="hlink" folHlink="folHlink"/>
  <p:hf/>
  <p:notesStyle>
    <a:lvl1pPr algn="l" rtl="0" eaLnBrk="0" fontAlgn="base" hangingPunct="0">
      <a:spcBef>
        <a:spcPct val="30000"/>
      </a:spcBef>
      <a:spcAft>
        <a:spcPct val="0"/>
      </a:spcAft>
      <a:defRPr kumimoji="1" sz="1200" kern="1200">
        <a:solidFill>
          <a:schemeClr val="tx1"/>
        </a:solidFill>
        <a:latin typeface="Tahoma" pitchFamily="34"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ahoma" pitchFamily="34"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ahoma" pitchFamily="34"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ahoma" pitchFamily="34"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ahoma"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pPr>
              <a:defRPr/>
            </a:pPr>
            <a:r>
              <a:rPr lang="en-US" dirty="0" smtClean="0"/>
              <a:t>*</a:t>
            </a:r>
            <a:endParaRPr lang="en-US" sz="1200" dirty="0"/>
          </a:p>
        </p:txBody>
      </p:sp>
      <p:sp>
        <p:nvSpPr>
          <p:cNvPr id="5" name="Date Placeholder 4"/>
          <p:cNvSpPr>
            <a:spLocks noGrp="1"/>
          </p:cNvSpPr>
          <p:nvPr>
            <p:ph type="dt" idx="11"/>
          </p:nvPr>
        </p:nvSpPr>
        <p:spPr/>
        <p:txBody>
          <a:bodyPr/>
          <a:lstStyle/>
          <a:p>
            <a:pPr>
              <a:defRPr/>
            </a:pPr>
            <a:r>
              <a:rPr lang="en-US" dirty="0" smtClean="0"/>
              <a:t>07/16/96</a:t>
            </a:r>
            <a:endParaRPr lang="en-US" sz="1200" dirty="0"/>
          </a:p>
        </p:txBody>
      </p:sp>
      <p:sp>
        <p:nvSpPr>
          <p:cNvPr id="6" name="Footer Placeholder 5"/>
          <p:cNvSpPr>
            <a:spLocks noGrp="1"/>
          </p:cNvSpPr>
          <p:nvPr>
            <p:ph type="ftr" sz="quarter" idx="12"/>
          </p:nvPr>
        </p:nvSpPr>
        <p:spPr/>
        <p:txBody>
          <a:bodyPr/>
          <a:lstStyle/>
          <a:p>
            <a:pPr>
              <a:defRPr/>
            </a:pPr>
            <a:r>
              <a:rPr lang="en-US" dirty="0" smtClean="0"/>
              <a:t>*</a:t>
            </a:r>
            <a:endParaRPr lang="en-US" sz="1200" dirty="0"/>
          </a:p>
        </p:txBody>
      </p:sp>
      <p:sp>
        <p:nvSpPr>
          <p:cNvPr id="7" name="Slide Number Placeholder 6"/>
          <p:cNvSpPr>
            <a:spLocks noGrp="1"/>
          </p:cNvSpPr>
          <p:nvPr>
            <p:ph type="sldNum" sz="quarter" idx="13"/>
          </p:nvPr>
        </p:nvSpPr>
        <p:spPr/>
        <p:txBody>
          <a:bodyPr/>
          <a:lstStyle/>
          <a:p>
            <a:pPr>
              <a:defRPr/>
            </a:pPr>
            <a:r>
              <a:rPr lang="en-US" dirty="0" smtClean="0"/>
              <a:t>##</a:t>
            </a:r>
            <a:endParaRPr lang="en-US" sz="1200"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Slide Image Placeholder 1"/>
          <p:cNvSpPr>
            <a:spLocks noGrp="1" noRot="1" noChangeAspect="1" noTextEdit="1"/>
          </p:cNvSpPr>
          <p:nvPr>
            <p:ph type="sldImg"/>
          </p:nvPr>
        </p:nvSpPr>
        <p:spPr>
          <a:ln/>
        </p:spPr>
      </p:sp>
      <p:sp>
        <p:nvSpPr>
          <p:cNvPr id="102402" name="Notes Placeholder 2"/>
          <p:cNvSpPr>
            <a:spLocks noGrp="1"/>
          </p:cNvSpPr>
          <p:nvPr>
            <p:ph type="body" idx="1"/>
          </p:nvPr>
        </p:nvSpPr>
        <p:spPr>
          <a:noFill/>
          <a:ln/>
        </p:spPr>
        <p:txBody>
          <a:bodyPr/>
          <a:lstStyle/>
          <a:p>
            <a:endParaRPr lang="en-US" dirty="0" smtClean="0"/>
          </a:p>
        </p:txBody>
      </p:sp>
      <p:sp>
        <p:nvSpPr>
          <p:cNvPr id="53252" name="Header Placeholder 3"/>
          <p:cNvSpPr>
            <a:spLocks noGrp="1"/>
          </p:cNvSpPr>
          <p:nvPr>
            <p:ph type="hdr" sz="quarter"/>
          </p:nvPr>
        </p:nvSpPr>
        <p:spPr/>
        <p:txBody>
          <a:bodyPr/>
          <a:lstStyle/>
          <a:p>
            <a:pPr>
              <a:defRPr/>
            </a:pPr>
            <a:r>
              <a:rPr lang="en-US" dirty="0" smtClean="0"/>
              <a:t>*</a:t>
            </a:r>
            <a:endParaRPr lang="en-US" sz="1200" dirty="0" smtClean="0"/>
          </a:p>
        </p:txBody>
      </p:sp>
      <p:sp>
        <p:nvSpPr>
          <p:cNvPr id="53253" name="Date Placeholder 4"/>
          <p:cNvSpPr>
            <a:spLocks noGrp="1"/>
          </p:cNvSpPr>
          <p:nvPr>
            <p:ph type="dt" sz="quarter" idx="1"/>
          </p:nvPr>
        </p:nvSpPr>
        <p:spPr/>
        <p:txBody>
          <a:bodyPr/>
          <a:lstStyle/>
          <a:p>
            <a:pPr>
              <a:defRPr/>
            </a:pPr>
            <a:r>
              <a:rPr lang="en-US" dirty="0" smtClean="0"/>
              <a:t>07/16/96</a:t>
            </a:r>
            <a:endParaRPr lang="en-US" sz="1200" dirty="0" smtClean="0"/>
          </a:p>
        </p:txBody>
      </p:sp>
      <p:sp>
        <p:nvSpPr>
          <p:cNvPr id="53254" name="Footer Placeholder 5"/>
          <p:cNvSpPr>
            <a:spLocks noGrp="1"/>
          </p:cNvSpPr>
          <p:nvPr>
            <p:ph type="ftr" sz="quarter" idx="4"/>
          </p:nvPr>
        </p:nvSpPr>
        <p:spPr/>
        <p:txBody>
          <a:bodyPr/>
          <a:lstStyle/>
          <a:p>
            <a:pPr>
              <a:defRPr/>
            </a:pPr>
            <a:r>
              <a:rPr lang="en-US" dirty="0" smtClean="0"/>
              <a:t>*</a:t>
            </a:r>
            <a:endParaRPr lang="en-US" sz="1200" dirty="0" smtClean="0"/>
          </a:p>
        </p:txBody>
      </p:sp>
      <p:sp>
        <p:nvSpPr>
          <p:cNvPr id="53255" name="Slide Number Placeholder 6"/>
          <p:cNvSpPr>
            <a:spLocks noGrp="1"/>
          </p:cNvSpPr>
          <p:nvPr>
            <p:ph type="sldNum" sz="quarter" idx="5"/>
          </p:nvPr>
        </p:nvSpPr>
        <p:spPr/>
        <p:txBody>
          <a:bodyPr/>
          <a:lstStyle/>
          <a:p>
            <a:pPr>
              <a:defRPr/>
            </a:pPr>
            <a:r>
              <a:rPr lang="en-US" dirty="0" smtClean="0"/>
              <a:t>##</a:t>
            </a:r>
            <a:endParaRPr lang="en-US" sz="1200"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pPr>
              <a:defRPr/>
            </a:pPr>
            <a:r>
              <a:rPr lang="en-US" dirty="0" smtClean="0"/>
              <a:t>*</a:t>
            </a:r>
            <a:endParaRPr lang="en-US" sz="1200" dirty="0"/>
          </a:p>
        </p:txBody>
      </p:sp>
      <p:sp>
        <p:nvSpPr>
          <p:cNvPr id="5" name="Date Placeholder 4"/>
          <p:cNvSpPr>
            <a:spLocks noGrp="1"/>
          </p:cNvSpPr>
          <p:nvPr>
            <p:ph type="dt" idx="11"/>
          </p:nvPr>
        </p:nvSpPr>
        <p:spPr/>
        <p:txBody>
          <a:bodyPr/>
          <a:lstStyle/>
          <a:p>
            <a:pPr>
              <a:defRPr/>
            </a:pPr>
            <a:r>
              <a:rPr lang="en-US" dirty="0" smtClean="0"/>
              <a:t>07/16/96</a:t>
            </a:r>
            <a:endParaRPr lang="en-US" sz="1200" dirty="0"/>
          </a:p>
        </p:txBody>
      </p:sp>
      <p:sp>
        <p:nvSpPr>
          <p:cNvPr id="6" name="Footer Placeholder 5"/>
          <p:cNvSpPr>
            <a:spLocks noGrp="1"/>
          </p:cNvSpPr>
          <p:nvPr>
            <p:ph type="ftr" sz="quarter" idx="12"/>
          </p:nvPr>
        </p:nvSpPr>
        <p:spPr/>
        <p:txBody>
          <a:bodyPr/>
          <a:lstStyle/>
          <a:p>
            <a:pPr>
              <a:defRPr/>
            </a:pPr>
            <a:r>
              <a:rPr lang="en-US" dirty="0" smtClean="0"/>
              <a:t>*</a:t>
            </a:r>
            <a:endParaRPr lang="en-US" sz="1200" dirty="0"/>
          </a:p>
        </p:txBody>
      </p:sp>
      <p:sp>
        <p:nvSpPr>
          <p:cNvPr id="7" name="Slide Number Placeholder 6"/>
          <p:cNvSpPr>
            <a:spLocks noGrp="1"/>
          </p:cNvSpPr>
          <p:nvPr>
            <p:ph type="sldNum" sz="quarter" idx="13"/>
          </p:nvPr>
        </p:nvSpPr>
        <p:spPr/>
        <p:txBody>
          <a:bodyPr/>
          <a:lstStyle/>
          <a:p>
            <a:pPr>
              <a:defRPr/>
            </a:pPr>
            <a:r>
              <a:rPr lang="en-US" dirty="0" smtClean="0"/>
              <a:t>##</a:t>
            </a:r>
            <a:endParaRPr lang="en-US" sz="1200"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pPr>
              <a:defRPr/>
            </a:pPr>
            <a:r>
              <a:rPr lang="en-US" dirty="0" smtClean="0"/>
              <a:t>*</a:t>
            </a:r>
            <a:endParaRPr lang="en-US" sz="1200" dirty="0"/>
          </a:p>
        </p:txBody>
      </p:sp>
      <p:sp>
        <p:nvSpPr>
          <p:cNvPr id="5" name="Date Placeholder 4"/>
          <p:cNvSpPr>
            <a:spLocks noGrp="1"/>
          </p:cNvSpPr>
          <p:nvPr>
            <p:ph type="dt" idx="11"/>
          </p:nvPr>
        </p:nvSpPr>
        <p:spPr/>
        <p:txBody>
          <a:bodyPr/>
          <a:lstStyle/>
          <a:p>
            <a:pPr>
              <a:defRPr/>
            </a:pPr>
            <a:r>
              <a:rPr lang="en-US" dirty="0" smtClean="0"/>
              <a:t>07/16/96</a:t>
            </a:r>
            <a:endParaRPr lang="en-US" sz="1200" dirty="0"/>
          </a:p>
        </p:txBody>
      </p:sp>
      <p:sp>
        <p:nvSpPr>
          <p:cNvPr id="6" name="Footer Placeholder 5"/>
          <p:cNvSpPr>
            <a:spLocks noGrp="1"/>
          </p:cNvSpPr>
          <p:nvPr>
            <p:ph type="ftr" sz="quarter" idx="12"/>
          </p:nvPr>
        </p:nvSpPr>
        <p:spPr/>
        <p:txBody>
          <a:bodyPr/>
          <a:lstStyle/>
          <a:p>
            <a:pPr>
              <a:defRPr/>
            </a:pPr>
            <a:r>
              <a:rPr lang="en-US" dirty="0" smtClean="0"/>
              <a:t>*</a:t>
            </a:r>
            <a:endParaRPr lang="en-US" sz="1200" dirty="0"/>
          </a:p>
        </p:txBody>
      </p:sp>
      <p:sp>
        <p:nvSpPr>
          <p:cNvPr id="7" name="Slide Number Placeholder 6"/>
          <p:cNvSpPr>
            <a:spLocks noGrp="1"/>
          </p:cNvSpPr>
          <p:nvPr>
            <p:ph type="sldNum" sz="quarter" idx="13"/>
          </p:nvPr>
        </p:nvSpPr>
        <p:spPr/>
        <p:txBody>
          <a:bodyPr/>
          <a:lstStyle/>
          <a:p>
            <a:pPr>
              <a:defRPr/>
            </a:pPr>
            <a:r>
              <a:rPr lang="en-US" dirty="0" smtClean="0"/>
              <a:t>##</a:t>
            </a:r>
            <a:endParaRPr lang="en-US" sz="1200"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pPr>
              <a:defRPr/>
            </a:pPr>
            <a:r>
              <a:rPr lang="en-US" dirty="0" smtClean="0"/>
              <a:t>*</a:t>
            </a:r>
            <a:endParaRPr lang="en-US" sz="1200" dirty="0"/>
          </a:p>
        </p:txBody>
      </p:sp>
      <p:sp>
        <p:nvSpPr>
          <p:cNvPr id="5" name="Date Placeholder 4"/>
          <p:cNvSpPr>
            <a:spLocks noGrp="1"/>
          </p:cNvSpPr>
          <p:nvPr>
            <p:ph type="dt" idx="11"/>
          </p:nvPr>
        </p:nvSpPr>
        <p:spPr/>
        <p:txBody>
          <a:bodyPr/>
          <a:lstStyle/>
          <a:p>
            <a:pPr>
              <a:defRPr/>
            </a:pPr>
            <a:r>
              <a:rPr lang="en-US" dirty="0" smtClean="0"/>
              <a:t>07/16/96</a:t>
            </a:r>
            <a:endParaRPr lang="en-US" sz="1200" dirty="0"/>
          </a:p>
        </p:txBody>
      </p:sp>
      <p:sp>
        <p:nvSpPr>
          <p:cNvPr id="6" name="Footer Placeholder 5"/>
          <p:cNvSpPr>
            <a:spLocks noGrp="1"/>
          </p:cNvSpPr>
          <p:nvPr>
            <p:ph type="ftr" sz="quarter" idx="12"/>
          </p:nvPr>
        </p:nvSpPr>
        <p:spPr/>
        <p:txBody>
          <a:bodyPr/>
          <a:lstStyle/>
          <a:p>
            <a:pPr>
              <a:defRPr/>
            </a:pPr>
            <a:r>
              <a:rPr lang="en-US" dirty="0" smtClean="0"/>
              <a:t>*</a:t>
            </a:r>
            <a:endParaRPr lang="en-US" sz="1200" dirty="0"/>
          </a:p>
        </p:txBody>
      </p:sp>
      <p:sp>
        <p:nvSpPr>
          <p:cNvPr id="7" name="Slide Number Placeholder 6"/>
          <p:cNvSpPr>
            <a:spLocks noGrp="1"/>
          </p:cNvSpPr>
          <p:nvPr>
            <p:ph type="sldNum" sz="quarter" idx="13"/>
          </p:nvPr>
        </p:nvSpPr>
        <p:spPr/>
        <p:txBody>
          <a:bodyPr/>
          <a:lstStyle/>
          <a:p>
            <a:pPr>
              <a:defRPr/>
            </a:pPr>
            <a:r>
              <a:rPr lang="en-US" dirty="0" smtClean="0"/>
              <a:t>##</a:t>
            </a:r>
            <a:endParaRPr lang="en-US" sz="1200"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Slide Image Placeholder 1"/>
          <p:cNvSpPr>
            <a:spLocks noGrp="1" noRot="1" noChangeAspect="1" noTextEdit="1"/>
          </p:cNvSpPr>
          <p:nvPr>
            <p:ph type="sldImg"/>
          </p:nvPr>
        </p:nvSpPr>
        <p:spPr>
          <a:ln/>
        </p:spPr>
      </p:sp>
      <p:sp>
        <p:nvSpPr>
          <p:cNvPr id="108546" name="Notes Placeholder 2"/>
          <p:cNvSpPr>
            <a:spLocks noGrp="1"/>
          </p:cNvSpPr>
          <p:nvPr>
            <p:ph type="body" idx="1"/>
          </p:nvPr>
        </p:nvSpPr>
        <p:spPr>
          <a:noFill/>
          <a:ln/>
        </p:spPr>
        <p:txBody>
          <a:bodyPr/>
          <a:lstStyle/>
          <a:p>
            <a:endParaRPr lang="en-US" dirty="0" smtClean="0"/>
          </a:p>
        </p:txBody>
      </p:sp>
      <p:sp>
        <p:nvSpPr>
          <p:cNvPr id="54276" name="Header Placeholder 3"/>
          <p:cNvSpPr>
            <a:spLocks noGrp="1"/>
          </p:cNvSpPr>
          <p:nvPr>
            <p:ph type="hdr" sz="quarter"/>
          </p:nvPr>
        </p:nvSpPr>
        <p:spPr/>
        <p:txBody>
          <a:bodyPr/>
          <a:lstStyle/>
          <a:p>
            <a:pPr>
              <a:defRPr/>
            </a:pPr>
            <a:r>
              <a:rPr lang="en-US" dirty="0" smtClean="0"/>
              <a:t>*</a:t>
            </a:r>
            <a:endParaRPr lang="en-US" sz="1200" dirty="0" smtClean="0"/>
          </a:p>
        </p:txBody>
      </p:sp>
      <p:sp>
        <p:nvSpPr>
          <p:cNvPr id="54277" name="Date Placeholder 4"/>
          <p:cNvSpPr>
            <a:spLocks noGrp="1"/>
          </p:cNvSpPr>
          <p:nvPr>
            <p:ph type="dt" sz="quarter" idx="1"/>
          </p:nvPr>
        </p:nvSpPr>
        <p:spPr/>
        <p:txBody>
          <a:bodyPr/>
          <a:lstStyle/>
          <a:p>
            <a:pPr>
              <a:defRPr/>
            </a:pPr>
            <a:r>
              <a:rPr lang="en-US" dirty="0" smtClean="0"/>
              <a:t>07/16/96</a:t>
            </a:r>
            <a:endParaRPr lang="en-US" sz="1200" dirty="0" smtClean="0"/>
          </a:p>
        </p:txBody>
      </p:sp>
      <p:sp>
        <p:nvSpPr>
          <p:cNvPr id="54278" name="Footer Placeholder 5"/>
          <p:cNvSpPr>
            <a:spLocks noGrp="1"/>
          </p:cNvSpPr>
          <p:nvPr>
            <p:ph type="ftr" sz="quarter" idx="4"/>
          </p:nvPr>
        </p:nvSpPr>
        <p:spPr/>
        <p:txBody>
          <a:bodyPr/>
          <a:lstStyle/>
          <a:p>
            <a:pPr>
              <a:defRPr/>
            </a:pPr>
            <a:r>
              <a:rPr lang="en-US" dirty="0" smtClean="0"/>
              <a:t>*</a:t>
            </a:r>
            <a:endParaRPr lang="en-US" sz="1200" dirty="0" smtClean="0"/>
          </a:p>
        </p:txBody>
      </p:sp>
      <p:sp>
        <p:nvSpPr>
          <p:cNvPr id="54279" name="Slide Number Placeholder 6"/>
          <p:cNvSpPr>
            <a:spLocks noGrp="1"/>
          </p:cNvSpPr>
          <p:nvPr>
            <p:ph type="sldNum" sz="quarter" idx="5"/>
          </p:nvPr>
        </p:nvSpPr>
        <p:spPr/>
        <p:txBody>
          <a:bodyPr/>
          <a:lstStyle/>
          <a:p>
            <a:pPr>
              <a:defRPr/>
            </a:pPr>
            <a:r>
              <a:rPr lang="en-US" dirty="0" smtClean="0"/>
              <a:t>##</a:t>
            </a:r>
            <a:endParaRPr lang="en-US" sz="1200"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Slide Image Placeholder 1"/>
          <p:cNvSpPr>
            <a:spLocks noGrp="1" noRot="1" noChangeAspect="1" noTextEdit="1"/>
          </p:cNvSpPr>
          <p:nvPr>
            <p:ph type="sldImg"/>
          </p:nvPr>
        </p:nvSpPr>
        <p:spPr>
          <a:ln/>
        </p:spPr>
      </p:sp>
      <p:sp>
        <p:nvSpPr>
          <p:cNvPr id="110594" name="Notes Placeholder 2"/>
          <p:cNvSpPr>
            <a:spLocks noGrp="1"/>
          </p:cNvSpPr>
          <p:nvPr>
            <p:ph type="body" idx="1"/>
          </p:nvPr>
        </p:nvSpPr>
        <p:spPr>
          <a:noFill/>
          <a:ln/>
        </p:spPr>
        <p:txBody>
          <a:bodyPr/>
          <a:lstStyle/>
          <a:p>
            <a:endParaRPr lang="en-US" dirty="0" smtClean="0"/>
          </a:p>
        </p:txBody>
      </p:sp>
      <p:sp>
        <p:nvSpPr>
          <p:cNvPr id="4" name="Header Placeholder 3"/>
          <p:cNvSpPr>
            <a:spLocks noGrp="1"/>
          </p:cNvSpPr>
          <p:nvPr>
            <p:ph type="hdr" sz="quarter"/>
          </p:nvPr>
        </p:nvSpPr>
        <p:spPr/>
        <p:txBody>
          <a:bodyPr/>
          <a:lstStyle/>
          <a:p>
            <a:pPr>
              <a:defRPr/>
            </a:pPr>
            <a:r>
              <a:rPr lang="en-US" dirty="0" smtClean="0"/>
              <a:t>*</a:t>
            </a:r>
            <a:endParaRPr lang="en-US" sz="1200" dirty="0"/>
          </a:p>
        </p:txBody>
      </p:sp>
      <p:sp>
        <p:nvSpPr>
          <p:cNvPr id="5" name="Date Placeholder 4"/>
          <p:cNvSpPr>
            <a:spLocks noGrp="1"/>
          </p:cNvSpPr>
          <p:nvPr>
            <p:ph type="dt" sz="quarter" idx="1"/>
          </p:nvPr>
        </p:nvSpPr>
        <p:spPr/>
        <p:txBody>
          <a:bodyPr/>
          <a:lstStyle/>
          <a:p>
            <a:pPr>
              <a:defRPr/>
            </a:pPr>
            <a:r>
              <a:rPr lang="en-US" dirty="0" smtClean="0"/>
              <a:t>07/16/96</a:t>
            </a:r>
            <a:endParaRPr lang="en-US" sz="1200" dirty="0"/>
          </a:p>
        </p:txBody>
      </p:sp>
      <p:sp>
        <p:nvSpPr>
          <p:cNvPr id="6" name="Footer Placeholder 5"/>
          <p:cNvSpPr>
            <a:spLocks noGrp="1"/>
          </p:cNvSpPr>
          <p:nvPr>
            <p:ph type="ftr" sz="quarter" idx="4"/>
          </p:nvPr>
        </p:nvSpPr>
        <p:spPr/>
        <p:txBody>
          <a:bodyPr/>
          <a:lstStyle/>
          <a:p>
            <a:pPr>
              <a:defRPr/>
            </a:pPr>
            <a:r>
              <a:rPr lang="en-US" dirty="0" smtClean="0"/>
              <a:t>*</a:t>
            </a:r>
            <a:endParaRPr lang="en-US" sz="1200" dirty="0"/>
          </a:p>
        </p:txBody>
      </p:sp>
      <p:sp>
        <p:nvSpPr>
          <p:cNvPr id="7" name="Slide Number Placeholder 6"/>
          <p:cNvSpPr>
            <a:spLocks noGrp="1"/>
          </p:cNvSpPr>
          <p:nvPr>
            <p:ph type="sldNum" sz="quarter" idx="5"/>
          </p:nvPr>
        </p:nvSpPr>
        <p:spPr/>
        <p:txBody>
          <a:bodyPr/>
          <a:lstStyle/>
          <a:p>
            <a:pPr>
              <a:defRPr/>
            </a:pPr>
            <a:r>
              <a:rPr lang="en-US" dirty="0" smtClean="0"/>
              <a:t>##</a:t>
            </a:r>
            <a:endParaRPr lang="en-US" sz="1200"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Slide Image Placeholder 1"/>
          <p:cNvSpPr>
            <a:spLocks noGrp="1" noRot="1" noChangeAspect="1" noTextEdit="1"/>
          </p:cNvSpPr>
          <p:nvPr>
            <p:ph type="sldImg"/>
          </p:nvPr>
        </p:nvSpPr>
        <p:spPr>
          <a:ln/>
        </p:spPr>
      </p:sp>
      <p:sp>
        <p:nvSpPr>
          <p:cNvPr id="110594" name="Notes Placeholder 2"/>
          <p:cNvSpPr>
            <a:spLocks noGrp="1"/>
          </p:cNvSpPr>
          <p:nvPr>
            <p:ph type="body" idx="1"/>
          </p:nvPr>
        </p:nvSpPr>
        <p:spPr>
          <a:noFill/>
          <a:ln/>
        </p:spPr>
        <p:txBody>
          <a:bodyPr/>
          <a:lstStyle/>
          <a:p>
            <a:endParaRPr lang="en-US" dirty="0" smtClean="0"/>
          </a:p>
        </p:txBody>
      </p:sp>
      <p:sp>
        <p:nvSpPr>
          <p:cNvPr id="4" name="Header Placeholder 3"/>
          <p:cNvSpPr>
            <a:spLocks noGrp="1"/>
          </p:cNvSpPr>
          <p:nvPr>
            <p:ph type="hdr" sz="quarter"/>
          </p:nvPr>
        </p:nvSpPr>
        <p:spPr/>
        <p:txBody>
          <a:bodyPr/>
          <a:lstStyle/>
          <a:p>
            <a:pPr>
              <a:defRPr/>
            </a:pPr>
            <a:r>
              <a:rPr lang="en-US" dirty="0" smtClean="0"/>
              <a:t>*</a:t>
            </a:r>
            <a:endParaRPr lang="en-US" sz="1200" dirty="0"/>
          </a:p>
        </p:txBody>
      </p:sp>
      <p:sp>
        <p:nvSpPr>
          <p:cNvPr id="5" name="Date Placeholder 4"/>
          <p:cNvSpPr>
            <a:spLocks noGrp="1"/>
          </p:cNvSpPr>
          <p:nvPr>
            <p:ph type="dt" sz="quarter" idx="1"/>
          </p:nvPr>
        </p:nvSpPr>
        <p:spPr/>
        <p:txBody>
          <a:bodyPr/>
          <a:lstStyle/>
          <a:p>
            <a:pPr>
              <a:defRPr/>
            </a:pPr>
            <a:r>
              <a:rPr lang="en-US" dirty="0" smtClean="0"/>
              <a:t>07/16/96</a:t>
            </a:r>
            <a:endParaRPr lang="en-US" sz="1200" dirty="0"/>
          </a:p>
        </p:txBody>
      </p:sp>
      <p:sp>
        <p:nvSpPr>
          <p:cNvPr id="6" name="Footer Placeholder 5"/>
          <p:cNvSpPr>
            <a:spLocks noGrp="1"/>
          </p:cNvSpPr>
          <p:nvPr>
            <p:ph type="ftr" sz="quarter" idx="4"/>
          </p:nvPr>
        </p:nvSpPr>
        <p:spPr/>
        <p:txBody>
          <a:bodyPr/>
          <a:lstStyle/>
          <a:p>
            <a:pPr>
              <a:defRPr/>
            </a:pPr>
            <a:r>
              <a:rPr lang="en-US" dirty="0" smtClean="0"/>
              <a:t>*</a:t>
            </a:r>
            <a:endParaRPr lang="en-US" sz="1200" dirty="0"/>
          </a:p>
        </p:txBody>
      </p:sp>
      <p:sp>
        <p:nvSpPr>
          <p:cNvPr id="7" name="Slide Number Placeholder 6"/>
          <p:cNvSpPr>
            <a:spLocks noGrp="1"/>
          </p:cNvSpPr>
          <p:nvPr>
            <p:ph type="sldNum" sz="quarter" idx="5"/>
          </p:nvPr>
        </p:nvSpPr>
        <p:spPr/>
        <p:txBody>
          <a:bodyPr/>
          <a:lstStyle/>
          <a:p>
            <a:pPr>
              <a:defRPr/>
            </a:pPr>
            <a:r>
              <a:rPr lang="en-US" dirty="0" smtClean="0"/>
              <a:t>##</a:t>
            </a:r>
            <a:endParaRPr lang="en-US" sz="1200"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pPr>
              <a:defRPr/>
            </a:pPr>
            <a:r>
              <a:rPr lang="en-US" dirty="0" smtClean="0"/>
              <a:t>*</a:t>
            </a:r>
            <a:endParaRPr lang="en-US" sz="1200" dirty="0"/>
          </a:p>
        </p:txBody>
      </p:sp>
      <p:sp>
        <p:nvSpPr>
          <p:cNvPr id="5" name="Date Placeholder 4"/>
          <p:cNvSpPr>
            <a:spLocks noGrp="1"/>
          </p:cNvSpPr>
          <p:nvPr>
            <p:ph type="dt" idx="11"/>
          </p:nvPr>
        </p:nvSpPr>
        <p:spPr/>
        <p:txBody>
          <a:bodyPr/>
          <a:lstStyle/>
          <a:p>
            <a:pPr>
              <a:defRPr/>
            </a:pPr>
            <a:r>
              <a:rPr lang="en-US" dirty="0" smtClean="0"/>
              <a:t>07/16/96</a:t>
            </a:r>
            <a:endParaRPr lang="en-US" sz="1200" dirty="0"/>
          </a:p>
        </p:txBody>
      </p:sp>
      <p:sp>
        <p:nvSpPr>
          <p:cNvPr id="6" name="Footer Placeholder 5"/>
          <p:cNvSpPr>
            <a:spLocks noGrp="1"/>
          </p:cNvSpPr>
          <p:nvPr>
            <p:ph type="ftr" sz="quarter" idx="12"/>
          </p:nvPr>
        </p:nvSpPr>
        <p:spPr/>
        <p:txBody>
          <a:bodyPr/>
          <a:lstStyle/>
          <a:p>
            <a:pPr>
              <a:defRPr/>
            </a:pPr>
            <a:r>
              <a:rPr lang="en-US" dirty="0" smtClean="0"/>
              <a:t>*</a:t>
            </a:r>
            <a:endParaRPr lang="en-US" sz="1200" dirty="0"/>
          </a:p>
        </p:txBody>
      </p:sp>
      <p:sp>
        <p:nvSpPr>
          <p:cNvPr id="7" name="Slide Number Placeholder 6"/>
          <p:cNvSpPr>
            <a:spLocks noGrp="1"/>
          </p:cNvSpPr>
          <p:nvPr>
            <p:ph type="sldNum" sz="quarter" idx="13"/>
          </p:nvPr>
        </p:nvSpPr>
        <p:spPr/>
        <p:txBody>
          <a:bodyPr/>
          <a:lstStyle/>
          <a:p>
            <a:pPr>
              <a:defRPr/>
            </a:pPr>
            <a:r>
              <a:rPr lang="en-US" dirty="0" smtClean="0"/>
              <a:t>##</a:t>
            </a:r>
            <a:endParaRPr lang="en-US" sz="1200"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pPr>
              <a:defRPr/>
            </a:pPr>
            <a:r>
              <a:rPr lang="en-US" dirty="0" smtClean="0"/>
              <a:t>*</a:t>
            </a:r>
            <a:endParaRPr lang="en-US" sz="1200" dirty="0"/>
          </a:p>
        </p:txBody>
      </p:sp>
      <p:sp>
        <p:nvSpPr>
          <p:cNvPr id="5" name="Date Placeholder 4"/>
          <p:cNvSpPr>
            <a:spLocks noGrp="1"/>
          </p:cNvSpPr>
          <p:nvPr>
            <p:ph type="dt" idx="11"/>
          </p:nvPr>
        </p:nvSpPr>
        <p:spPr/>
        <p:txBody>
          <a:bodyPr/>
          <a:lstStyle/>
          <a:p>
            <a:pPr>
              <a:defRPr/>
            </a:pPr>
            <a:r>
              <a:rPr lang="en-US" dirty="0" smtClean="0"/>
              <a:t>07/16/96</a:t>
            </a:r>
            <a:endParaRPr lang="en-US" sz="1200" dirty="0"/>
          </a:p>
        </p:txBody>
      </p:sp>
      <p:sp>
        <p:nvSpPr>
          <p:cNvPr id="6" name="Footer Placeholder 5"/>
          <p:cNvSpPr>
            <a:spLocks noGrp="1"/>
          </p:cNvSpPr>
          <p:nvPr>
            <p:ph type="ftr" sz="quarter" idx="12"/>
          </p:nvPr>
        </p:nvSpPr>
        <p:spPr/>
        <p:txBody>
          <a:bodyPr/>
          <a:lstStyle/>
          <a:p>
            <a:pPr>
              <a:defRPr/>
            </a:pPr>
            <a:r>
              <a:rPr lang="en-US" dirty="0" smtClean="0"/>
              <a:t>*</a:t>
            </a:r>
            <a:endParaRPr lang="en-US" sz="1200" dirty="0"/>
          </a:p>
        </p:txBody>
      </p:sp>
      <p:sp>
        <p:nvSpPr>
          <p:cNvPr id="7" name="Slide Number Placeholder 6"/>
          <p:cNvSpPr>
            <a:spLocks noGrp="1"/>
          </p:cNvSpPr>
          <p:nvPr>
            <p:ph type="sldNum" sz="quarter" idx="13"/>
          </p:nvPr>
        </p:nvSpPr>
        <p:spPr/>
        <p:txBody>
          <a:bodyPr/>
          <a:lstStyle/>
          <a:p>
            <a:pPr>
              <a:defRPr/>
            </a:pPr>
            <a:r>
              <a:rPr lang="en-US" dirty="0" smtClean="0"/>
              <a:t>##</a:t>
            </a:r>
            <a:endParaRPr lang="en-US" sz="1200"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pPr>
              <a:defRPr/>
            </a:pPr>
            <a:r>
              <a:rPr lang="en-US" dirty="0" smtClean="0"/>
              <a:t>*</a:t>
            </a:r>
            <a:endParaRPr lang="en-US" sz="1200" dirty="0"/>
          </a:p>
        </p:txBody>
      </p:sp>
      <p:sp>
        <p:nvSpPr>
          <p:cNvPr id="5" name="Date Placeholder 4"/>
          <p:cNvSpPr>
            <a:spLocks noGrp="1"/>
          </p:cNvSpPr>
          <p:nvPr>
            <p:ph type="dt" idx="11"/>
          </p:nvPr>
        </p:nvSpPr>
        <p:spPr/>
        <p:txBody>
          <a:bodyPr/>
          <a:lstStyle/>
          <a:p>
            <a:pPr>
              <a:defRPr/>
            </a:pPr>
            <a:r>
              <a:rPr lang="en-US" dirty="0" smtClean="0"/>
              <a:t>07/16/96</a:t>
            </a:r>
            <a:endParaRPr lang="en-US" sz="1200" dirty="0"/>
          </a:p>
        </p:txBody>
      </p:sp>
      <p:sp>
        <p:nvSpPr>
          <p:cNvPr id="6" name="Footer Placeholder 5"/>
          <p:cNvSpPr>
            <a:spLocks noGrp="1"/>
          </p:cNvSpPr>
          <p:nvPr>
            <p:ph type="ftr" sz="quarter" idx="12"/>
          </p:nvPr>
        </p:nvSpPr>
        <p:spPr/>
        <p:txBody>
          <a:bodyPr/>
          <a:lstStyle/>
          <a:p>
            <a:pPr>
              <a:defRPr/>
            </a:pPr>
            <a:r>
              <a:rPr lang="en-US" dirty="0" smtClean="0"/>
              <a:t>*</a:t>
            </a:r>
            <a:endParaRPr lang="en-US" sz="1200" dirty="0"/>
          </a:p>
        </p:txBody>
      </p:sp>
      <p:sp>
        <p:nvSpPr>
          <p:cNvPr id="7" name="Slide Number Placeholder 6"/>
          <p:cNvSpPr>
            <a:spLocks noGrp="1"/>
          </p:cNvSpPr>
          <p:nvPr>
            <p:ph type="sldNum" sz="quarter" idx="13"/>
          </p:nvPr>
        </p:nvSpPr>
        <p:spPr/>
        <p:txBody>
          <a:bodyPr/>
          <a:lstStyle/>
          <a:p>
            <a:pPr>
              <a:defRPr/>
            </a:pPr>
            <a:r>
              <a:rPr lang="en-US" dirty="0" smtClean="0"/>
              <a:t>##</a:t>
            </a:r>
            <a:endParaRPr lang="en-US" sz="1200"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pPr>
              <a:defRPr/>
            </a:pPr>
            <a:r>
              <a:rPr lang="en-US" dirty="0" smtClean="0"/>
              <a:t>*</a:t>
            </a:r>
            <a:endParaRPr lang="en-US" sz="1200" dirty="0"/>
          </a:p>
        </p:txBody>
      </p:sp>
      <p:sp>
        <p:nvSpPr>
          <p:cNvPr id="5" name="Date Placeholder 4"/>
          <p:cNvSpPr>
            <a:spLocks noGrp="1"/>
          </p:cNvSpPr>
          <p:nvPr>
            <p:ph type="dt" idx="11"/>
          </p:nvPr>
        </p:nvSpPr>
        <p:spPr/>
        <p:txBody>
          <a:bodyPr/>
          <a:lstStyle/>
          <a:p>
            <a:pPr>
              <a:defRPr/>
            </a:pPr>
            <a:r>
              <a:rPr lang="en-US" dirty="0" smtClean="0"/>
              <a:t>07/16/96</a:t>
            </a:r>
            <a:endParaRPr lang="en-US" sz="1200" dirty="0"/>
          </a:p>
        </p:txBody>
      </p:sp>
      <p:sp>
        <p:nvSpPr>
          <p:cNvPr id="6" name="Footer Placeholder 5"/>
          <p:cNvSpPr>
            <a:spLocks noGrp="1"/>
          </p:cNvSpPr>
          <p:nvPr>
            <p:ph type="ftr" sz="quarter" idx="12"/>
          </p:nvPr>
        </p:nvSpPr>
        <p:spPr/>
        <p:txBody>
          <a:bodyPr/>
          <a:lstStyle/>
          <a:p>
            <a:pPr>
              <a:defRPr/>
            </a:pPr>
            <a:r>
              <a:rPr lang="en-US" dirty="0" smtClean="0"/>
              <a:t>*</a:t>
            </a:r>
            <a:endParaRPr lang="en-US" sz="1200" dirty="0"/>
          </a:p>
        </p:txBody>
      </p:sp>
      <p:sp>
        <p:nvSpPr>
          <p:cNvPr id="7" name="Slide Number Placeholder 6"/>
          <p:cNvSpPr>
            <a:spLocks noGrp="1"/>
          </p:cNvSpPr>
          <p:nvPr>
            <p:ph type="sldNum" sz="quarter" idx="13"/>
          </p:nvPr>
        </p:nvSpPr>
        <p:spPr/>
        <p:txBody>
          <a:bodyPr/>
          <a:lstStyle/>
          <a:p>
            <a:pPr>
              <a:defRPr/>
            </a:pPr>
            <a:r>
              <a:rPr lang="en-US" dirty="0" smtClean="0"/>
              <a:t>##</a:t>
            </a:r>
            <a:endParaRPr lang="en-US" sz="1200"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pPr>
              <a:defRPr/>
            </a:pPr>
            <a:r>
              <a:rPr lang="en-US" dirty="0" smtClean="0"/>
              <a:t>*</a:t>
            </a:r>
            <a:endParaRPr lang="en-US" sz="1200" dirty="0"/>
          </a:p>
        </p:txBody>
      </p:sp>
      <p:sp>
        <p:nvSpPr>
          <p:cNvPr id="5" name="Date Placeholder 4"/>
          <p:cNvSpPr>
            <a:spLocks noGrp="1"/>
          </p:cNvSpPr>
          <p:nvPr>
            <p:ph type="dt" idx="11"/>
          </p:nvPr>
        </p:nvSpPr>
        <p:spPr/>
        <p:txBody>
          <a:bodyPr/>
          <a:lstStyle/>
          <a:p>
            <a:pPr>
              <a:defRPr/>
            </a:pPr>
            <a:r>
              <a:rPr lang="en-US" dirty="0" smtClean="0"/>
              <a:t>07/16/96</a:t>
            </a:r>
            <a:endParaRPr lang="en-US" sz="1200" dirty="0"/>
          </a:p>
        </p:txBody>
      </p:sp>
      <p:sp>
        <p:nvSpPr>
          <p:cNvPr id="6" name="Footer Placeholder 5"/>
          <p:cNvSpPr>
            <a:spLocks noGrp="1"/>
          </p:cNvSpPr>
          <p:nvPr>
            <p:ph type="ftr" sz="quarter" idx="12"/>
          </p:nvPr>
        </p:nvSpPr>
        <p:spPr/>
        <p:txBody>
          <a:bodyPr/>
          <a:lstStyle/>
          <a:p>
            <a:pPr>
              <a:defRPr/>
            </a:pPr>
            <a:r>
              <a:rPr lang="en-US" dirty="0" smtClean="0"/>
              <a:t>*</a:t>
            </a:r>
            <a:endParaRPr lang="en-US" sz="1200" dirty="0"/>
          </a:p>
        </p:txBody>
      </p:sp>
      <p:sp>
        <p:nvSpPr>
          <p:cNvPr id="7" name="Slide Number Placeholder 6"/>
          <p:cNvSpPr>
            <a:spLocks noGrp="1"/>
          </p:cNvSpPr>
          <p:nvPr>
            <p:ph type="sldNum" sz="quarter" idx="13"/>
          </p:nvPr>
        </p:nvSpPr>
        <p:spPr/>
        <p:txBody>
          <a:bodyPr/>
          <a:lstStyle/>
          <a:p>
            <a:pPr>
              <a:defRPr/>
            </a:pPr>
            <a:r>
              <a:rPr lang="en-US" dirty="0" smtClean="0"/>
              <a:t>##</a:t>
            </a:r>
            <a:endParaRPr lang="en-US" sz="1200"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pPr>
              <a:defRPr/>
            </a:pPr>
            <a:r>
              <a:rPr lang="en-US" dirty="0" smtClean="0"/>
              <a:t>*</a:t>
            </a:r>
            <a:endParaRPr lang="en-US" sz="1200" dirty="0"/>
          </a:p>
        </p:txBody>
      </p:sp>
      <p:sp>
        <p:nvSpPr>
          <p:cNvPr id="5" name="Date Placeholder 4"/>
          <p:cNvSpPr>
            <a:spLocks noGrp="1"/>
          </p:cNvSpPr>
          <p:nvPr>
            <p:ph type="dt" idx="11"/>
          </p:nvPr>
        </p:nvSpPr>
        <p:spPr/>
        <p:txBody>
          <a:bodyPr/>
          <a:lstStyle/>
          <a:p>
            <a:pPr>
              <a:defRPr/>
            </a:pPr>
            <a:r>
              <a:rPr lang="en-US" dirty="0" smtClean="0"/>
              <a:t>07/16/96</a:t>
            </a:r>
            <a:endParaRPr lang="en-US" sz="1200" dirty="0"/>
          </a:p>
        </p:txBody>
      </p:sp>
      <p:sp>
        <p:nvSpPr>
          <p:cNvPr id="6" name="Footer Placeholder 5"/>
          <p:cNvSpPr>
            <a:spLocks noGrp="1"/>
          </p:cNvSpPr>
          <p:nvPr>
            <p:ph type="ftr" sz="quarter" idx="12"/>
          </p:nvPr>
        </p:nvSpPr>
        <p:spPr/>
        <p:txBody>
          <a:bodyPr/>
          <a:lstStyle/>
          <a:p>
            <a:pPr>
              <a:defRPr/>
            </a:pPr>
            <a:r>
              <a:rPr lang="en-US" dirty="0" smtClean="0"/>
              <a:t>*</a:t>
            </a:r>
            <a:endParaRPr lang="en-US" sz="1200" dirty="0"/>
          </a:p>
        </p:txBody>
      </p:sp>
      <p:sp>
        <p:nvSpPr>
          <p:cNvPr id="7" name="Slide Number Placeholder 6"/>
          <p:cNvSpPr>
            <a:spLocks noGrp="1"/>
          </p:cNvSpPr>
          <p:nvPr>
            <p:ph type="sldNum" sz="quarter" idx="13"/>
          </p:nvPr>
        </p:nvSpPr>
        <p:spPr/>
        <p:txBody>
          <a:bodyPr/>
          <a:lstStyle/>
          <a:p>
            <a:pPr>
              <a:defRPr/>
            </a:pPr>
            <a:r>
              <a:rPr lang="en-US" dirty="0" smtClean="0"/>
              <a:t>##</a:t>
            </a:r>
            <a:endParaRPr lang="en-US" sz="1200"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pPr>
              <a:defRPr/>
            </a:pPr>
            <a:r>
              <a:rPr lang="en-US" dirty="0" smtClean="0"/>
              <a:t>*</a:t>
            </a:r>
            <a:endParaRPr lang="en-US" sz="1200" dirty="0"/>
          </a:p>
        </p:txBody>
      </p:sp>
      <p:sp>
        <p:nvSpPr>
          <p:cNvPr id="5" name="Date Placeholder 4"/>
          <p:cNvSpPr>
            <a:spLocks noGrp="1"/>
          </p:cNvSpPr>
          <p:nvPr>
            <p:ph type="dt" idx="11"/>
          </p:nvPr>
        </p:nvSpPr>
        <p:spPr/>
        <p:txBody>
          <a:bodyPr/>
          <a:lstStyle/>
          <a:p>
            <a:pPr>
              <a:defRPr/>
            </a:pPr>
            <a:r>
              <a:rPr lang="en-US" dirty="0" smtClean="0"/>
              <a:t>07/16/96</a:t>
            </a:r>
            <a:endParaRPr lang="en-US" sz="1200" dirty="0"/>
          </a:p>
        </p:txBody>
      </p:sp>
      <p:sp>
        <p:nvSpPr>
          <p:cNvPr id="6" name="Footer Placeholder 5"/>
          <p:cNvSpPr>
            <a:spLocks noGrp="1"/>
          </p:cNvSpPr>
          <p:nvPr>
            <p:ph type="ftr" sz="quarter" idx="12"/>
          </p:nvPr>
        </p:nvSpPr>
        <p:spPr/>
        <p:txBody>
          <a:bodyPr/>
          <a:lstStyle/>
          <a:p>
            <a:pPr>
              <a:defRPr/>
            </a:pPr>
            <a:r>
              <a:rPr lang="en-US" dirty="0" smtClean="0"/>
              <a:t>*</a:t>
            </a:r>
            <a:endParaRPr lang="en-US" sz="1200" dirty="0"/>
          </a:p>
        </p:txBody>
      </p:sp>
      <p:sp>
        <p:nvSpPr>
          <p:cNvPr id="7" name="Slide Number Placeholder 6"/>
          <p:cNvSpPr>
            <a:spLocks noGrp="1"/>
          </p:cNvSpPr>
          <p:nvPr>
            <p:ph type="sldNum" sz="quarter" idx="13"/>
          </p:nvPr>
        </p:nvSpPr>
        <p:spPr/>
        <p:txBody>
          <a:bodyPr/>
          <a:lstStyle/>
          <a:p>
            <a:pPr>
              <a:defRPr/>
            </a:pPr>
            <a:r>
              <a:rPr lang="en-US" dirty="0" smtClean="0"/>
              <a:t>##</a:t>
            </a:r>
            <a:endParaRPr lang="en-US" sz="1200"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a:defRPr/>
            </a:pPr>
            <a:r>
              <a:rPr lang="en-US" smtClean="0"/>
              <a:t>*</a:t>
            </a:r>
            <a:endParaRPr lang="en-US" sz="1200" dirty="0"/>
          </a:p>
        </p:txBody>
      </p:sp>
      <p:sp>
        <p:nvSpPr>
          <p:cNvPr id="5" name="Date Placeholder 4"/>
          <p:cNvSpPr>
            <a:spLocks noGrp="1"/>
          </p:cNvSpPr>
          <p:nvPr>
            <p:ph type="dt" idx="11"/>
          </p:nvPr>
        </p:nvSpPr>
        <p:spPr/>
        <p:txBody>
          <a:bodyPr/>
          <a:lstStyle/>
          <a:p>
            <a:pPr>
              <a:defRPr/>
            </a:pPr>
            <a:r>
              <a:rPr lang="en-US" smtClean="0"/>
              <a:t>07/16/96</a:t>
            </a:r>
            <a:endParaRPr lang="en-US" sz="1200" dirty="0"/>
          </a:p>
        </p:txBody>
      </p:sp>
      <p:sp>
        <p:nvSpPr>
          <p:cNvPr id="6" name="Footer Placeholder 5"/>
          <p:cNvSpPr>
            <a:spLocks noGrp="1"/>
          </p:cNvSpPr>
          <p:nvPr>
            <p:ph type="ftr" sz="quarter" idx="12"/>
          </p:nvPr>
        </p:nvSpPr>
        <p:spPr/>
        <p:txBody>
          <a:bodyPr/>
          <a:lstStyle/>
          <a:p>
            <a:pPr>
              <a:defRPr/>
            </a:pPr>
            <a:r>
              <a:rPr lang="en-US" smtClean="0"/>
              <a:t>*</a:t>
            </a:r>
            <a:endParaRPr lang="en-US" sz="1200" dirty="0"/>
          </a:p>
        </p:txBody>
      </p:sp>
      <p:sp>
        <p:nvSpPr>
          <p:cNvPr id="7" name="Slide Number Placeholder 6"/>
          <p:cNvSpPr>
            <a:spLocks noGrp="1"/>
          </p:cNvSpPr>
          <p:nvPr>
            <p:ph type="sldNum" sz="quarter" idx="13"/>
          </p:nvPr>
        </p:nvSpPr>
        <p:spPr/>
        <p:txBody>
          <a:bodyPr/>
          <a:lstStyle/>
          <a:p>
            <a:pPr>
              <a:defRPr/>
            </a:pPr>
            <a:r>
              <a:rPr lang="en-US" smtClean="0"/>
              <a:t>##</a:t>
            </a:r>
            <a:endParaRPr lang="en-US" sz="1200" dirty="0"/>
          </a:p>
        </p:txBody>
      </p:sp>
    </p:spTree>
    <p:extLst>
      <p:ext uri="{BB962C8B-B14F-4D97-AF65-F5344CB8AC3E}">
        <p14:creationId xmlns:p14="http://schemas.microsoft.com/office/powerpoint/2010/main" val="1442224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Slide Image Placeholder 1"/>
          <p:cNvSpPr>
            <a:spLocks noGrp="1" noRot="1" noChangeAspect="1" noTextEdit="1"/>
          </p:cNvSpPr>
          <p:nvPr>
            <p:ph type="sldImg"/>
          </p:nvPr>
        </p:nvSpPr>
        <p:spPr>
          <a:ln/>
        </p:spPr>
      </p:sp>
      <p:sp>
        <p:nvSpPr>
          <p:cNvPr id="121858" name="Notes Placeholder 2"/>
          <p:cNvSpPr>
            <a:spLocks noGrp="1"/>
          </p:cNvSpPr>
          <p:nvPr>
            <p:ph type="body" idx="1"/>
          </p:nvPr>
        </p:nvSpPr>
        <p:spPr>
          <a:noFill/>
          <a:ln/>
        </p:spPr>
        <p:txBody>
          <a:bodyPr/>
          <a:lstStyle/>
          <a:p>
            <a:endParaRPr lang="en-US" dirty="0" smtClean="0"/>
          </a:p>
        </p:txBody>
      </p:sp>
      <p:sp>
        <p:nvSpPr>
          <p:cNvPr id="56324" name="Header Placeholder 3"/>
          <p:cNvSpPr>
            <a:spLocks noGrp="1"/>
          </p:cNvSpPr>
          <p:nvPr>
            <p:ph type="hdr" sz="quarter"/>
          </p:nvPr>
        </p:nvSpPr>
        <p:spPr/>
        <p:txBody>
          <a:bodyPr/>
          <a:lstStyle/>
          <a:p>
            <a:pPr>
              <a:defRPr/>
            </a:pPr>
            <a:r>
              <a:rPr lang="en-US" dirty="0" smtClean="0"/>
              <a:t>*</a:t>
            </a:r>
            <a:endParaRPr lang="en-US" sz="1200" dirty="0" smtClean="0"/>
          </a:p>
        </p:txBody>
      </p:sp>
      <p:sp>
        <p:nvSpPr>
          <p:cNvPr id="56325" name="Date Placeholder 4"/>
          <p:cNvSpPr>
            <a:spLocks noGrp="1"/>
          </p:cNvSpPr>
          <p:nvPr>
            <p:ph type="dt" sz="quarter" idx="1"/>
          </p:nvPr>
        </p:nvSpPr>
        <p:spPr/>
        <p:txBody>
          <a:bodyPr/>
          <a:lstStyle/>
          <a:p>
            <a:pPr>
              <a:defRPr/>
            </a:pPr>
            <a:r>
              <a:rPr lang="en-US" dirty="0" smtClean="0"/>
              <a:t>07/16/96</a:t>
            </a:r>
            <a:endParaRPr lang="en-US" sz="1200" dirty="0" smtClean="0"/>
          </a:p>
        </p:txBody>
      </p:sp>
      <p:sp>
        <p:nvSpPr>
          <p:cNvPr id="56326" name="Footer Placeholder 5"/>
          <p:cNvSpPr>
            <a:spLocks noGrp="1"/>
          </p:cNvSpPr>
          <p:nvPr>
            <p:ph type="ftr" sz="quarter" idx="4"/>
          </p:nvPr>
        </p:nvSpPr>
        <p:spPr/>
        <p:txBody>
          <a:bodyPr/>
          <a:lstStyle/>
          <a:p>
            <a:pPr>
              <a:defRPr/>
            </a:pPr>
            <a:r>
              <a:rPr lang="en-US" dirty="0" smtClean="0"/>
              <a:t>*</a:t>
            </a:r>
            <a:endParaRPr lang="en-US" sz="1200" dirty="0" smtClean="0"/>
          </a:p>
        </p:txBody>
      </p:sp>
      <p:sp>
        <p:nvSpPr>
          <p:cNvPr id="56327" name="Slide Number Placeholder 6"/>
          <p:cNvSpPr>
            <a:spLocks noGrp="1"/>
          </p:cNvSpPr>
          <p:nvPr>
            <p:ph type="sldNum" sz="quarter" idx="5"/>
          </p:nvPr>
        </p:nvSpPr>
        <p:spPr/>
        <p:txBody>
          <a:bodyPr/>
          <a:lstStyle/>
          <a:p>
            <a:pPr>
              <a:defRPr/>
            </a:pPr>
            <a:r>
              <a:rPr lang="en-US" dirty="0" smtClean="0"/>
              <a:t>##</a:t>
            </a:r>
            <a:endParaRPr lang="en-US" sz="1200" dirty="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pPr>
              <a:defRPr/>
            </a:pPr>
            <a:r>
              <a:rPr lang="en-US" dirty="0" smtClean="0"/>
              <a:t>*</a:t>
            </a:r>
            <a:endParaRPr lang="en-US" sz="1200" dirty="0"/>
          </a:p>
        </p:txBody>
      </p:sp>
      <p:sp>
        <p:nvSpPr>
          <p:cNvPr id="5" name="Date Placeholder 4"/>
          <p:cNvSpPr>
            <a:spLocks noGrp="1"/>
          </p:cNvSpPr>
          <p:nvPr>
            <p:ph type="dt" idx="11"/>
          </p:nvPr>
        </p:nvSpPr>
        <p:spPr/>
        <p:txBody>
          <a:bodyPr/>
          <a:lstStyle/>
          <a:p>
            <a:pPr>
              <a:defRPr/>
            </a:pPr>
            <a:r>
              <a:rPr lang="en-US" dirty="0" smtClean="0"/>
              <a:t>07/16/96</a:t>
            </a:r>
            <a:endParaRPr lang="en-US" sz="1200" dirty="0"/>
          </a:p>
        </p:txBody>
      </p:sp>
      <p:sp>
        <p:nvSpPr>
          <p:cNvPr id="6" name="Footer Placeholder 5"/>
          <p:cNvSpPr>
            <a:spLocks noGrp="1"/>
          </p:cNvSpPr>
          <p:nvPr>
            <p:ph type="ftr" sz="quarter" idx="12"/>
          </p:nvPr>
        </p:nvSpPr>
        <p:spPr/>
        <p:txBody>
          <a:bodyPr/>
          <a:lstStyle/>
          <a:p>
            <a:pPr>
              <a:defRPr/>
            </a:pPr>
            <a:r>
              <a:rPr lang="en-US" dirty="0" smtClean="0"/>
              <a:t>*</a:t>
            </a:r>
            <a:endParaRPr lang="en-US" sz="1200" dirty="0"/>
          </a:p>
        </p:txBody>
      </p:sp>
      <p:sp>
        <p:nvSpPr>
          <p:cNvPr id="7" name="Slide Number Placeholder 6"/>
          <p:cNvSpPr>
            <a:spLocks noGrp="1"/>
          </p:cNvSpPr>
          <p:nvPr>
            <p:ph type="sldNum" sz="quarter" idx="13"/>
          </p:nvPr>
        </p:nvSpPr>
        <p:spPr/>
        <p:txBody>
          <a:bodyPr/>
          <a:lstStyle/>
          <a:p>
            <a:pPr>
              <a:defRPr/>
            </a:pPr>
            <a:r>
              <a:rPr lang="en-US" dirty="0" smtClean="0"/>
              <a:t>##</a:t>
            </a:r>
            <a:endParaRPr lang="en-US" sz="1200"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pPr>
              <a:defRPr/>
            </a:pPr>
            <a:r>
              <a:rPr lang="en-US" dirty="0" smtClean="0"/>
              <a:t>*</a:t>
            </a:r>
            <a:endParaRPr lang="en-US" sz="1200" dirty="0"/>
          </a:p>
        </p:txBody>
      </p:sp>
      <p:sp>
        <p:nvSpPr>
          <p:cNvPr id="5" name="Date Placeholder 4"/>
          <p:cNvSpPr>
            <a:spLocks noGrp="1"/>
          </p:cNvSpPr>
          <p:nvPr>
            <p:ph type="dt" idx="11"/>
          </p:nvPr>
        </p:nvSpPr>
        <p:spPr/>
        <p:txBody>
          <a:bodyPr/>
          <a:lstStyle/>
          <a:p>
            <a:pPr>
              <a:defRPr/>
            </a:pPr>
            <a:r>
              <a:rPr lang="en-US" dirty="0" smtClean="0"/>
              <a:t>07/16/96</a:t>
            </a:r>
            <a:endParaRPr lang="en-US" sz="1200" dirty="0"/>
          </a:p>
        </p:txBody>
      </p:sp>
      <p:sp>
        <p:nvSpPr>
          <p:cNvPr id="6" name="Footer Placeholder 5"/>
          <p:cNvSpPr>
            <a:spLocks noGrp="1"/>
          </p:cNvSpPr>
          <p:nvPr>
            <p:ph type="ftr" sz="quarter" idx="12"/>
          </p:nvPr>
        </p:nvSpPr>
        <p:spPr/>
        <p:txBody>
          <a:bodyPr/>
          <a:lstStyle/>
          <a:p>
            <a:pPr>
              <a:defRPr/>
            </a:pPr>
            <a:r>
              <a:rPr lang="en-US" dirty="0" smtClean="0"/>
              <a:t>*</a:t>
            </a:r>
            <a:endParaRPr lang="en-US" sz="1200" dirty="0"/>
          </a:p>
        </p:txBody>
      </p:sp>
      <p:sp>
        <p:nvSpPr>
          <p:cNvPr id="7" name="Slide Number Placeholder 6"/>
          <p:cNvSpPr>
            <a:spLocks noGrp="1"/>
          </p:cNvSpPr>
          <p:nvPr>
            <p:ph type="sldNum" sz="quarter" idx="13"/>
          </p:nvPr>
        </p:nvSpPr>
        <p:spPr/>
        <p:txBody>
          <a:bodyPr/>
          <a:lstStyle/>
          <a:p>
            <a:pPr>
              <a:defRPr/>
            </a:pPr>
            <a:r>
              <a:rPr lang="en-US" dirty="0" smtClean="0"/>
              <a:t>##</a:t>
            </a:r>
            <a:endParaRPr lang="en-US" sz="1200"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pPr>
              <a:defRPr/>
            </a:pPr>
            <a:r>
              <a:rPr lang="en-US" dirty="0" smtClean="0"/>
              <a:t>*</a:t>
            </a:r>
            <a:endParaRPr lang="en-US" sz="1200" dirty="0"/>
          </a:p>
        </p:txBody>
      </p:sp>
      <p:sp>
        <p:nvSpPr>
          <p:cNvPr id="5" name="Date Placeholder 4"/>
          <p:cNvSpPr>
            <a:spLocks noGrp="1"/>
          </p:cNvSpPr>
          <p:nvPr>
            <p:ph type="dt" idx="11"/>
          </p:nvPr>
        </p:nvSpPr>
        <p:spPr/>
        <p:txBody>
          <a:bodyPr/>
          <a:lstStyle/>
          <a:p>
            <a:pPr>
              <a:defRPr/>
            </a:pPr>
            <a:r>
              <a:rPr lang="en-US" dirty="0" smtClean="0"/>
              <a:t>07/16/96</a:t>
            </a:r>
            <a:endParaRPr lang="en-US" sz="1200" dirty="0"/>
          </a:p>
        </p:txBody>
      </p:sp>
      <p:sp>
        <p:nvSpPr>
          <p:cNvPr id="6" name="Footer Placeholder 5"/>
          <p:cNvSpPr>
            <a:spLocks noGrp="1"/>
          </p:cNvSpPr>
          <p:nvPr>
            <p:ph type="ftr" sz="quarter" idx="12"/>
          </p:nvPr>
        </p:nvSpPr>
        <p:spPr/>
        <p:txBody>
          <a:bodyPr/>
          <a:lstStyle/>
          <a:p>
            <a:pPr>
              <a:defRPr/>
            </a:pPr>
            <a:r>
              <a:rPr lang="en-US" dirty="0" smtClean="0"/>
              <a:t>*</a:t>
            </a:r>
            <a:endParaRPr lang="en-US" sz="1200" dirty="0"/>
          </a:p>
        </p:txBody>
      </p:sp>
      <p:sp>
        <p:nvSpPr>
          <p:cNvPr id="7" name="Slide Number Placeholder 6"/>
          <p:cNvSpPr>
            <a:spLocks noGrp="1"/>
          </p:cNvSpPr>
          <p:nvPr>
            <p:ph type="sldNum" sz="quarter" idx="13"/>
          </p:nvPr>
        </p:nvSpPr>
        <p:spPr/>
        <p:txBody>
          <a:bodyPr/>
          <a:lstStyle/>
          <a:p>
            <a:pPr>
              <a:defRPr/>
            </a:pPr>
            <a:r>
              <a:rPr lang="en-US" dirty="0" smtClean="0"/>
              <a:t>##</a:t>
            </a:r>
            <a:endParaRPr lang="en-US" sz="1200"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pPr>
              <a:defRPr/>
            </a:pPr>
            <a:r>
              <a:rPr lang="en-US" dirty="0" smtClean="0"/>
              <a:t>*</a:t>
            </a:r>
            <a:endParaRPr lang="en-US" sz="1200" dirty="0"/>
          </a:p>
        </p:txBody>
      </p:sp>
      <p:sp>
        <p:nvSpPr>
          <p:cNvPr id="5" name="Date Placeholder 4"/>
          <p:cNvSpPr>
            <a:spLocks noGrp="1"/>
          </p:cNvSpPr>
          <p:nvPr>
            <p:ph type="dt" idx="11"/>
          </p:nvPr>
        </p:nvSpPr>
        <p:spPr/>
        <p:txBody>
          <a:bodyPr/>
          <a:lstStyle/>
          <a:p>
            <a:pPr>
              <a:defRPr/>
            </a:pPr>
            <a:r>
              <a:rPr lang="en-US" dirty="0" smtClean="0"/>
              <a:t>07/16/96</a:t>
            </a:r>
            <a:endParaRPr lang="en-US" sz="1200" dirty="0"/>
          </a:p>
        </p:txBody>
      </p:sp>
      <p:sp>
        <p:nvSpPr>
          <p:cNvPr id="6" name="Footer Placeholder 5"/>
          <p:cNvSpPr>
            <a:spLocks noGrp="1"/>
          </p:cNvSpPr>
          <p:nvPr>
            <p:ph type="ftr" sz="quarter" idx="12"/>
          </p:nvPr>
        </p:nvSpPr>
        <p:spPr/>
        <p:txBody>
          <a:bodyPr/>
          <a:lstStyle/>
          <a:p>
            <a:pPr>
              <a:defRPr/>
            </a:pPr>
            <a:r>
              <a:rPr lang="en-US" dirty="0" smtClean="0"/>
              <a:t>*</a:t>
            </a:r>
            <a:endParaRPr lang="en-US" sz="1200" dirty="0"/>
          </a:p>
        </p:txBody>
      </p:sp>
      <p:sp>
        <p:nvSpPr>
          <p:cNvPr id="7" name="Slide Number Placeholder 6"/>
          <p:cNvSpPr>
            <a:spLocks noGrp="1"/>
          </p:cNvSpPr>
          <p:nvPr>
            <p:ph type="sldNum" sz="quarter" idx="13"/>
          </p:nvPr>
        </p:nvSpPr>
        <p:spPr/>
        <p:txBody>
          <a:bodyPr/>
          <a:lstStyle/>
          <a:p>
            <a:pPr>
              <a:defRPr/>
            </a:pPr>
            <a:r>
              <a:rPr lang="en-US" dirty="0" smtClean="0"/>
              <a:t>##</a:t>
            </a:r>
            <a:endParaRPr lang="en-US" sz="1200"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a:defRPr/>
            </a:pPr>
            <a:r>
              <a:rPr lang="en-US" smtClean="0"/>
              <a:t>*</a:t>
            </a:r>
            <a:endParaRPr lang="en-US" sz="1200" dirty="0"/>
          </a:p>
        </p:txBody>
      </p:sp>
      <p:sp>
        <p:nvSpPr>
          <p:cNvPr id="5" name="Date Placeholder 4"/>
          <p:cNvSpPr>
            <a:spLocks noGrp="1"/>
          </p:cNvSpPr>
          <p:nvPr>
            <p:ph type="dt" idx="11"/>
          </p:nvPr>
        </p:nvSpPr>
        <p:spPr/>
        <p:txBody>
          <a:bodyPr/>
          <a:lstStyle/>
          <a:p>
            <a:pPr>
              <a:defRPr/>
            </a:pPr>
            <a:r>
              <a:rPr lang="en-US" smtClean="0"/>
              <a:t>07/16/96</a:t>
            </a:r>
            <a:endParaRPr lang="en-US" sz="1200" dirty="0"/>
          </a:p>
        </p:txBody>
      </p:sp>
      <p:sp>
        <p:nvSpPr>
          <p:cNvPr id="6" name="Footer Placeholder 5"/>
          <p:cNvSpPr>
            <a:spLocks noGrp="1"/>
          </p:cNvSpPr>
          <p:nvPr>
            <p:ph type="ftr" sz="quarter" idx="12"/>
          </p:nvPr>
        </p:nvSpPr>
        <p:spPr/>
        <p:txBody>
          <a:bodyPr/>
          <a:lstStyle/>
          <a:p>
            <a:pPr>
              <a:defRPr/>
            </a:pPr>
            <a:r>
              <a:rPr lang="en-US" smtClean="0"/>
              <a:t>*</a:t>
            </a:r>
            <a:endParaRPr lang="en-US" sz="1200" dirty="0"/>
          </a:p>
        </p:txBody>
      </p:sp>
      <p:sp>
        <p:nvSpPr>
          <p:cNvPr id="7" name="Slide Number Placeholder 6"/>
          <p:cNvSpPr>
            <a:spLocks noGrp="1"/>
          </p:cNvSpPr>
          <p:nvPr>
            <p:ph type="sldNum" sz="quarter" idx="13"/>
          </p:nvPr>
        </p:nvSpPr>
        <p:spPr/>
        <p:txBody>
          <a:bodyPr/>
          <a:lstStyle/>
          <a:p>
            <a:pPr>
              <a:defRPr/>
            </a:pPr>
            <a:r>
              <a:rPr lang="en-US" smtClean="0"/>
              <a:t>##</a:t>
            </a:r>
            <a:endParaRPr lang="en-US" sz="1200" dirty="0"/>
          </a:p>
        </p:txBody>
      </p:sp>
    </p:spTree>
    <p:extLst>
      <p:ext uri="{BB962C8B-B14F-4D97-AF65-F5344CB8AC3E}">
        <p14:creationId xmlns:p14="http://schemas.microsoft.com/office/powerpoint/2010/main" val="1442224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pPr>
              <a:defRPr/>
            </a:pPr>
            <a:r>
              <a:rPr lang="en-US" dirty="0" smtClean="0"/>
              <a:t>*</a:t>
            </a:r>
            <a:endParaRPr lang="en-US" sz="1200" dirty="0"/>
          </a:p>
        </p:txBody>
      </p:sp>
      <p:sp>
        <p:nvSpPr>
          <p:cNvPr id="5" name="Date Placeholder 4"/>
          <p:cNvSpPr>
            <a:spLocks noGrp="1"/>
          </p:cNvSpPr>
          <p:nvPr>
            <p:ph type="dt" idx="11"/>
          </p:nvPr>
        </p:nvSpPr>
        <p:spPr/>
        <p:txBody>
          <a:bodyPr/>
          <a:lstStyle/>
          <a:p>
            <a:pPr>
              <a:defRPr/>
            </a:pPr>
            <a:r>
              <a:rPr lang="en-US" dirty="0" smtClean="0"/>
              <a:t>07/16/96</a:t>
            </a:r>
            <a:endParaRPr lang="en-US" sz="1200" dirty="0"/>
          </a:p>
        </p:txBody>
      </p:sp>
      <p:sp>
        <p:nvSpPr>
          <p:cNvPr id="6" name="Footer Placeholder 5"/>
          <p:cNvSpPr>
            <a:spLocks noGrp="1"/>
          </p:cNvSpPr>
          <p:nvPr>
            <p:ph type="ftr" sz="quarter" idx="12"/>
          </p:nvPr>
        </p:nvSpPr>
        <p:spPr/>
        <p:txBody>
          <a:bodyPr/>
          <a:lstStyle/>
          <a:p>
            <a:pPr>
              <a:defRPr/>
            </a:pPr>
            <a:r>
              <a:rPr lang="en-US" dirty="0" smtClean="0"/>
              <a:t>*</a:t>
            </a:r>
            <a:endParaRPr lang="en-US" sz="1200" dirty="0"/>
          </a:p>
        </p:txBody>
      </p:sp>
      <p:sp>
        <p:nvSpPr>
          <p:cNvPr id="7" name="Slide Number Placeholder 6"/>
          <p:cNvSpPr>
            <a:spLocks noGrp="1"/>
          </p:cNvSpPr>
          <p:nvPr>
            <p:ph type="sldNum" sz="quarter" idx="13"/>
          </p:nvPr>
        </p:nvSpPr>
        <p:spPr/>
        <p:txBody>
          <a:bodyPr/>
          <a:lstStyle/>
          <a:p>
            <a:pPr>
              <a:defRPr/>
            </a:pPr>
            <a:r>
              <a:rPr lang="en-US" dirty="0" smtClean="0"/>
              <a:t>##</a:t>
            </a:r>
            <a:endParaRPr lang="en-US" sz="1200"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pPr>
              <a:defRPr/>
            </a:pPr>
            <a:r>
              <a:rPr lang="en-US" dirty="0" smtClean="0"/>
              <a:t>*</a:t>
            </a:r>
            <a:endParaRPr lang="en-US" sz="1200" dirty="0"/>
          </a:p>
        </p:txBody>
      </p:sp>
      <p:sp>
        <p:nvSpPr>
          <p:cNvPr id="5" name="Date Placeholder 4"/>
          <p:cNvSpPr>
            <a:spLocks noGrp="1"/>
          </p:cNvSpPr>
          <p:nvPr>
            <p:ph type="dt" idx="11"/>
          </p:nvPr>
        </p:nvSpPr>
        <p:spPr/>
        <p:txBody>
          <a:bodyPr/>
          <a:lstStyle/>
          <a:p>
            <a:pPr>
              <a:defRPr/>
            </a:pPr>
            <a:r>
              <a:rPr lang="en-US" dirty="0" smtClean="0"/>
              <a:t>07/16/96</a:t>
            </a:r>
            <a:endParaRPr lang="en-US" sz="1200" dirty="0"/>
          </a:p>
        </p:txBody>
      </p:sp>
      <p:sp>
        <p:nvSpPr>
          <p:cNvPr id="6" name="Footer Placeholder 5"/>
          <p:cNvSpPr>
            <a:spLocks noGrp="1"/>
          </p:cNvSpPr>
          <p:nvPr>
            <p:ph type="ftr" sz="quarter" idx="12"/>
          </p:nvPr>
        </p:nvSpPr>
        <p:spPr/>
        <p:txBody>
          <a:bodyPr/>
          <a:lstStyle/>
          <a:p>
            <a:pPr>
              <a:defRPr/>
            </a:pPr>
            <a:r>
              <a:rPr lang="en-US" dirty="0" smtClean="0"/>
              <a:t>*</a:t>
            </a:r>
            <a:endParaRPr lang="en-US" sz="1200" dirty="0"/>
          </a:p>
        </p:txBody>
      </p:sp>
      <p:sp>
        <p:nvSpPr>
          <p:cNvPr id="7" name="Slide Number Placeholder 6"/>
          <p:cNvSpPr>
            <a:spLocks noGrp="1"/>
          </p:cNvSpPr>
          <p:nvPr>
            <p:ph type="sldNum" sz="quarter" idx="13"/>
          </p:nvPr>
        </p:nvSpPr>
        <p:spPr/>
        <p:txBody>
          <a:bodyPr/>
          <a:lstStyle/>
          <a:p>
            <a:pPr>
              <a:defRPr/>
            </a:pPr>
            <a:r>
              <a:rPr lang="en-US" dirty="0" smtClean="0"/>
              <a:t>##</a:t>
            </a:r>
            <a:endParaRPr lang="en-US" sz="1200"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Slide Image Placeholder 1"/>
          <p:cNvSpPr>
            <a:spLocks noGrp="1" noRot="1" noChangeAspect="1" noTextEdit="1"/>
          </p:cNvSpPr>
          <p:nvPr>
            <p:ph type="sldImg"/>
          </p:nvPr>
        </p:nvSpPr>
        <p:spPr>
          <a:ln/>
        </p:spPr>
      </p:sp>
      <p:sp>
        <p:nvSpPr>
          <p:cNvPr id="124930" name="Notes Placeholder 2"/>
          <p:cNvSpPr>
            <a:spLocks noGrp="1"/>
          </p:cNvSpPr>
          <p:nvPr>
            <p:ph type="body" idx="1"/>
          </p:nvPr>
        </p:nvSpPr>
        <p:spPr>
          <a:noFill/>
          <a:ln/>
        </p:spPr>
        <p:txBody>
          <a:bodyPr/>
          <a:lstStyle/>
          <a:p>
            <a:endParaRPr lang="en-US" dirty="0" smtClean="0"/>
          </a:p>
        </p:txBody>
      </p:sp>
      <p:sp>
        <p:nvSpPr>
          <p:cNvPr id="57348" name="Header Placeholder 3"/>
          <p:cNvSpPr>
            <a:spLocks noGrp="1"/>
          </p:cNvSpPr>
          <p:nvPr>
            <p:ph type="hdr" sz="quarter"/>
          </p:nvPr>
        </p:nvSpPr>
        <p:spPr/>
        <p:txBody>
          <a:bodyPr/>
          <a:lstStyle/>
          <a:p>
            <a:pPr>
              <a:defRPr/>
            </a:pPr>
            <a:r>
              <a:rPr lang="en-US" dirty="0" smtClean="0"/>
              <a:t>*</a:t>
            </a:r>
            <a:endParaRPr lang="en-US" sz="1200" dirty="0" smtClean="0"/>
          </a:p>
        </p:txBody>
      </p:sp>
      <p:sp>
        <p:nvSpPr>
          <p:cNvPr id="57349" name="Date Placeholder 4"/>
          <p:cNvSpPr>
            <a:spLocks noGrp="1"/>
          </p:cNvSpPr>
          <p:nvPr>
            <p:ph type="dt" sz="quarter" idx="1"/>
          </p:nvPr>
        </p:nvSpPr>
        <p:spPr/>
        <p:txBody>
          <a:bodyPr/>
          <a:lstStyle/>
          <a:p>
            <a:pPr>
              <a:defRPr/>
            </a:pPr>
            <a:r>
              <a:rPr lang="en-US" dirty="0" smtClean="0"/>
              <a:t>07/16/96</a:t>
            </a:r>
            <a:endParaRPr lang="en-US" sz="1200" dirty="0" smtClean="0"/>
          </a:p>
        </p:txBody>
      </p:sp>
      <p:sp>
        <p:nvSpPr>
          <p:cNvPr id="57350" name="Footer Placeholder 5"/>
          <p:cNvSpPr>
            <a:spLocks noGrp="1"/>
          </p:cNvSpPr>
          <p:nvPr>
            <p:ph type="ftr" sz="quarter" idx="4"/>
          </p:nvPr>
        </p:nvSpPr>
        <p:spPr/>
        <p:txBody>
          <a:bodyPr/>
          <a:lstStyle/>
          <a:p>
            <a:pPr>
              <a:defRPr/>
            </a:pPr>
            <a:r>
              <a:rPr lang="en-US" dirty="0" smtClean="0"/>
              <a:t>*</a:t>
            </a:r>
            <a:endParaRPr lang="en-US" sz="1200" dirty="0" smtClean="0"/>
          </a:p>
        </p:txBody>
      </p:sp>
      <p:sp>
        <p:nvSpPr>
          <p:cNvPr id="57351" name="Slide Number Placeholder 6"/>
          <p:cNvSpPr>
            <a:spLocks noGrp="1"/>
          </p:cNvSpPr>
          <p:nvPr>
            <p:ph type="sldNum" sz="quarter" idx="5"/>
          </p:nvPr>
        </p:nvSpPr>
        <p:spPr/>
        <p:txBody>
          <a:bodyPr/>
          <a:lstStyle/>
          <a:p>
            <a:pPr>
              <a:defRPr/>
            </a:pPr>
            <a:r>
              <a:rPr lang="en-US" dirty="0" smtClean="0"/>
              <a:t>##</a:t>
            </a:r>
            <a:endParaRPr lang="en-US" sz="1200" dirty="0"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a:defRPr/>
            </a:pPr>
            <a:r>
              <a:rPr lang="en-US" smtClean="0"/>
              <a:t>*</a:t>
            </a:r>
            <a:endParaRPr lang="en-US" sz="1200" dirty="0"/>
          </a:p>
        </p:txBody>
      </p:sp>
      <p:sp>
        <p:nvSpPr>
          <p:cNvPr id="5" name="Date Placeholder 4"/>
          <p:cNvSpPr>
            <a:spLocks noGrp="1"/>
          </p:cNvSpPr>
          <p:nvPr>
            <p:ph type="dt" idx="11"/>
          </p:nvPr>
        </p:nvSpPr>
        <p:spPr/>
        <p:txBody>
          <a:bodyPr/>
          <a:lstStyle/>
          <a:p>
            <a:pPr>
              <a:defRPr/>
            </a:pPr>
            <a:r>
              <a:rPr lang="en-US" smtClean="0"/>
              <a:t>07/16/96</a:t>
            </a:r>
            <a:endParaRPr lang="en-US" sz="1200" dirty="0"/>
          </a:p>
        </p:txBody>
      </p:sp>
      <p:sp>
        <p:nvSpPr>
          <p:cNvPr id="6" name="Footer Placeholder 5"/>
          <p:cNvSpPr>
            <a:spLocks noGrp="1"/>
          </p:cNvSpPr>
          <p:nvPr>
            <p:ph type="ftr" sz="quarter" idx="12"/>
          </p:nvPr>
        </p:nvSpPr>
        <p:spPr/>
        <p:txBody>
          <a:bodyPr/>
          <a:lstStyle/>
          <a:p>
            <a:pPr>
              <a:defRPr/>
            </a:pPr>
            <a:r>
              <a:rPr lang="en-US" smtClean="0"/>
              <a:t>*</a:t>
            </a:r>
            <a:endParaRPr lang="en-US" sz="1200" dirty="0"/>
          </a:p>
        </p:txBody>
      </p:sp>
      <p:sp>
        <p:nvSpPr>
          <p:cNvPr id="7" name="Slide Number Placeholder 6"/>
          <p:cNvSpPr>
            <a:spLocks noGrp="1"/>
          </p:cNvSpPr>
          <p:nvPr>
            <p:ph type="sldNum" sz="quarter" idx="13"/>
          </p:nvPr>
        </p:nvSpPr>
        <p:spPr/>
        <p:txBody>
          <a:bodyPr/>
          <a:lstStyle/>
          <a:p>
            <a:pPr>
              <a:defRPr/>
            </a:pPr>
            <a:r>
              <a:rPr lang="en-US" smtClean="0"/>
              <a:t>##</a:t>
            </a:r>
            <a:endParaRPr lang="en-US" sz="1200" dirty="0"/>
          </a:p>
        </p:txBody>
      </p:sp>
    </p:spTree>
    <p:extLst>
      <p:ext uri="{BB962C8B-B14F-4D97-AF65-F5344CB8AC3E}">
        <p14:creationId xmlns:p14="http://schemas.microsoft.com/office/powerpoint/2010/main" val="1442224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pPr>
              <a:defRPr/>
            </a:pPr>
            <a:r>
              <a:rPr lang="en-US" dirty="0" smtClean="0"/>
              <a:t>*</a:t>
            </a:r>
            <a:endParaRPr lang="en-US" sz="1200" dirty="0"/>
          </a:p>
        </p:txBody>
      </p:sp>
      <p:sp>
        <p:nvSpPr>
          <p:cNvPr id="5" name="Date Placeholder 4"/>
          <p:cNvSpPr>
            <a:spLocks noGrp="1"/>
          </p:cNvSpPr>
          <p:nvPr>
            <p:ph type="dt" idx="11"/>
          </p:nvPr>
        </p:nvSpPr>
        <p:spPr/>
        <p:txBody>
          <a:bodyPr/>
          <a:lstStyle/>
          <a:p>
            <a:pPr>
              <a:defRPr/>
            </a:pPr>
            <a:r>
              <a:rPr lang="en-US" dirty="0" smtClean="0"/>
              <a:t>07/16/96</a:t>
            </a:r>
            <a:endParaRPr lang="en-US" sz="1200" dirty="0"/>
          </a:p>
        </p:txBody>
      </p:sp>
      <p:sp>
        <p:nvSpPr>
          <p:cNvPr id="6" name="Footer Placeholder 5"/>
          <p:cNvSpPr>
            <a:spLocks noGrp="1"/>
          </p:cNvSpPr>
          <p:nvPr>
            <p:ph type="ftr" sz="quarter" idx="12"/>
          </p:nvPr>
        </p:nvSpPr>
        <p:spPr/>
        <p:txBody>
          <a:bodyPr/>
          <a:lstStyle/>
          <a:p>
            <a:pPr>
              <a:defRPr/>
            </a:pPr>
            <a:r>
              <a:rPr lang="en-US" dirty="0" smtClean="0"/>
              <a:t>*</a:t>
            </a:r>
            <a:endParaRPr lang="en-US" sz="1200" dirty="0"/>
          </a:p>
        </p:txBody>
      </p:sp>
      <p:sp>
        <p:nvSpPr>
          <p:cNvPr id="7" name="Slide Number Placeholder 6"/>
          <p:cNvSpPr>
            <a:spLocks noGrp="1"/>
          </p:cNvSpPr>
          <p:nvPr>
            <p:ph type="sldNum" sz="quarter" idx="13"/>
          </p:nvPr>
        </p:nvSpPr>
        <p:spPr/>
        <p:txBody>
          <a:bodyPr/>
          <a:lstStyle/>
          <a:p>
            <a:pPr>
              <a:defRPr/>
            </a:pPr>
            <a:r>
              <a:rPr lang="en-US" dirty="0" smtClean="0"/>
              <a:t>##</a:t>
            </a:r>
            <a:endParaRPr lang="en-US" sz="1200"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a:defRPr/>
            </a:pPr>
            <a:r>
              <a:rPr lang="en-US" smtClean="0"/>
              <a:t>*</a:t>
            </a:r>
            <a:endParaRPr lang="en-US" sz="1200" dirty="0"/>
          </a:p>
        </p:txBody>
      </p:sp>
      <p:sp>
        <p:nvSpPr>
          <p:cNvPr id="5" name="Date Placeholder 4"/>
          <p:cNvSpPr>
            <a:spLocks noGrp="1"/>
          </p:cNvSpPr>
          <p:nvPr>
            <p:ph type="dt" idx="11"/>
          </p:nvPr>
        </p:nvSpPr>
        <p:spPr/>
        <p:txBody>
          <a:bodyPr/>
          <a:lstStyle/>
          <a:p>
            <a:pPr>
              <a:defRPr/>
            </a:pPr>
            <a:r>
              <a:rPr lang="en-US" smtClean="0"/>
              <a:t>07/16/96</a:t>
            </a:r>
            <a:endParaRPr lang="en-US" sz="1200" dirty="0"/>
          </a:p>
        </p:txBody>
      </p:sp>
      <p:sp>
        <p:nvSpPr>
          <p:cNvPr id="6" name="Footer Placeholder 5"/>
          <p:cNvSpPr>
            <a:spLocks noGrp="1"/>
          </p:cNvSpPr>
          <p:nvPr>
            <p:ph type="ftr" sz="quarter" idx="12"/>
          </p:nvPr>
        </p:nvSpPr>
        <p:spPr/>
        <p:txBody>
          <a:bodyPr/>
          <a:lstStyle/>
          <a:p>
            <a:pPr>
              <a:defRPr/>
            </a:pPr>
            <a:r>
              <a:rPr lang="en-US" smtClean="0"/>
              <a:t>*</a:t>
            </a:r>
            <a:endParaRPr lang="en-US" sz="1200" dirty="0"/>
          </a:p>
        </p:txBody>
      </p:sp>
      <p:sp>
        <p:nvSpPr>
          <p:cNvPr id="7" name="Slide Number Placeholder 6"/>
          <p:cNvSpPr>
            <a:spLocks noGrp="1"/>
          </p:cNvSpPr>
          <p:nvPr>
            <p:ph type="sldNum" sz="quarter" idx="13"/>
          </p:nvPr>
        </p:nvSpPr>
        <p:spPr/>
        <p:txBody>
          <a:bodyPr/>
          <a:lstStyle/>
          <a:p>
            <a:pPr>
              <a:defRPr/>
            </a:pPr>
            <a:r>
              <a:rPr lang="en-US" smtClean="0"/>
              <a:t>##</a:t>
            </a:r>
            <a:endParaRPr lang="en-US" sz="1200" dirty="0"/>
          </a:p>
        </p:txBody>
      </p:sp>
    </p:spTree>
    <p:extLst>
      <p:ext uri="{BB962C8B-B14F-4D97-AF65-F5344CB8AC3E}">
        <p14:creationId xmlns:p14="http://schemas.microsoft.com/office/powerpoint/2010/main" val="14422240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pPr>
              <a:defRPr/>
            </a:pPr>
            <a:r>
              <a:rPr lang="en-US" dirty="0" smtClean="0"/>
              <a:t>*</a:t>
            </a:r>
            <a:endParaRPr lang="en-US" sz="1200" dirty="0"/>
          </a:p>
        </p:txBody>
      </p:sp>
      <p:sp>
        <p:nvSpPr>
          <p:cNvPr id="5" name="Date Placeholder 4"/>
          <p:cNvSpPr>
            <a:spLocks noGrp="1"/>
          </p:cNvSpPr>
          <p:nvPr>
            <p:ph type="dt" idx="11"/>
          </p:nvPr>
        </p:nvSpPr>
        <p:spPr/>
        <p:txBody>
          <a:bodyPr/>
          <a:lstStyle/>
          <a:p>
            <a:pPr>
              <a:defRPr/>
            </a:pPr>
            <a:r>
              <a:rPr lang="en-US" dirty="0" smtClean="0"/>
              <a:t>07/16/96</a:t>
            </a:r>
            <a:endParaRPr lang="en-US" sz="1200" dirty="0"/>
          </a:p>
        </p:txBody>
      </p:sp>
      <p:sp>
        <p:nvSpPr>
          <p:cNvPr id="6" name="Footer Placeholder 5"/>
          <p:cNvSpPr>
            <a:spLocks noGrp="1"/>
          </p:cNvSpPr>
          <p:nvPr>
            <p:ph type="ftr" sz="quarter" idx="12"/>
          </p:nvPr>
        </p:nvSpPr>
        <p:spPr/>
        <p:txBody>
          <a:bodyPr/>
          <a:lstStyle/>
          <a:p>
            <a:pPr>
              <a:defRPr/>
            </a:pPr>
            <a:r>
              <a:rPr lang="en-US" dirty="0" smtClean="0"/>
              <a:t>*</a:t>
            </a:r>
            <a:endParaRPr lang="en-US" sz="1200" dirty="0"/>
          </a:p>
        </p:txBody>
      </p:sp>
      <p:sp>
        <p:nvSpPr>
          <p:cNvPr id="7" name="Slide Number Placeholder 6"/>
          <p:cNvSpPr>
            <a:spLocks noGrp="1"/>
          </p:cNvSpPr>
          <p:nvPr>
            <p:ph type="sldNum" sz="quarter" idx="13"/>
          </p:nvPr>
        </p:nvSpPr>
        <p:spPr/>
        <p:txBody>
          <a:bodyPr/>
          <a:lstStyle/>
          <a:p>
            <a:pPr>
              <a:defRPr/>
            </a:pPr>
            <a:r>
              <a:rPr lang="en-US" dirty="0" smtClean="0"/>
              <a:t>##</a:t>
            </a:r>
            <a:endParaRPr lang="en-US" sz="1200"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pPr>
              <a:defRPr/>
            </a:pPr>
            <a:r>
              <a:rPr lang="en-US" dirty="0" smtClean="0"/>
              <a:t>*</a:t>
            </a:r>
            <a:endParaRPr lang="en-US" sz="1200" dirty="0"/>
          </a:p>
        </p:txBody>
      </p:sp>
      <p:sp>
        <p:nvSpPr>
          <p:cNvPr id="5" name="Date Placeholder 4"/>
          <p:cNvSpPr>
            <a:spLocks noGrp="1"/>
          </p:cNvSpPr>
          <p:nvPr>
            <p:ph type="dt" idx="11"/>
          </p:nvPr>
        </p:nvSpPr>
        <p:spPr/>
        <p:txBody>
          <a:bodyPr/>
          <a:lstStyle/>
          <a:p>
            <a:pPr>
              <a:defRPr/>
            </a:pPr>
            <a:r>
              <a:rPr lang="en-US" dirty="0" smtClean="0"/>
              <a:t>07/16/96</a:t>
            </a:r>
            <a:endParaRPr lang="en-US" sz="1200" dirty="0"/>
          </a:p>
        </p:txBody>
      </p:sp>
      <p:sp>
        <p:nvSpPr>
          <p:cNvPr id="6" name="Footer Placeholder 5"/>
          <p:cNvSpPr>
            <a:spLocks noGrp="1"/>
          </p:cNvSpPr>
          <p:nvPr>
            <p:ph type="ftr" sz="quarter" idx="12"/>
          </p:nvPr>
        </p:nvSpPr>
        <p:spPr/>
        <p:txBody>
          <a:bodyPr/>
          <a:lstStyle/>
          <a:p>
            <a:pPr>
              <a:defRPr/>
            </a:pPr>
            <a:r>
              <a:rPr lang="en-US" dirty="0" smtClean="0"/>
              <a:t>*</a:t>
            </a:r>
            <a:endParaRPr lang="en-US" sz="1200" dirty="0"/>
          </a:p>
        </p:txBody>
      </p:sp>
      <p:sp>
        <p:nvSpPr>
          <p:cNvPr id="7" name="Slide Number Placeholder 6"/>
          <p:cNvSpPr>
            <a:spLocks noGrp="1"/>
          </p:cNvSpPr>
          <p:nvPr>
            <p:ph type="sldNum" sz="quarter" idx="13"/>
          </p:nvPr>
        </p:nvSpPr>
        <p:spPr/>
        <p:txBody>
          <a:bodyPr/>
          <a:lstStyle/>
          <a:p>
            <a:pPr>
              <a:defRPr/>
            </a:pPr>
            <a:r>
              <a:rPr lang="en-US" dirty="0" smtClean="0"/>
              <a:t>##</a:t>
            </a:r>
            <a:endParaRPr lang="en-US" sz="1200"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pPr>
              <a:defRPr/>
            </a:pPr>
            <a:r>
              <a:rPr lang="en-US" dirty="0" smtClean="0"/>
              <a:t>*</a:t>
            </a:r>
            <a:endParaRPr lang="en-US" sz="1200" dirty="0"/>
          </a:p>
        </p:txBody>
      </p:sp>
      <p:sp>
        <p:nvSpPr>
          <p:cNvPr id="5" name="Date Placeholder 4"/>
          <p:cNvSpPr>
            <a:spLocks noGrp="1"/>
          </p:cNvSpPr>
          <p:nvPr>
            <p:ph type="dt" idx="11"/>
          </p:nvPr>
        </p:nvSpPr>
        <p:spPr/>
        <p:txBody>
          <a:bodyPr/>
          <a:lstStyle/>
          <a:p>
            <a:pPr>
              <a:defRPr/>
            </a:pPr>
            <a:r>
              <a:rPr lang="en-US" dirty="0" smtClean="0"/>
              <a:t>07/16/96</a:t>
            </a:r>
            <a:endParaRPr lang="en-US" sz="1200" dirty="0"/>
          </a:p>
        </p:txBody>
      </p:sp>
      <p:sp>
        <p:nvSpPr>
          <p:cNvPr id="6" name="Footer Placeholder 5"/>
          <p:cNvSpPr>
            <a:spLocks noGrp="1"/>
          </p:cNvSpPr>
          <p:nvPr>
            <p:ph type="ftr" sz="quarter" idx="12"/>
          </p:nvPr>
        </p:nvSpPr>
        <p:spPr/>
        <p:txBody>
          <a:bodyPr/>
          <a:lstStyle/>
          <a:p>
            <a:pPr>
              <a:defRPr/>
            </a:pPr>
            <a:r>
              <a:rPr lang="en-US" dirty="0" smtClean="0"/>
              <a:t>*</a:t>
            </a:r>
            <a:endParaRPr lang="en-US" sz="1200" dirty="0"/>
          </a:p>
        </p:txBody>
      </p:sp>
      <p:sp>
        <p:nvSpPr>
          <p:cNvPr id="7" name="Slide Number Placeholder 6"/>
          <p:cNvSpPr>
            <a:spLocks noGrp="1"/>
          </p:cNvSpPr>
          <p:nvPr>
            <p:ph type="sldNum" sz="quarter" idx="13"/>
          </p:nvPr>
        </p:nvSpPr>
        <p:spPr/>
        <p:txBody>
          <a:bodyPr/>
          <a:lstStyle/>
          <a:p>
            <a:pPr>
              <a:defRPr/>
            </a:pPr>
            <a:r>
              <a:rPr lang="en-US" dirty="0" smtClean="0"/>
              <a:t>##</a:t>
            </a:r>
            <a:endParaRPr lang="en-US" sz="1200"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pPr>
              <a:defRPr/>
            </a:pPr>
            <a:r>
              <a:rPr lang="en-US" dirty="0" smtClean="0"/>
              <a:t>*</a:t>
            </a:r>
            <a:endParaRPr lang="en-US" sz="1200" dirty="0"/>
          </a:p>
        </p:txBody>
      </p:sp>
      <p:sp>
        <p:nvSpPr>
          <p:cNvPr id="5" name="Date Placeholder 4"/>
          <p:cNvSpPr>
            <a:spLocks noGrp="1"/>
          </p:cNvSpPr>
          <p:nvPr>
            <p:ph type="dt" idx="11"/>
          </p:nvPr>
        </p:nvSpPr>
        <p:spPr/>
        <p:txBody>
          <a:bodyPr/>
          <a:lstStyle/>
          <a:p>
            <a:pPr>
              <a:defRPr/>
            </a:pPr>
            <a:r>
              <a:rPr lang="en-US" dirty="0" smtClean="0"/>
              <a:t>07/16/96</a:t>
            </a:r>
            <a:endParaRPr lang="en-US" sz="1200" dirty="0"/>
          </a:p>
        </p:txBody>
      </p:sp>
      <p:sp>
        <p:nvSpPr>
          <p:cNvPr id="6" name="Footer Placeholder 5"/>
          <p:cNvSpPr>
            <a:spLocks noGrp="1"/>
          </p:cNvSpPr>
          <p:nvPr>
            <p:ph type="ftr" sz="quarter" idx="12"/>
          </p:nvPr>
        </p:nvSpPr>
        <p:spPr/>
        <p:txBody>
          <a:bodyPr/>
          <a:lstStyle/>
          <a:p>
            <a:pPr>
              <a:defRPr/>
            </a:pPr>
            <a:r>
              <a:rPr lang="en-US" dirty="0" smtClean="0"/>
              <a:t>*</a:t>
            </a:r>
            <a:endParaRPr lang="en-US" sz="1200" dirty="0"/>
          </a:p>
        </p:txBody>
      </p:sp>
      <p:sp>
        <p:nvSpPr>
          <p:cNvPr id="7" name="Slide Number Placeholder 6"/>
          <p:cNvSpPr>
            <a:spLocks noGrp="1"/>
          </p:cNvSpPr>
          <p:nvPr>
            <p:ph type="sldNum" sz="quarter" idx="13"/>
          </p:nvPr>
        </p:nvSpPr>
        <p:spPr/>
        <p:txBody>
          <a:bodyPr/>
          <a:lstStyle/>
          <a:p>
            <a:pPr>
              <a:defRPr/>
            </a:pPr>
            <a:r>
              <a:rPr lang="en-US" dirty="0" smtClean="0"/>
              <a:t>##</a:t>
            </a:r>
            <a:endParaRPr lang="en-US" sz="1200"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pPr>
              <a:defRPr/>
            </a:pPr>
            <a:r>
              <a:rPr lang="en-US" dirty="0" smtClean="0"/>
              <a:t>*</a:t>
            </a:r>
            <a:endParaRPr lang="en-US" sz="1200" dirty="0"/>
          </a:p>
        </p:txBody>
      </p:sp>
      <p:sp>
        <p:nvSpPr>
          <p:cNvPr id="5" name="Date Placeholder 4"/>
          <p:cNvSpPr>
            <a:spLocks noGrp="1"/>
          </p:cNvSpPr>
          <p:nvPr>
            <p:ph type="dt" idx="11"/>
          </p:nvPr>
        </p:nvSpPr>
        <p:spPr/>
        <p:txBody>
          <a:bodyPr/>
          <a:lstStyle/>
          <a:p>
            <a:pPr>
              <a:defRPr/>
            </a:pPr>
            <a:r>
              <a:rPr lang="en-US" dirty="0" smtClean="0"/>
              <a:t>07/16/96</a:t>
            </a:r>
            <a:endParaRPr lang="en-US" sz="1200" dirty="0"/>
          </a:p>
        </p:txBody>
      </p:sp>
      <p:sp>
        <p:nvSpPr>
          <p:cNvPr id="6" name="Footer Placeholder 5"/>
          <p:cNvSpPr>
            <a:spLocks noGrp="1"/>
          </p:cNvSpPr>
          <p:nvPr>
            <p:ph type="ftr" sz="quarter" idx="12"/>
          </p:nvPr>
        </p:nvSpPr>
        <p:spPr/>
        <p:txBody>
          <a:bodyPr/>
          <a:lstStyle/>
          <a:p>
            <a:pPr>
              <a:defRPr/>
            </a:pPr>
            <a:r>
              <a:rPr lang="en-US" dirty="0" smtClean="0"/>
              <a:t>*</a:t>
            </a:r>
            <a:endParaRPr lang="en-US" sz="1200" dirty="0"/>
          </a:p>
        </p:txBody>
      </p:sp>
      <p:sp>
        <p:nvSpPr>
          <p:cNvPr id="7" name="Slide Number Placeholder 6"/>
          <p:cNvSpPr>
            <a:spLocks noGrp="1"/>
          </p:cNvSpPr>
          <p:nvPr>
            <p:ph type="sldNum" sz="quarter" idx="13"/>
          </p:nvPr>
        </p:nvSpPr>
        <p:spPr/>
        <p:txBody>
          <a:bodyPr/>
          <a:lstStyle/>
          <a:p>
            <a:pPr>
              <a:defRPr/>
            </a:pPr>
            <a:r>
              <a:rPr lang="en-US" dirty="0" smtClean="0"/>
              <a:t>##</a:t>
            </a:r>
            <a:endParaRPr lang="en-US" sz="1200"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pPr>
              <a:defRPr/>
            </a:pPr>
            <a:r>
              <a:rPr lang="en-US" dirty="0" smtClean="0"/>
              <a:t>*</a:t>
            </a:r>
            <a:endParaRPr lang="en-US" sz="1200" dirty="0"/>
          </a:p>
        </p:txBody>
      </p:sp>
      <p:sp>
        <p:nvSpPr>
          <p:cNvPr id="5" name="Date Placeholder 4"/>
          <p:cNvSpPr>
            <a:spLocks noGrp="1"/>
          </p:cNvSpPr>
          <p:nvPr>
            <p:ph type="dt" idx="11"/>
          </p:nvPr>
        </p:nvSpPr>
        <p:spPr/>
        <p:txBody>
          <a:bodyPr/>
          <a:lstStyle/>
          <a:p>
            <a:pPr>
              <a:defRPr/>
            </a:pPr>
            <a:r>
              <a:rPr lang="en-US" dirty="0" smtClean="0"/>
              <a:t>07/16/96</a:t>
            </a:r>
            <a:endParaRPr lang="en-US" sz="1200" dirty="0"/>
          </a:p>
        </p:txBody>
      </p:sp>
      <p:sp>
        <p:nvSpPr>
          <p:cNvPr id="6" name="Footer Placeholder 5"/>
          <p:cNvSpPr>
            <a:spLocks noGrp="1"/>
          </p:cNvSpPr>
          <p:nvPr>
            <p:ph type="ftr" sz="quarter" idx="12"/>
          </p:nvPr>
        </p:nvSpPr>
        <p:spPr/>
        <p:txBody>
          <a:bodyPr/>
          <a:lstStyle/>
          <a:p>
            <a:pPr>
              <a:defRPr/>
            </a:pPr>
            <a:r>
              <a:rPr lang="en-US" dirty="0" smtClean="0"/>
              <a:t>*</a:t>
            </a:r>
            <a:endParaRPr lang="en-US" sz="1200" dirty="0"/>
          </a:p>
        </p:txBody>
      </p:sp>
      <p:sp>
        <p:nvSpPr>
          <p:cNvPr id="7" name="Slide Number Placeholder 6"/>
          <p:cNvSpPr>
            <a:spLocks noGrp="1"/>
          </p:cNvSpPr>
          <p:nvPr>
            <p:ph type="sldNum" sz="quarter" idx="13"/>
          </p:nvPr>
        </p:nvSpPr>
        <p:spPr/>
        <p:txBody>
          <a:bodyPr/>
          <a:lstStyle/>
          <a:p>
            <a:pPr>
              <a:defRPr/>
            </a:pPr>
            <a:r>
              <a:rPr lang="en-US" dirty="0" smtClean="0"/>
              <a:t>##</a:t>
            </a:r>
            <a:endParaRPr lang="en-US" sz="1200"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pPr>
              <a:defRPr/>
            </a:pPr>
            <a:r>
              <a:rPr lang="en-US" smtClean="0"/>
              <a:t>*</a:t>
            </a:r>
            <a:endParaRPr lang="en-US" sz="1200" dirty="0"/>
          </a:p>
        </p:txBody>
      </p:sp>
      <p:sp>
        <p:nvSpPr>
          <p:cNvPr id="5" name="Date Placeholder 4"/>
          <p:cNvSpPr>
            <a:spLocks noGrp="1"/>
          </p:cNvSpPr>
          <p:nvPr>
            <p:ph type="dt" idx="11"/>
          </p:nvPr>
        </p:nvSpPr>
        <p:spPr/>
        <p:txBody>
          <a:bodyPr/>
          <a:lstStyle/>
          <a:p>
            <a:pPr>
              <a:defRPr/>
            </a:pPr>
            <a:r>
              <a:rPr lang="en-US" smtClean="0"/>
              <a:t>07/16/96</a:t>
            </a:r>
            <a:endParaRPr lang="en-US" sz="1200" dirty="0"/>
          </a:p>
        </p:txBody>
      </p:sp>
      <p:sp>
        <p:nvSpPr>
          <p:cNvPr id="6" name="Footer Placeholder 5"/>
          <p:cNvSpPr>
            <a:spLocks noGrp="1"/>
          </p:cNvSpPr>
          <p:nvPr>
            <p:ph type="ftr" sz="quarter" idx="12"/>
          </p:nvPr>
        </p:nvSpPr>
        <p:spPr/>
        <p:txBody>
          <a:bodyPr/>
          <a:lstStyle/>
          <a:p>
            <a:pPr>
              <a:defRPr/>
            </a:pPr>
            <a:r>
              <a:rPr lang="en-US" smtClean="0"/>
              <a:t>*</a:t>
            </a:r>
            <a:endParaRPr lang="en-US" sz="1200" dirty="0"/>
          </a:p>
        </p:txBody>
      </p:sp>
      <p:sp>
        <p:nvSpPr>
          <p:cNvPr id="7" name="Slide Number Placeholder 6"/>
          <p:cNvSpPr>
            <a:spLocks noGrp="1"/>
          </p:cNvSpPr>
          <p:nvPr>
            <p:ph type="sldNum" sz="quarter" idx="13"/>
          </p:nvPr>
        </p:nvSpPr>
        <p:spPr/>
        <p:txBody>
          <a:bodyPr/>
          <a:lstStyle/>
          <a:p>
            <a:pPr>
              <a:defRPr/>
            </a:pPr>
            <a:r>
              <a:rPr lang="en-US" smtClean="0"/>
              <a:t>##</a:t>
            </a:r>
            <a:endParaRPr lang="en-US" sz="1200"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pPr>
              <a:defRPr/>
            </a:pPr>
            <a:r>
              <a:rPr lang="en-US" dirty="0" smtClean="0"/>
              <a:t>*</a:t>
            </a:r>
            <a:endParaRPr lang="en-US" sz="1200" dirty="0"/>
          </a:p>
        </p:txBody>
      </p:sp>
      <p:sp>
        <p:nvSpPr>
          <p:cNvPr id="5" name="Date Placeholder 4"/>
          <p:cNvSpPr>
            <a:spLocks noGrp="1"/>
          </p:cNvSpPr>
          <p:nvPr>
            <p:ph type="dt" idx="11"/>
          </p:nvPr>
        </p:nvSpPr>
        <p:spPr/>
        <p:txBody>
          <a:bodyPr/>
          <a:lstStyle/>
          <a:p>
            <a:pPr>
              <a:defRPr/>
            </a:pPr>
            <a:r>
              <a:rPr lang="en-US" dirty="0" smtClean="0"/>
              <a:t>07/16/96</a:t>
            </a:r>
            <a:endParaRPr lang="en-US" sz="1200" dirty="0"/>
          </a:p>
        </p:txBody>
      </p:sp>
      <p:sp>
        <p:nvSpPr>
          <p:cNvPr id="6" name="Footer Placeholder 5"/>
          <p:cNvSpPr>
            <a:spLocks noGrp="1"/>
          </p:cNvSpPr>
          <p:nvPr>
            <p:ph type="ftr" sz="quarter" idx="12"/>
          </p:nvPr>
        </p:nvSpPr>
        <p:spPr/>
        <p:txBody>
          <a:bodyPr/>
          <a:lstStyle/>
          <a:p>
            <a:pPr>
              <a:defRPr/>
            </a:pPr>
            <a:r>
              <a:rPr lang="en-US" dirty="0" smtClean="0"/>
              <a:t>*</a:t>
            </a:r>
            <a:endParaRPr lang="en-US" sz="1200" dirty="0"/>
          </a:p>
        </p:txBody>
      </p:sp>
      <p:sp>
        <p:nvSpPr>
          <p:cNvPr id="7" name="Slide Number Placeholder 6"/>
          <p:cNvSpPr>
            <a:spLocks noGrp="1"/>
          </p:cNvSpPr>
          <p:nvPr>
            <p:ph type="sldNum" sz="quarter" idx="13"/>
          </p:nvPr>
        </p:nvSpPr>
        <p:spPr/>
        <p:txBody>
          <a:bodyPr/>
          <a:lstStyle/>
          <a:p>
            <a:pPr>
              <a:defRPr/>
            </a:pPr>
            <a:r>
              <a:rPr lang="en-US" dirty="0" smtClean="0"/>
              <a:t>##</a:t>
            </a:r>
            <a:endParaRPr lang="en-US" sz="1200"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pPr>
              <a:defRPr/>
            </a:pPr>
            <a:r>
              <a:rPr lang="en-US" dirty="0" smtClean="0"/>
              <a:t>*</a:t>
            </a:r>
            <a:endParaRPr lang="en-US" sz="1200" dirty="0"/>
          </a:p>
        </p:txBody>
      </p:sp>
      <p:sp>
        <p:nvSpPr>
          <p:cNvPr id="5" name="Date Placeholder 4"/>
          <p:cNvSpPr>
            <a:spLocks noGrp="1"/>
          </p:cNvSpPr>
          <p:nvPr>
            <p:ph type="dt" idx="11"/>
          </p:nvPr>
        </p:nvSpPr>
        <p:spPr/>
        <p:txBody>
          <a:bodyPr/>
          <a:lstStyle/>
          <a:p>
            <a:pPr>
              <a:defRPr/>
            </a:pPr>
            <a:r>
              <a:rPr lang="en-US" dirty="0" smtClean="0"/>
              <a:t>07/16/96</a:t>
            </a:r>
            <a:endParaRPr lang="en-US" sz="1200" dirty="0"/>
          </a:p>
        </p:txBody>
      </p:sp>
      <p:sp>
        <p:nvSpPr>
          <p:cNvPr id="6" name="Footer Placeholder 5"/>
          <p:cNvSpPr>
            <a:spLocks noGrp="1"/>
          </p:cNvSpPr>
          <p:nvPr>
            <p:ph type="ftr" sz="quarter" idx="12"/>
          </p:nvPr>
        </p:nvSpPr>
        <p:spPr/>
        <p:txBody>
          <a:bodyPr/>
          <a:lstStyle/>
          <a:p>
            <a:pPr>
              <a:defRPr/>
            </a:pPr>
            <a:r>
              <a:rPr lang="en-US" dirty="0" smtClean="0"/>
              <a:t>*</a:t>
            </a:r>
            <a:endParaRPr lang="en-US" sz="1200" dirty="0"/>
          </a:p>
        </p:txBody>
      </p:sp>
      <p:sp>
        <p:nvSpPr>
          <p:cNvPr id="7" name="Slide Number Placeholder 6"/>
          <p:cNvSpPr>
            <a:spLocks noGrp="1"/>
          </p:cNvSpPr>
          <p:nvPr>
            <p:ph type="sldNum" sz="quarter" idx="13"/>
          </p:nvPr>
        </p:nvSpPr>
        <p:spPr/>
        <p:txBody>
          <a:bodyPr/>
          <a:lstStyle/>
          <a:p>
            <a:pPr>
              <a:defRPr/>
            </a:pPr>
            <a:r>
              <a:rPr lang="en-US" dirty="0" smtClean="0"/>
              <a:t>##</a:t>
            </a:r>
            <a:endParaRPr lang="en-US" sz="1200"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pPr>
              <a:defRPr/>
            </a:pPr>
            <a:r>
              <a:rPr lang="en-US" smtClean="0"/>
              <a:t>*</a:t>
            </a:r>
            <a:endParaRPr lang="en-US" sz="1200" dirty="0"/>
          </a:p>
        </p:txBody>
      </p:sp>
      <p:sp>
        <p:nvSpPr>
          <p:cNvPr id="5" name="Date Placeholder 4"/>
          <p:cNvSpPr>
            <a:spLocks noGrp="1"/>
          </p:cNvSpPr>
          <p:nvPr>
            <p:ph type="dt" idx="11"/>
          </p:nvPr>
        </p:nvSpPr>
        <p:spPr/>
        <p:txBody>
          <a:bodyPr/>
          <a:lstStyle/>
          <a:p>
            <a:pPr>
              <a:defRPr/>
            </a:pPr>
            <a:r>
              <a:rPr lang="en-US" smtClean="0"/>
              <a:t>07/16/96</a:t>
            </a:r>
            <a:endParaRPr lang="en-US" sz="1200" dirty="0"/>
          </a:p>
        </p:txBody>
      </p:sp>
      <p:sp>
        <p:nvSpPr>
          <p:cNvPr id="6" name="Footer Placeholder 5"/>
          <p:cNvSpPr>
            <a:spLocks noGrp="1"/>
          </p:cNvSpPr>
          <p:nvPr>
            <p:ph type="ftr" sz="quarter" idx="12"/>
          </p:nvPr>
        </p:nvSpPr>
        <p:spPr/>
        <p:txBody>
          <a:bodyPr/>
          <a:lstStyle/>
          <a:p>
            <a:pPr>
              <a:defRPr/>
            </a:pPr>
            <a:r>
              <a:rPr lang="en-US" smtClean="0"/>
              <a:t>*</a:t>
            </a:r>
            <a:endParaRPr lang="en-US" sz="1200" dirty="0"/>
          </a:p>
        </p:txBody>
      </p:sp>
      <p:sp>
        <p:nvSpPr>
          <p:cNvPr id="7" name="Slide Number Placeholder 6"/>
          <p:cNvSpPr>
            <a:spLocks noGrp="1"/>
          </p:cNvSpPr>
          <p:nvPr>
            <p:ph type="sldNum" sz="quarter" idx="13"/>
          </p:nvPr>
        </p:nvSpPr>
        <p:spPr/>
        <p:txBody>
          <a:bodyPr/>
          <a:lstStyle/>
          <a:p>
            <a:pPr>
              <a:defRPr/>
            </a:pPr>
            <a:r>
              <a:rPr lang="en-US" smtClean="0"/>
              <a:t>##</a:t>
            </a:r>
            <a:endParaRPr lang="en-US" sz="1200"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pPr>
              <a:defRPr/>
            </a:pPr>
            <a:r>
              <a:rPr lang="en-US" smtClean="0"/>
              <a:t>*</a:t>
            </a:r>
            <a:endParaRPr lang="en-US" sz="1200" dirty="0"/>
          </a:p>
        </p:txBody>
      </p:sp>
      <p:sp>
        <p:nvSpPr>
          <p:cNvPr id="5" name="Date Placeholder 4"/>
          <p:cNvSpPr>
            <a:spLocks noGrp="1"/>
          </p:cNvSpPr>
          <p:nvPr>
            <p:ph type="dt" idx="11"/>
          </p:nvPr>
        </p:nvSpPr>
        <p:spPr/>
        <p:txBody>
          <a:bodyPr/>
          <a:lstStyle/>
          <a:p>
            <a:pPr>
              <a:defRPr/>
            </a:pPr>
            <a:r>
              <a:rPr lang="en-US" smtClean="0"/>
              <a:t>07/16/96</a:t>
            </a:r>
            <a:endParaRPr lang="en-US" sz="1200" dirty="0"/>
          </a:p>
        </p:txBody>
      </p:sp>
      <p:sp>
        <p:nvSpPr>
          <p:cNvPr id="6" name="Footer Placeholder 5"/>
          <p:cNvSpPr>
            <a:spLocks noGrp="1"/>
          </p:cNvSpPr>
          <p:nvPr>
            <p:ph type="ftr" sz="quarter" idx="12"/>
          </p:nvPr>
        </p:nvSpPr>
        <p:spPr/>
        <p:txBody>
          <a:bodyPr/>
          <a:lstStyle/>
          <a:p>
            <a:pPr>
              <a:defRPr/>
            </a:pPr>
            <a:r>
              <a:rPr lang="en-US" smtClean="0"/>
              <a:t>*</a:t>
            </a:r>
            <a:endParaRPr lang="en-US" sz="1200" dirty="0"/>
          </a:p>
        </p:txBody>
      </p:sp>
      <p:sp>
        <p:nvSpPr>
          <p:cNvPr id="7" name="Slide Number Placeholder 6"/>
          <p:cNvSpPr>
            <a:spLocks noGrp="1"/>
          </p:cNvSpPr>
          <p:nvPr>
            <p:ph type="sldNum" sz="quarter" idx="13"/>
          </p:nvPr>
        </p:nvSpPr>
        <p:spPr/>
        <p:txBody>
          <a:bodyPr/>
          <a:lstStyle/>
          <a:p>
            <a:pPr>
              <a:defRPr/>
            </a:pPr>
            <a:r>
              <a:rPr lang="en-US" smtClean="0"/>
              <a:t>##</a:t>
            </a:r>
            <a:endParaRPr lang="en-US" sz="1200"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pPr>
              <a:defRPr/>
            </a:pPr>
            <a:r>
              <a:rPr lang="en-US" smtClean="0"/>
              <a:t>*</a:t>
            </a:r>
            <a:endParaRPr lang="en-US" sz="1200" dirty="0"/>
          </a:p>
        </p:txBody>
      </p:sp>
      <p:sp>
        <p:nvSpPr>
          <p:cNvPr id="5" name="Date Placeholder 4"/>
          <p:cNvSpPr>
            <a:spLocks noGrp="1"/>
          </p:cNvSpPr>
          <p:nvPr>
            <p:ph type="dt" idx="11"/>
          </p:nvPr>
        </p:nvSpPr>
        <p:spPr/>
        <p:txBody>
          <a:bodyPr/>
          <a:lstStyle/>
          <a:p>
            <a:pPr>
              <a:defRPr/>
            </a:pPr>
            <a:r>
              <a:rPr lang="en-US" smtClean="0"/>
              <a:t>07/16/96</a:t>
            </a:r>
            <a:endParaRPr lang="en-US" sz="1200" dirty="0"/>
          </a:p>
        </p:txBody>
      </p:sp>
      <p:sp>
        <p:nvSpPr>
          <p:cNvPr id="6" name="Footer Placeholder 5"/>
          <p:cNvSpPr>
            <a:spLocks noGrp="1"/>
          </p:cNvSpPr>
          <p:nvPr>
            <p:ph type="ftr" sz="quarter" idx="12"/>
          </p:nvPr>
        </p:nvSpPr>
        <p:spPr/>
        <p:txBody>
          <a:bodyPr/>
          <a:lstStyle/>
          <a:p>
            <a:pPr>
              <a:defRPr/>
            </a:pPr>
            <a:r>
              <a:rPr lang="en-US" smtClean="0"/>
              <a:t>*</a:t>
            </a:r>
            <a:endParaRPr lang="en-US" sz="1200" dirty="0"/>
          </a:p>
        </p:txBody>
      </p:sp>
      <p:sp>
        <p:nvSpPr>
          <p:cNvPr id="7" name="Slide Number Placeholder 6"/>
          <p:cNvSpPr>
            <a:spLocks noGrp="1"/>
          </p:cNvSpPr>
          <p:nvPr>
            <p:ph type="sldNum" sz="quarter" idx="13"/>
          </p:nvPr>
        </p:nvSpPr>
        <p:spPr/>
        <p:txBody>
          <a:bodyPr/>
          <a:lstStyle/>
          <a:p>
            <a:pPr>
              <a:defRPr/>
            </a:pPr>
            <a:r>
              <a:rPr lang="en-US" smtClean="0"/>
              <a:t>##</a:t>
            </a:r>
            <a:endParaRPr lang="en-US" sz="1200"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2"/>
          <p:cNvSpPr>
            <a:spLocks noGrp="1" noRot="1" noChangeAspect="1" noChangeArrowheads="1" noTextEdit="1"/>
          </p:cNvSpPr>
          <p:nvPr>
            <p:ph type="sldImg"/>
          </p:nvPr>
        </p:nvSpPr>
        <p:spPr>
          <a:xfrm>
            <a:off x="1185863" y="703263"/>
            <a:ext cx="4625975" cy="3468687"/>
          </a:xfrm>
          <a:ln/>
        </p:spPr>
      </p:sp>
      <p:sp>
        <p:nvSpPr>
          <p:cNvPr id="100354" name="Rectangle 3"/>
          <p:cNvSpPr>
            <a:spLocks noGrp="1" noChangeArrowheads="1"/>
          </p:cNvSpPr>
          <p:nvPr>
            <p:ph type="body" idx="1"/>
          </p:nvPr>
        </p:nvSpPr>
        <p:spPr>
          <a:noFill/>
          <a:ln/>
        </p:spPr>
        <p:txBody>
          <a:bodyPr lIns="92062" tIns="45223" rIns="92062" bIns="45223"/>
          <a:lstStyle/>
          <a:p>
            <a:endParaRPr lang="en-US" dirty="0" smtClean="0">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5" name="Footer Placeholder 4"/>
          <p:cNvSpPr>
            <a:spLocks noGrp="1"/>
          </p:cNvSpPr>
          <p:nvPr>
            <p:ph type="ftr" sz="quarter" idx="11"/>
          </p:nvPr>
        </p:nvSpPr>
        <p:spPr/>
        <p:txBody>
          <a:bodyPr/>
          <a:lstStyle>
            <a:lvl1pPr>
              <a:defRPr/>
            </a:lvl1pPr>
          </a:lstStyle>
          <a:p>
            <a:pPr>
              <a:defRPr/>
            </a:pPr>
            <a:r>
              <a:rPr lang="en-US" smtClean="0"/>
              <a:t>Copyright © 2012  Pearson Education, Inc. Publishing as Prentice Hall</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05672B18-CA00-47B9-A2B3-937E3591BDA2}" type="slidenum">
              <a:rPr lang="en-US"/>
              <a:pPr>
                <a:defRPr/>
              </a:pPr>
              <a:t>‹#›</a:t>
            </a:fld>
            <a:endParaRPr lang="en-US" dirty="0"/>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smtClean="0"/>
              <a:t>Copyright © 2012  Pearson Education, Inc. Publishing as Prentice Hall</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A45981F6-CD9D-4A5F-87A1-23E8182A1546}" type="slidenum">
              <a:rPr lang="en-US"/>
              <a:pPr>
                <a:defRPr/>
              </a:pPr>
              <a:t>‹#›</a:t>
            </a:fld>
            <a:endParaRPr lang="en-US" dirty="0"/>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smtClean="0"/>
              <a:t>Copyright © 2012  Pearson Education, Inc. Publishing as Prentice Hall</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281842CD-21BC-4C2A-95AF-5CE4146A59DE}" type="slidenum">
              <a:rPr lang="en-US"/>
              <a:pPr>
                <a:defRPr/>
              </a:pPr>
              <a:t>‹#›</a:t>
            </a:fld>
            <a:endParaRPr lang="en-US" dirty="0"/>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smtClean="0"/>
              <a:t>Copyright © 2012  Pearson Education, Inc. Publishing as Prentice Hall</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8AB0CEE5-3A49-4214-B874-EF36E97B8FC1}" type="slidenum">
              <a:rPr lang="en-US"/>
              <a:pPr>
                <a:defRPr/>
              </a:pPr>
              <a:t>‹#›</a:t>
            </a:fld>
            <a:endParaRPr lang="en-US" dirty="0"/>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endParaRPr lang="en-US" dirty="0"/>
          </a:p>
        </p:txBody>
      </p:sp>
      <p:sp>
        <p:nvSpPr>
          <p:cNvPr id="8" name="Footer Placeholder 4"/>
          <p:cNvSpPr>
            <a:spLocks noGrp="1"/>
          </p:cNvSpPr>
          <p:nvPr>
            <p:ph type="ftr" sz="quarter" idx="11"/>
          </p:nvPr>
        </p:nvSpPr>
        <p:spPr/>
        <p:txBody>
          <a:bodyPr/>
          <a:lstStyle>
            <a:lvl1pPr>
              <a:defRPr/>
            </a:lvl1pPr>
          </a:lstStyle>
          <a:p>
            <a:pPr>
              <a:defRPr/>
            </a:pPr>
            <a:r>
              <a:rPr lang="en-US" smtClean="0"/>
              <a:t>Copyright © 2012  Pearson Education, Inc. Publishing as Prentice Hall</a:t>
            </a: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B6400637-52D4-40F5-A1D6-D4AA439157DD}" type="slidenum">
              <a:rPr lang="en-US"/>
              <a:pPr>
                <a:defRPr/>
              </a:pPr>
              <a:t>‹#›</a:t>
            </a:fld>
            <a:endParaRPr lang="en-US" dirty="0"/>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endParaRPr lang="en-US" dirty="0"/>
          </a:p>
        </p:txBody>
      </p:sp>
      <p:sp>
        <p:nvSpPr>
          <p:cNvPr id="4" name="Footer Placeholder 4"/>
          <p:cNvSpPr>
            <a:spLocks noGrp="1"/>
          </p:cNvSpPr>
          <p:nvPr>
            <p:ph type="ftr" sz="quarter" idx="11"/>
          </p:nvPr>
        </p:nvSpPr>
        <p:spPr/>
        <p:txBody>
          <a:bodyPr/>
          <a:lstStyle>
            <a:lvl1pPr>
              <a:defRPr/>
            </a:lvl1pPr>
          </a:lstStyle>
          <a:p>
            <a:pPr>
              <a:defRPr/>
            </a:pPr>
            <a:r>
              <a:rPr lang="en-US" smtClean="0"/>
              <a:t>Copyright © 2012  Pearson Education, Inc. Publishing as Prentice Hall</a:t>
            </a: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6F99B832-F223-4534-B9CF-6D6391C73940}" type="slidenum">
              <a:rPr lang="en-US"/>
              <a:pPr>
                <a:defRPr/>
              </a:pPr>
              <a:t>‹#›</a:t>
            </a:fld>
            <a:endParaRPr lang="en-US" dirty="0"/>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dirty="0"/>
          </a:p>
        </p:txBody>
      </p:sp>
      <p:sp>
        <p:nvSpPr>
          <p:cNvPr id="3" name="Footer Placeholder 4"/>
          <p:cNvSpPr>
            <a:spLocks noGrp="1"/>
          </p:cNvSpPr>
          <p:nvPr>
            <p:ph type="ftr" sz="quarter" idx="11"/>
          </p:nvPr>
        </p:nvSpPr>
        <p:spPr/>
        <p:txBody>
          <a:bodyPr/>
          <a:lstStyle>
            <a:lvl1pPr>
              <a:defRPr/>
            </a:lvl1pPr>
          </a:lstStyle>
          <a:p>
            <a:pPr>
              <a:defRPr/>
            </a:pPr>
            <a:r>
              <a:rPr lang="en-US" smtClean="0"/>
              <a:t>Copyright © 2012  Pearson Education, Inc. Publishing as Prentice Hall</a:t>
            </a: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CAC6F71B-1864-4987-9D2F-AB735607B5B8}" type="slidenum">
              <a:rPr lang="en-US"/>
              <a:pPr>
                <a:defRPr/>
              </a:pPr>
              <a:t>‹#›</a:t>
            </a:fld>
            <a:endParaRPr lang="en-US" dirty="0"/>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smtClean="0"/>
              <a:t>Copyright © 2012  Pearson Education, Inc. Publishing as Prentice Hall</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17FFD8EC-1BC4-4ED8-A379-10F2B1CDEE50}" type="slidenum">
              <a:rPr lang="en-US"/>
              <a:pPr>
                <a:defRPr/>
              </a:pPr>
              <a:t>‹#›</a:t>
            </a:fld>
            <a:endParaRPr lang="en-US" dirty="0"/>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smtClean="0"/>
              <a:t>Copyright © 2012  Pearson Education, Inc. Publishing as Prentice Hall</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62C20840-A167-4FBD-900D-5FB0E058522D}" type="slidenum">
              <a:rPr lang="en-US"/>
              <a:pPr>
                <a:defRPr/>
              </a:pPr>
              <a:t>‹#›</a:t>
            </a:fld>
            <a:endParaRPr lang="en-US" dirty="0"/>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smtClean="0"/>
              <a:t>Copyright © 2012  Pearson Education, Inc. Publishing as Prentice Hall</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629589F8-CD95-4ADF-939C-BF4D038E8308}" type="slidenum">
              <a:rPr lang="en-US"/>
              <a:pPr>
                <a:defRPr/>
              </a:pPr>
              <a:t>‹#›</a:t>
            </a:fld>
            <a:endParaRPr lang="en-US"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smtClean="0"/>
              <a:t>Copyright © 2012  Pearson Education, Inc. Publishing as Prentice Hall</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B5E199CC-17B6-41D1-AB9E-83F17E451228}" type="slidenum">
              <a:rPr lang="en-US"/>
              <a:pPr>
                <a:defRPr/>
              </a:pPr>
              <a:t>‹#›</a:t>
            </a:fld>
            <a:endParaRPr lang="en-US" dirty="0"/>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smtClean="0"/>
              <a:t>Copyright © 2012  Pearson Education, Inc. Publishing as Prentice Hall</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887E1F01-2358-4955-B506-2D27167A4925}" type="slidenum">
              <a:rPr lang="en-US"/>
              <a:pPr>
                <a:defRPr/>
              </a:pPr>
              <a:t>‹#›</a:t>
            </a:fld>
            <a:endParaRPr lang="en-US" dirty="0"/>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smtClean="0"/>
              <a:t>Copyright © 2012  Pearson Education, Inc. Publishing as Prentice Hall</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C3EBC6E2-7798-43CD-8D58-74AFA50A74EE}" type="slidenum">
              <a:rPr lang="en-US"/>
              <a:pPr>
                <a:defRPr/>
              </a:pPr>
              <a:t>‹#›</a:t>
            </a:fld>
            <a:endParaRPr lang="en-US" dirty="0"/>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smtClean="0"/>
              <a:t>Copyright © 2012  Pearson Education, Inc. Publishing as Prentice Hall</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7E5F5150-DFBA-43BE-9E94-292A22173D03}" type="slidenum">
              <a:rPr lang="en-US"/>
              <a:pPr>
                <a:defRPr/>
              </a:pPr>
              <a:t>‹#›</a:t>
            </a:fld>
            <a:endParaRPr lang="en-US" dirty="0"/>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smtClean="0"/>
              <a:t>Copyright © 2012  Pearson Education, Inc. Publishing as Prentice Hall</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56DA41F8-B3A0-4A2D-BEA6-762845536611}" type="slidenum">
              <a:rPr lang="en-US"/>
              <a:pPr>
                <a:defRPr/>
              </a:pPr>
              <a:t>‹#›</a:t>
            </a:fld>
            <a:endParaRPr lang="en-US" dirty="0"/>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endParaRPr lang="en-US" dirty="0"/>
          </a:p>
        </p:txBody>
      </p:sp>
      <p:sp>
        <p:nvSpPr>
          <p:cNvPr id="8" name="Footer Placeholder 4"/>
          <p:cNvSpPr>
            <a:spLocks noGrp="1"/>
          </p:cNvSpPr>
          <p:nvPr>
            <p:ph type="ftr" sz="quarter" idx="11"/>
          </p:nvPr>
        </p:nvSpPr>
        <p:spPr/>
        <p:txBody>
          <a:bodyPr/>
          <a:lstStyle>
            <a:lvl1pPr>
              <a:defRPr/>
            </a:lvl1pPr>
          </a:lstStyle>
          <a:p>
            <a:pPr>
              <a:defRPr/>
            </a:pPr>
            <a:r>
              <a:rPr lang="en-US" smtClean="0"/>
              <a:t>Copyright © 2012  Pearson Education, Inc. Publishing as Prentice Hall</a:t>
            </a: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249E5CA5-1621-4547-AA7E-99049CD2BEC4}" type="slidenum">
              <a:rPr lang="en-US"/>
              <a:pPr>
                <a:defRPr/>
              </a:pPr>
              <a:t>‹#›</a:t>
            </a:fld>
            <a:endParaRPr lang="en-US" dirty="0"/>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endParaRPr lang="en-US" dirty="0"/>
          </a:p>
        </p:txBody>
      </p:sp>
      <p:sp>
        <p:nvSpPr>
          <p:cNvPr id="4" name="Footer Placeholder 4"/>
          <p:cNvSpPr>
            <a:spLocks noGrp="1"/>
          </p:cNvSpPr>
          <p:nvPr>
            <p:ph type="ftr" sz="quarter" idx="11"/>
          </p:nvPr>
        </p:nvSpPr>
        <p:spPr/>
        <p:txBody>
          <a:bodyPr/>
          <a:lstStyle>
            <a:lvl1pPr>
              <a:defRPr/>
            </a:lvl1pPr>
          </a:lstStyle>
          <a:p>
            <a:pPr>
              <a:defRPr/>
            </a:pPr>
            <a:r>
              <a:rPr lang="en-US" smtClean="0"/>
              <a:t>Copyright © 2012  Pearson Education, Inc. Publishing as Prentice Hall</a:t>
            </a: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91C2B7B4-4D27-456A-A5E2-D8513A1FC304}" type="slidenum">
              <a:rPr lang="en-US"/>
              <a:pPr>
                <a:defRPr/>
              </a:pPr>
              <a:t>‹#›</a:t>
            </a:fld>
            <a:endParaRPr lang="en-US" dirty="0"/>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dirty="0"/>
          </a:p>
        </p:txBody>
      </p:sp>
      <p:sp>
        <p:nvSpPr>
          <p:cNvPr id="3" name="Footer Placeholder 4"/>
          <p:cNvSpPr>
            <a:spLocks noGrp="1"/>
          </p:cNvSpPr>
          <p:nvPr>
            <p:ph type="ftr" sz="quarter" idx="11"/>
          </p:nvPr>
        </p:nvSpPr>
        <p:spPr/>
        <p:txBody>
          <a:bodyPr/>
          <a:lstStyle>
            <a:lvl1pPr>
              <a:defRPr/>
            </a:lvl1pPr>
          </a:lstStyle>
          <a:p>
            <a:pPr>
              <a:defRPr/>
            </a:pPr>
            <a:r>
              <a:rPr lang="en-US" smtClean="0"/>
              <a:t>Copyright © 2012  Pearson Education, Inc. Publishing as Prentice Hall</a:t>
            </a: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248D4B2B-D9F8-453F-815E-044B9FB115A3}" type="slidenum">
              <a:rPr lang="en-US"/>
              <a:pPr>
                <a:defRPr/>
              </a:pPr>
              <a:t>‹#›</a:t>
            </a:fld>
            <a:endParaRPr lang="en-US" dirty="0"/>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smtClean="0"/>
              <a:t>Copyright © 2012  Pearson Education, Inc. Publishing as Prentice Hall</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51820F77-DC59-4538-993A-DF7E94671496}" type="slidenum">
              <a:rPr lang="en-US"/>
              <a:pPr>
                <a:defRPr/>
              </a:pPr>
              <a:t>‹#›</a:t>
            </a:fld>
            <a:endParaRPr lang="en-US" dirty="0"/>
          </a:p>
        </p:txBody>
      </p:sp>
    </p:spTree>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smtClean="0"/>
              <a:t>Copyright © 2012  Pearson Education, Inc. Publishing as Prentice Hall</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A88C7B97-9EC4-4AED-A991-1CBD8CB0D7DD}" type="slidenum">
              <a:rPr lang="en-US"/>
              <a:pPr>
                <a:defRPr/>
              </a:pPr>
              <a:t>‹#›</a:t>
            </a:fld>
            <a:endParaRPr lang="en-US" dirty="0"/>
          </a:p>
        </p:txBody>
      </p:sp>
    </p:spTree>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smtClean="0"/>
              <a:t>Copyright © 2012  Pearson Education, Inc. Publishing as Prentice Hall</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8F5CC8E6-1326-4E9C-85F5-272F358F02DC}" type="slidenum">
              <a:rPr lang="en-US"/>
              <a:pPr>
                <a:defRPr/>
              </a:pPr>
              <a:t>‹#›</a:t>
            </a:fld>
            <a:endParaRPr lang="en-US" dirty="0"/>
          </a:p>
        </p:txBody>
      </p:sp>
    </p:spTree>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smtClean="0"/>
              <a:t>Copyright © 2012  Pearson Education, Inc. Publishing as Prentice Hall</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572291F7-127A-48BB-802F-6D50CF8ECD47}" type="slidenum">
              <a:rPr lang="en-US"/>
              <a:pPr>
                <a:defRPr/>
              </a:pPr>
              <a:t>‹#›</a:t>
            </a:fld>
            <a:endParaRPr lang="en-US" dirty="0"/>
          </a:p>
        </p:txBody>
      </p:sp>
    </p:spTree>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smtClean="0"/>
              <a:t>Copyright © 2012  Pearson Education, Inc. Publishing as Prentice Hall</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ACAB8545-8D23-4D54-B011-67E32F1E1420}" type="slidenum">
              <a:rPr lang="en-US"/>
              <a:pPr>
                <a:defRPr/>
              </a:pPr>
              <a:t>‹#›</a:t>
            </a:fld>
            <a:endParaRPr lang="en-US" dirty="0"/>
          </a:p>
        </p:txBody>
      </p:sp>
    </p:spTree>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smtClean="0"/>
              <a:t>Copyright © 2012  Pearson Education, Inc. Publishing as Prentice Hall</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06B82AA1-0253-4438-9861-251ED4083826}" type="slidenum">
              <a:rPr lang="en-US"/>
              <a:pPr>
                <a:defRPr/>
              </a:pPr>
              <a:t>‹#›</a:t>
            </a:fld>
            <a:endParaRPr lang="en-US" dirty="0"/>
          </a:p>
        </p:txBody>
      </p:sp>
    </p:spTree>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smtClean="0"/>
              <a:t>Copyright © 2012  Pearson Education, Inc. Publishing as Prentice Hall</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7BBF8180-5B3A-44E4-AC78-36FAA4A00A68}" type="slidenum">
              <a:rPr lang="en-US"/>
              <a:pPr>
                <a:defRPr/>
              </a:pPr>
              <a:t>‹#›</a:t>
            </a:fld>
            <a:endParaRPr lang="en-US" dirty="0"/>
          </a:p>
        </p:txBody>
      </p:sp>
    </p:spTree>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smtClean="0"/>
              <a:t>Copyright © 2012  Pearson Education, Inc. Publishing as Prentice Hall</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E125DCF8-8D0D-49E4-B2ED-8E9947EA663D}" type="slidenum">
              <a:rPr lang="en-US"/>
              <a:pPr>
                <a:defRPr/>
              </a:pPr>
              <a:t>‹#›</a:t>
            </a:fld>
            <a:endParaRPr lang="en-US" dirty="0"/>
          </a:p>
        </p:txBody>
      </p:sp>
    </p:spTree>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endParaRPr lang="en-US" dirty="0"/>
          </a:p>
        </p:txBody>
      </p:sp>
      <p:sp>
        <p:nvSpPr>
          <p:cNvPr id="8" name="Footer Placeholder 4"/>
          <p:cNvSpPr>
            <a:spLocks noGrp="1"/>
          </p:cNvSpPr>
          <p:nvPr>
            <p:ph type="ftr" sz="quarter" idx="11"/>
          </p:nvPr>
        </p:nvSpPr>
        <p:spPr/>
        <p:txBody>
          <a:bodyPr/>
          <a:lstStyle>
            <a:lvl1pPr>
              <a:defRPr/>
            </a:lvl1pPr>
          </a:lstStyle>
          <a:p>
            <a:pPr>
              <a:defRPr/>
            </a:pPr>
            <a:r>
              <a:rPr lang="en-US" smtClean="0"/>
              <a:t>Copyright © 2012  Pearson Education, Inc. Publishing as Prentice Hall</a:t>
            </a: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83220FED-C52D-49BF-B6C6-157E15E277E6}" type="slidenum">
              <a:rPr lang="en-US"/>
              <a:pPr>
                <a:defRPr/>
              </a:pPr>
              <a:t>‹#›</a:t>
            </a:fld>
            <a:endParaRPr lang="en-US" dirty="0"/>
          </a:p>
        </p:txBody>
      </p:sp>
    </p:spTree>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endParaRPr lang="en-US" dirty="0"/>
          </a:p>
        </p:txBody>
      </p:sp>
      <p:sp>
        <p:nvSpPr>
          <p:cNvPr id="4" name="Footer Placeholder 4"/>
          <p:cNvSpPr>
            <a:spLocks noGrp="1"/>
          </p:cNvSpPr>
          <p:nvPr>
            <p:ph type="ftr" sz="quarter" idx="11"/>
          </p:nvPr>
        </p:nvSpPr>
        <p:spPr/>
        <p:txBody>
          <a:bodyPr/>
          <a:lstStyle>
            <a:lvl1pPr>
              <a:defRPr/>
            </a:lvl1pPr>
          </a:lstStyle>
          <a:p>
            <a:pPr>
              <a:defRPr/>
            </a:pPr>
            <a:r>
              <a:rPr lang="en-US" smtClean="0"/>
              <a:t>Copyright © 2012  Pearson Education, Inc. Publishing as Prentice Hall</a:t>
            </a: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35BB8DCA-FD74-45CE-8496-08FBBCD46989}" type="slidenum">
              <a:rPr lang="en-US"/>
              <a:pPr>
                <a:defRPr/>
              </a:pPr>
              <a:t>‹#›</a:t>
            </a:fld>
            <a:endParaRPr lang="en-US" dirty="0"/>
          </a:p>
        </p:txBody>
      </p:sp>
    </p:spTree>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dirty="0"/>
          </a:p>
        </p:txBody>
      </p:sp>
      <p:sp>
        <p:nvSpPr>
          <p:cNvPr id="3" name="Footer Placeholder 4"/>
          <p:cNvSpPr>
            <a:spLocks noGrp="1"/>
          </p:cNvSpPr>
          <p:nvPr>
            <p:ph type="ftr" sz="quarter" idx="11"/>
          </p:nvPr>
        </p:nvSpPr>
        <p:spPr/>
        <p:txBody>
          <a:bodyPr/>
          <a:lstStyle>
            <a:lvl1pPr>
              <a:defRPr/>
            </a:lvl1pPr>
          </a:lstStyle>
          <a:p>
            <a:pPr>
              <a:defRPr/>
            </a:pPr>
            <a:r>
              <a:rPr lang="en-US" smtClean="0"/>
              <a:t>Copyright © 2012  Pearson Education, Inc. Publishing as Prentice Hall</a:t>
            </a: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FC857F35-0660-4231-853E-48D2DC3A688D}" type="slidenum">
              <a:rPr lang="en-US"/>
              <a:pPr>
                <a:defRPr/>
              </a:pPr>
              <a:t>‹#›</a:t>
            </a:fld>
            <a:endParaRPr lang="en-US" dirty="0"/>
          </a:p>
        </p:txBody>
      </p:sp>
    </p:spTree>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smtClean="0"/>
              <a:t>Copyright © 2012  Pearson Education, Inc. Publishing as Prentice Hall</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C4EB683C-4BE2-4B52-8196-77DF81B90406}" type="slidenum">
              <a:rPr lang="en-US"/>
              <a:pPr>
                <a:defRPr/>
              </a:pPr>
              <a:t>‹#›</a:t>
            </a:fld>
            <a:endParaRPr lang="en-US" dirty="0"/>
          </a:p>
        </p:txBody>
      </p:sp>
    </p:spTree>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smtClean="0"/>
              <a:t>Copyright © 2012  Pearson Education, Inc. Publishing as Prentice Hall</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246A5F13-35BB-4CE0-ADBF-D3C3F063FD88}" type="slidenum">
              <a:rPr lang="en-US"/>
              <a:pPr>
                <a:defRPr/>
              </a:pPr>
              <a:t>‹#›</a:t>
            </a:fld>
            <a:endParaRPr lang="en-US" dirty="0"/>
          </a:p>
        </p:txBody>
      </p:sp>
    </p:spTree>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smtClean="0"/>
              <a:t>Copyright © 2012  Pearson Education, Inc. Publishing as Prentice Hall</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29EE3529-66AE-4BE4-8B82-39A71105C62B}" type="slidenum">
              <a:rPr lang="en-US"/>
              <a:pPr>
                <a:defRPr/>
              </a:pPr>
              <a:t>‹#›</a:t>
            </a:fld>
            <a:endParaRPr lang="en-US" dirty="0"/>
          </a:p>
        </p:txBody>
      </p:sp>
    </p:spTree>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smtClean="0"/>
              <a:t>Copyright © 2012  Pearson Education, Inc. Publishing as Prentice Hall</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09FA4603-38AD-4F26-92B2-99CC6DE91E94}" type="slidenum">
              <a:rPr lang="en-US"/>
              <a:pPr>
                <a:defRPr/>
              </a:pPr>
              <a:t>‹#›</a:t>
            </a:fld>
            <a:endParaRPr lang="en-US" dirty="0"/>
          </a:p>
        </p:txBody>
      </p:sp>
    </p:spTree>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smtClean="0"/>
              <a:t>Copyright © 2012  Pearson Education, Inc. Publishing as Prentice Hall</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2140BFA7-DF07-4067-AF0E-B0D52E380E49}" type="slidenum">
              <a:rPr lang="en-US"/>
              <a:pPr>
                <a:defRPr/>
              </a:pPr>
              <a:t>‹#›</a:t>
            </a:fld>
            <a:endParaRPr lang="en-US" dirty="0"/>
          </a:p>
        </p:txBody>
      </p:sp>
    </p:spTree>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smtClean="0"/>
              <a:t>Copyright © 2012  Pearson Education, Inc. Publishing as Prentice Hall</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EF8DBE8E-6151-403D-820C-BEC024E2E9DB}" type="slidenum">
              <a:rPr lang="en-US"/>
              <a:pPr>
                <a:defRPr/>
              </a:pPr>
              <a:t>‹#›</a:t>
            </a:fld>
            <a:endParaRPr lang="en-US" dirty="0"/>
          </a:p>
        </p:txBody>
      </p:sp>
    </p:spTree>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smtClean="0"/>
              <a:t>Copyright © 2012  Pearson Education, Inc. Publishing as Prentice Hall</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4ADE2408-C500-46D9-BDC9-099592430CF7}" type="slidenum">
              <a:rPr lang="en-US"/>
              <a:pPr>
                <a:defRPr/>
              </a:pPr>
              <a:t>‹#›</a:t>
            </a:fld>
            <a:endParaRPr lang="en-US" dirty="0"/>
          </a:p>
        </p:txBody>
      </p:sp>
    </p:spTree>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smtClean="0"/>
              <a:t>Copyright © 2012  Pearson Education, Inc. Publishing as Prentice Hall</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7266D4F2-361E-47F4-8633-9958BB33D9F6}" type="slidenum">
              <a:rPr lang="en-US"/>
              <a:pPr>
                <a:defRPr/>
              </a:pPr>
              <a:t>‹#›</a:t>
            </a:fld>
            <a:endParaRPr lang="en-US" dirty="0"/>
          </a:p>
        </p:txBody>
      </p:sp>
    </p:spTree>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endParaRPr lang="en-US" dirty="0"/>
          </a:p>
        </p:txBody>
      </p:sp>
      <p:sp>
        <p:nvSpPr>
          <p:cNvPr id="8" name="Footer Placeholder 4"/>
          <p:cNvSpPr>
            <a:spLocks noGrp="1"/>
          </p:cNvSpPr>
          <p:nvPr>
            <p:ph type="ftr" sz="quarter" idx="11"/>
          </p:nvPr>
        </p:nvSpPr>
        <p:spPr/>
        <p:txBody>
          <a:bodyPr/>
          <a:lstStyle>
            <a:lvl1pPr>
              <a:defRPr/>
            </a:lvl1pPr>
          </a:lstStyle>
          <a:p>
            <a:pPr>
              <a:defRPr/>
            </a:pPr>
            <a:r>
              <a:rPr lang="en-US" smtClean="0"/>
              <a:t>Copyright © 2012  Pearson Education, Inc. Publishing as Prentice Hall</a:t>
            </a: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29674A9E-A401-4826-8BFD-0F6E144B9826}" type="slidenum">
              <a:rPr lang="en-US"/>
              <a:pPr>
                <a:defRPr/>
              </a:pPr>
              <a:t>‹#›</a:t>
            </a:fld>
            <a:endParaRPr lang="en-US" dirty="0"/>
          </a:p>
        </p:txBody>
      </p:sp>
    </p:spTree>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endParaRPr lang="en-US" dirty="0"/>
          </a:p>
        </p:txBody>
      </p:sp>
      <p:sp>
        <p:nvSpPr>
          <p:cNvPr id="4" name="Footer Placeholder 4"/>
          <p:cNvSpPr>
            <a:spLocks noGrp="1"/>
          </p:cNvSpPr>
          <p:nvPr>
            <p:ph type="ftr" sz="quarter" idx="11"/>
          </p:nvPr>
        </p:nvSpPr>
        <p:spPr/>
        <p:txBody>
          <a:bodyPr/>
          <a:lstStyle>
            <a:lvl1pPr>
              <a:defRPr/>
            </a:lvl1pPr>
          </a:lstStyle>
          <a:p>
            <a:pPr>
              <a:defRPr/>
            </a:pPr>
            <a:r>
              <a:rPr lang="en-US" smtClean="0"/>
              <a:t>Copyright © 2012  Pearson Education, Inc. Publishing as Prentice Hall</a:t>
            </a: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94C969D3-9EC5-4D8F-8147-B578AFBB39FD}" type="slidenum">
              <a:rPr lang="en-US"/>
              <a:pPr>
                <a:defRPr/>
              </a:pPr>
              <a:t>‹#›</a:t>
            </a:fld>
            <a:endParaRPr lang="en-US" dirty="0"/>
          </a:p>
        </p:txBody>
      </p:sp>
    </p:spTree>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dirty="0"/>
          </a:p>
        </p:txBody>
      </p:sp>
      <p:sp>
        <p:nvSpPr>
          <p:cNvPr id="3" name="Footer Placeholder 4"/>
          <p:cNvSpPr>
            <a:spLocks noGrp="1"/>
          </p:cNvSpPr>
          <p:nvPr>
            <p:ph type="ftr" sz="quarter" idx="11"/>
          </p:nvPr>
        </p:nvSpPr>
        <p:spPr/>
        <p:txBody>
          <a:bodyPr/>
          <a:lstStyle>
            <a:lvl1pPr>
              <a:defRPr/>
            </a:lvl1pPr>
          </a:lstStyle>
          <a:p>
            <a:pPr>
              <a:defRPr/>
            </a:pPr>
            <a:r>
              <a:rPr lang="en-US" smtClean="0"/>
              <a:t>Copyright © 2012  Pearson Education, Inc. Publishing as Prentice Hall</a:t>
            </a: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154A76A1-01C4-4253-9BF5-A2616A09AFDA}" type="slidenum">
              <a:rPr lang="en-US"/>
              <a:pPr>
                <a:defRPr/>
              </a:pPr>
              <a:t>‹#›</a:t>
            </a:fld>
            <a:endParaRPr lang="en-US" dirty="0"/>
          </a:p>
        </p:txBody>
      </p:sp>
    </p:spTree>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smtClean="0"/>
              <a:t>Copyright © 2012  Pearson Education, Inc. Publishing as Prentice Hall</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8430EB67-EF41-4D0D-9BED-E4E8493CF0DC}" type="slidenum">
              <a:rPr lang="en-US"/>
              <a:pPr>
                <a:defRPr/>
              </a:pPr>
              <a:t>‹#›</a:t>
            </a:fld>
            <a:endParaRPr lang="en-US" dirty="0"/>
          </a:p>
        </p:txBody>
      </p:sp>
    </p:spTree>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smtClean="0"/>
              <a:t>Copyright © 2012  Pearson Education, Inc. Publishing as Prentice Hall</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EE1540E7-9A83-4CB2-87F6-F021C2D4E308}" type="slidenum">
              <a:rPr lang="en-US"/>
              <a:pPr>
                <a:defRPr/>
              </a:pPr>
              <a:t>‹#›</a:t>
            </a:fld>
            <a:endParaRPr lang="en-US" dirty="0"/>
          </a:p>
        </p:txBody>
      </p:sp>
    </p:spTree>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smtClean="0"/>
              <a:t>Copyright © 2012  Pearson Education, Inc. Publishing as Prentice Hall</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313DCC85-E28A-4136-80B6-A03BE8624610}" type="slidenum">
              <a:rPr lang="en-US"/>
              <a:pPr>
                <a:defRPr/>
              </a:pPr>
              <a:t>‹#›</a:t>
            </a:fld>
            <a:endParaRPr lang="en-US" dirty="0"/>
          </a:p>
        </p:txBody>
      </p:sp>
    </p:spTree>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smtClean="0"/>
              <a:t>Copyright © 2012  Pearson Education, Inc. Publishing as Prentice Hall</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5155D103-C265-4B83-AB4C-EEB1DF0F95DD}" type="slidenum">
              <a:rPr lang="en-US"/>
              <a:pPr>
                <a:defRPr/>
              </a:pPr>
              <a:t>‹#›</a:t>
            </a:fld>
            <a:endParaRPr lang="en-US" dirty="0"/>
          </a:p>
        </p:txBody>
      </p:sp>
    </p:spTree>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smtClean="0"/>
              <a:t>Copyright © 2012  Pearson Education, Inc. Publishing as Prentice Hall</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4DDA7DAE-1CC3-4688-9C4B-0B02206FD35B}" type="slidenum">
              <a:rPr lang="en-US"/>
              <a:pPr>
                <a:defRPr/>
              </a:pPr>
              <a:t>‹#›</a:t>
            </a:fld>
            <a:endParaRPr lang="en-US" dirty="0"/>
          </a:p>
        </p:txBody>
      </p:sp>
    </p:spTree>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smtClean="0"/>
              <a:t>Copyright © 2012  Pearson Education, Inc. Publishing as Prentice Hall</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EC1913C3-1FF2-42BB-8251-1647D70EA79B}" type="slidenum">
              <a:rPr lang="en-US"/>
              <a:pPr>
                <a:defRPr/>
              </a:pPr>
              <a:t>‹#›</a:t>
            </a:fld>
            <a:endParaRPr lang="en-US" dirty="0"/>
          </a:p>
        </p:txBody>
      </p:sp>
    </p:spTree>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smtClean="0"/>
              <a:t>Copyright © 2012  Pearson Education, Inc. Publishing as Prentice Hall</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04AEA883-DF87-4022-9C6A-266E032F48AC}" type="slidenum">
              <a:rPr lang="en-US"/>
              <a:pPr>
                <a:defRPr/>
              </a:pPr>
              <a:t>‹#›</a:t>
            </a:fld>
            <a:endParaRPr lang="en-US" dirty="0"/>
          </a:p>
        </p:txBody>
      </p:sp>
    </p:spTree>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smtClean="0"/>
              <a:t>Copyright © 2012  Pearson Education, Inc. Publishing as Prentice Hall</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D7360A7E-5229-40C9-8693-D7426273D345}" type="slidenum">
              <a:rPr lang="en-US"/>
              <a:pPr>
                <a:defRPr/>
              </a:pPr>
              <a:t>‹#›</a:t>
            </a:fld>
            <a:endParaRPr lang="en-US" dirty="0"/>
          </a:p>
        </p:txBody>
      </p:sp>
    </p:spTree>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endParaRPr lang="en-US" dirty="0"/>
          </a:p>
        </p:txBody>
      </p:sp>
      <p:sp>
        <p:nvSpPr>
          <p:cNvPr id="8" name="Footer Placeholder 4"/>
          <p:cNvSpPr>
            <a:spLocks noGrp="1"/>
          </p:cNvSpPr>
          <p:nvPr>
            <p:ph type="ftr" sz="quarter" idx="11"/>
          </p:nvPr>
        </p:nvSpPr>
        <p:spPr/>
        <p:txBody>
          <a:bodyPr/>
          <a:lstStyle>
            <a:lvl1pPr>
              <a:defRPr/>
            </a:lvl1pPr>
          </a:lstStyle>
          <a:p>
            <a:pPr>
              <a:defRPr/>
            </a:pPr>
            <a:r>
              <a:rPr lang="en-US" smtClean="0"/>
              <a:t>Copyright © 2012  Pearson Education, Inc. Publishing as Prentice Hall</a:t>
            </a: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446603BA-CE8D-4BA8-BA35-735A664D71F9}" type="slidenum">
              <a:rPr lang="en-US"/>
              <a:pPr>
                <a:defRPr/>
              </a:pPr>
              <a:t>‹#›</a:t>
            </a:fld>
            <a:endParaRPr lang="en-US" dirty="0"/>
          </a:p>
        </p:txBody>
      </p:sp>
    </p:spTree>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endParaRPr lang="en-US" dirty="0"/>
          </a:p>
        </p:txBody>
      </p:sp>
      <p:sp>
        <p:nvSpPr>
          <p:cNvPr id="4" name="Footer Placeholder 4"/>
          <p:cNvSpPr>
            <a:spLocks noGrp="1"/>
          </p:cNvSpPr>
          <p:nvPr>
            <p:ph type="ftr" sz="quarter" idx="11"/>
          </p:nvPr>
        </p:nvSpPr>
        <p:spPr/>
        <p:txBody>
          <a:bodyPr/>
          <a:lstStyle>
            <a:lvl1pPr>
              <a:defRPr/>
            </a:lvl1pPr>
          </a:lstStyle>
          <a:p>
            <a:pPr>
              <a:defRPr/>
            </a:pPr>
            <a:r>
              <a:rPr lang="en-US" smtClean="0"/>
              <a:t>Copyright © 2012  Pearson Education, Inc. Publishing as Prentice Hall</a:t>
            </a: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2813C20E-77C3-42BB-8B96-3E9DB14CC8E2}" type="slidenum">
              <a:rPr lang="en-US"/>
              <a:pPr>
                <a:defRPr/>
              </a:pPr>
              <a:t>‹#›</a:t>
            </a:fld>
            <a:endParaRPr lang="en-US" dirty="0"/>
          </a:p>
        </p:txBody>
      </p:sp>
    </p:spTree>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dirty="0"/>
          </a:p>
        </p:txBody>
      </p:sp>
      <p:sp>
        <p:nvSpPr>
          <p:cNvPr id="3" name="Footer Placeholder 4"/>
          <p:cNvSpPr>
            <a:spLocks noGrp="1"/>
          </p:cNvSpPr>
          <p:nvPr>
            <p:ph type="ftr" sz="quarter" idx="11"/>
          </p:nvPr>
        </p:nvSpPr>
        <p:spPr/>
        <p:txBody>
          <a:bodyPr/>
          <a:lstStyle>
            <a:lvl1pPr>
              <a:defRPr/>
            </a:lvl1pPr>
          </a:lstStyle>
          <a:p>
            <a:pPr>
              <a:defRPr/>
            </a:pPr>
            <a:r>
              <a:rPr lang="en-US" smtClean="0"/>
              <a:t>Copyright © 2012  Pearson Education, Inc. Publishing as Prentice Hall</a:t>
            </a: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9071683B-5E92-4771-98A4-0957D8237343}" type="slidenum">
              <a:rPr lang="en-US"/>
              <a:pPr>
                <a:defRPr/>
              </a:pPr>
              <a:t>‹#›</a:t>
            </a:fld>
            <a:endParaRPr lang="en-US" dirty="0"/>
          </a:p>
        </p:txBody>
      </p:sp>
    </p:spTree>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smtClean="0"/>
              <a:t>Copyright © 2012  Pearson Education, Inc. Publishing as Prentice Hall</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29CB30CE-09E0-4522-9FE3-54AEF0A67231}" type="slidenum">
              <a:rPr lang="en-US"/>
              <a:pPr>
                <a:defRPr/>
              </a:pPr>
              <a:t>‹#›</a:t>
            </a:fld>
            <a:endParaRPr lang="en-US" dirty="0"/>
          </a:p>
        </p:txBody>
      </p:sp>
    </p:spTree>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smtClean="0"/>
              <a:t>Copyright © 2012  Pearson Education, Inc. Publishing as Prentice Hall</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146B7DBD-949D-45B8-8796-536BE154992D}" type="slidenum">
              <a:rPr lang="en-US"/>
              <a:pPr>
                <a:defRPr/>
              </a:pPr>
              <a:t>‹#›</a:t>
            </a:fld>
            <a:endParaRPr lang="en-US" dirty="0"/>
          </a:p>
        </p:txBody>
      </p:sp>
    </p:spTree>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smtClean="0"/>
              <a:t>Copyright © 2012  Pearson Education, Inc. Publishing as Prentice Hall</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C197BBBF-1601-4009-96D3-4561EAEC2E79}" type="slidenum">
              <a:rPr lang="en-US"/>
              <a:pPr>
                <a:defRPr/>
              </a:pPr>
              <a:t>‹#›</a:t>
            </a:fld>
            <a:endParaRPr lang="en-US" dirty="0"/>
          </a:p>
        </p:txBody>
      </p:sp>
    </p:spTree>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smtClean="0"/>
              <a:t>Copyright © 2012  Pearson Education, Inc. Publishing as Prentice Hall</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CC6067C-3E8E-4D66-B87E-345BD5EDB41D}" type="slidenum">
              <a:rPr lang="en-US"/>
              <a:pPr>
                <a:defRPr/>
              </a:pPr>
              <a:t>‹#›</a:t>
            </a:fld>
            <a:endParaRPr lang="en-US" dirty="0"/>
          </a:p>
        </p:txBody>
      </p:sp>
    </p:spTree>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smtClean="0"/>
              <a:t>Copyright © 2012  Pearson Education, Inc. Publishing as Prentice Hall</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D980E7EE-7DFB-4E2D-887F-73054042FC34}" type="slidenum">
              <a:rPr lang="en-US"/>
              <a:pPr>
                <a:defRPr/>
              </a:pPr>
              <a:t>‹#›</a:t>
            </a:fld>
            <a:endParaRPr lang="en-US" dirty="0"/>
          </a:p>
        </p:txBody>
      </p:sp>
    </p:spTree>
  </p:cSld>
  <p:clrMapOvr>
    <a:masterClrMapping/>
  </p:clrMapOvr>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smtClean="0"/>
              <a:t>Copyright © 2012  Pearson Education, Inc. Publishing as Prentice Hall</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7909F0A8-4A37-48A0-A7E3-F35A1C6CC2A6}" type="slidenum">
              <a:rPr lang="en-US"/>
              <a:pPr>
                <a:defRPr/>
              </a:pPr>
              <a:t>‹#›</a:t>
            </a:fld>
            <a:endParaRPr lang="en-US" dirty="0"/>
          </a:p>
        </p:txBody>
      </p:sp>
    </p:spTree>
  </p:cSld>
  <p:clrMapOvr>
    <a:masterClrMapping/>
  </p:clrMapOvr>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smtClean="0"/>
              <a:t>Copyright © 2012  Pearson Education, Inc. Publishing as Prentice Hall</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2ECF357D-EBE8-4DD9-9020-D3B88CF4581A}" type="slidenum">
              <a:rPr lang="en-US"/>
              <a:pPr>
                <a:defRPr/>
              </a:pPr>
              <a:t>‹#›</a:t>
            </a:fld>
            <a:endParaRPr lang="en-US" dirty="0"/>
          </a:p>
        </p:txBody>
      </p:sp>
    </p:spTree>
  </p:cSld>
  <p:clrMapOvr>
    <a:masterClrMapping/>
  </p:clrMapOvr>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smtClean="0"/>
              <a:t>Copyright © 2012  Pearson Education, Inc. Publishing as Prentice Hall</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9EA918CB-DAA5-401A-BD2B-32F02A70CA6F}" type="slidenum">
              <a:rPr lang="en-US"/>
              <a:pPr>
                <a:defRPr/>
              </a:pPr>
              <a:t>‹#›</a:t>
            </a:fld>
            <a:endParaRPr lang="en-US" dirty="0"/>
          </a:p>
        </p:txBody>
      </p:sp>
    </p:spTree>
  </p:cSld>
  <p:clrMapOvr>
    <a:masterClrMapping/>
  </p:clrMapOvr>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endParaRPr lang="en-US" dirty="0"/>
          </a:p>
        </p:txBody>
      </p:sp>
      <p:sp>
        <p:nvSpPr>
          <p:cNvPr id="8" name="Footer Placeholder 4"/>
          <p:cNvSpPr>
            <a:spLocks noGrp="1"/>
          </p:cNvSpPr>
          <p:nvPr>
            <p:ph type="ftr" sz="quarter" idx="11"/>
          </p:nvPr>
        </p:nvSpPr>
        <p:spPr/>
        <p:txBody>
          <a:bodyPr/>
          <a:lstStyle>
            <a:lvl1pPr>
              <a:defRPr/>
            </a:lvl1pPr>
          </a:lstStyle>
          <a:p>
            <a:pPr>
              <a:defRPr/>
            </a:pPr>
            <a:r>
              <a:rPr lang="en-US" smtClean="0"/>
              <a:t>Copyright © 2012  Pearson Education, Inc. Publishing as Prentice Hall</a:t>
            </a: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CBD3EBF7-57A8-4562-8074-05FC84579D8B}" type="slidenum">
              <a:rPr lang="en-US"/>
              <a:pPr>
                <a:defRPr/>
              </a:pPr>
              <a:t>‹#›</a:t>
            </a:fld>
            <a:endParaRPr lang="en-US" dirty="0"/>
          </a:p>
        </p:txBody>
      </p:sp>
    </p:spTree>
  </p:cSld>
  <p:clrMapOvr>
    <a:masterClrMapping/>
  </p:clrMapOvr>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endParaRPr lang="en-US" dirty="0"/>
          </a:p>
        </p:txBody>
      </p:sp>
      <p:sp>
        <p:nvSpPr>
          <p:cNvPr id="4" name="Footer Placeholder 4"/>
          <p:cNvSpPr>
            <a:spLocks noGrp="1"/>
          </p:cNvSpPr>
          <p:nvPr>
            <p:ph type="ftr" sz="quarter" idx="11"/>
          </p:nvPr>
        </p:nvSpPr>
        <p:spPr/>
        <p:txBody>
          <a:bodyPr/>
          <a:lstStyle>
            <a:lvl1pPr>
              <a:defRPr/>
            </a:lvl1pPr>
          </a:lstStyle>
          <a:p>
            <a:pPr>
              <a:defRPr/>
            </a:pPr>
            <a:r>
              <a:rPr lang="en-US" smtClean="0"/>
              <a:t>Copyright © 2012  Pearson Education, Inc. Publishing as Prentice Hall</a:t>
            </a: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09C779B8-4BC7-45B8-B452-2235B56C088A}" type="slidenum">
              <a:rPr lang="en-US"/>
              <a:pPr>
                <a:defRPr/>
              </a:pPr>
              <a:t>‹#›</a:t>
            </a:fld>
            <a:endParaRPr lang="en-US" dirty="0"/>
          </a:p>
        </p:txBody>
      </p:sp>
    </p:spTree>
  </p:cSld>
  <p:clrMapOvr>
    <a:masterClrMapping/>
  </p:clrMapOvr>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dirty="0"/>
          </a:p>
        </p:txBody>
      </p:sp>
      <p:sp>
        <p:nvSpPr>
          <p:cNvPr id="3" name="Footer Placeholder 4"/>
          <p:cNvSpPr>
            <a:spLocks noGrp="1"/>
          </p:cNvSpPr>
          <p:nvPr>
            <p:ph type="ftr" sz="quarter" idx="11"/>
          </p:nvPr>
        </p:nvSpPr>
        <p:spPr/>
        <p:txBody>
          <a:bodyPr/>
          <a:lstStyle>
            <a:lvl1pPr>
              <a:defRPr/>
            </a:lvl1pPr>
          </a:lstStyle>
          <a:p>
            <a:pPr>
              <a:defRPr/>
            </a:pPr>
            <a:r>
              <a:rPr lang="en-US" smtClean="0"/>
              <a:t>Copyright © 2012  Pearson Education, Inc. Publishing as Prentice Hall</a:t>
            </a: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F65C23E7-6E4C-4407-9495-1076819F1D1F}" type="slidenum">
              <a:rPr lang="en-US"/>
              <a:pPr>
                <a:defRPr/>
              </a:pPr>
              <a:t>‹#›</a:t>
            </a:fld>
            <a:endParaRPr lang="en-US" dirty="0"/>
          </a:p>
        </p:txBody>
      </p:sp>
    </p:spTree>
  </p:cSld>
  <p:clrMapOvr>
    <a:masterClrMapping/>
  </p:clrMapOvr>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smtClean="0"/>
              <a:t>Copyright © 2012  Pearson Education, Inc. Publishing as Prentice Hall</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98D2AAE6-8C46-4635-ABBF-91AD9D45495B}" type="slidenum">
              <a:rPr lang="en-US"/>
              <a:pPr>
                <a:defRPr/>
              </a:pPr>
              <a:t>‹#›</a:t>
            </a:fld>
            <a:endParaRPr lang="en-US" dirty="0"/>
          </a:p>
        </p:txBody>
      </p:sp>
    </p:spTree>
  </p:cSld>
  <p:clrMapOvr>
    <a:masterClrMapping/>
  </p:clrMapOvr>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smtClean="0"/>
              <a:t>Copyright © 2012  Pearson Education, Inc. Publishing as Prentice Hall</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8C0A559A-75E4-4F76-8FE0-D09A740328B3}" type="slidenum">
              <a:rPr lang="en-US"/>
              <a:pPr>
                <a:defRPr/>
              </a:pPr>
              <a:t>‹#›</a:t>
            </a:fld>
            <a:endParaRPr lang="en-US" dirty="0"/>
          </a:p>
        </p:txBody>
      </p:sp>
    </p:spTree>
  </p:cSld>
  <p:clrMapOvr>
    <a:masterClrMapping/>
  </p:clrMapOvr>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smtClean="0"/>
              <a:t>Copyright © 2012  Pearson Education, Inc. Publishing as Prentice Hall</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05A363C8-DF8E-4EF2-86EC-2C924460BD27}" type="slidenum">
              <a:rPr lang="en-US"/>
              <a:pPr>
                <a:defRPr/>
              </a:pPr>
              <a:t>‹#›</a:t>
            </a:fld>
            <a:endParaRPr lang="en-US" dirty="0"/>
          </a:p>
        </p:txBody>
      </p:sp>
    </p:spTree>
  </p:cSld>
  <p:clrMapOvr>
    <a:masterClrMapping/>
  </p:clrMapOvr>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smtClean="0"/>
              <a:t>Copyright © 2012  Pearson Education, Inc. Publishing as Prentice Hall</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3E839710-E884-41E7-A772-E626858EC09C}" type="slidenum">
              <a:rPr lang="en-US"/>
              <a:pPr>
                <a:defRPr/>
              </a:pPr>
              <a:t>‹#›</a:t>
            </a:fld>
            <a:endParaRPr lang="en-US" dirty="0"/>
          </a:p>
        </p:txBody>
      </p:sp>
    </p:spTree>
  </p:cSld>
  <p:clrMapOvr>
    <a:masterClrMapping/>
  </p:clrMapOvr>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smtClean="0"/>
              <a:t>Copyright © 2012  Pearson Education, Inc. Publishing as Prentice Hall</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23CA463C-682A-462A-B338-61CEE47BDE81}" type="slidenum">
              <a:rPr lang="en-US"/>
              <a:pPr>
                <a:defRPr/>
              </a:pPr>
              <a:t>‹#›</a:t>
            </a:fld>
            <a:endParaRPr lang="en-US" dirty="0"/>
          </a:p>
        </p:txBody>
      </p:sp>
    </p:spTree>
  </p:cSld>
  <p:clrMapOvr>
    <a:masterClrMapping/>
  </p:clrMapOvr>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smtClean="0"/>
              <a:t>Copyright © 2012  Pearson Education, Inc. Publishing as Prentice Hall</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FE4336D9-F5AB-45BC-AA5B-6879DCBFA5A1}" type="slidenum">
              <a:rPr lang="en-US"/>
              <a:pPr>
                <a:defRPr/>
              </a:pPr>
              <a:t>‹#›</a:t>
            </a:fld>
            <a:endParaRPr lang="en-US" dirty="0"/>
          </a:p>
        </p:txBody>
      </p:sp>
    </p:spTree>
  </p:cSld>
  <p:clrMapOvr>
    <a:masterClrMapping/>
  </p:clrMapOvr>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smtClean="0"/>
              <a:t>Copyright © 2012  Pearson Education, Inc. Publishing as Prentice Hall</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03ACEDB9-BCD9-4AE9-917C-9CD97C27A496}" type="slidenum">
              <a:rPr lang="en-US"/>
              <a:pPr>
                <a:defRPr/>
              </a:pPr>
              <a:t>‹#›</a:t>
            </a:fld>
            <a:endParaRPr lang="en-US" dirty="0"/>
          </a:p>
        </p:txBody>
      </p:sp>
    </p:spTree>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smtClean="0"/>
              <a:t>Copyright © 2012  Pearson Education, Inc. Publishing as Prentice Hall</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62801C6E-D96F-48FC-98C3-E1AC70052946}" type="slidenum">
              <a:rPr lang="en-US"/>
              <a:pPr>
                <a:defRPr/>
              </a:pPr>
              <a:t>‹#›</a:t>
            </a:fld>
            <a:endParaRPr lang="en-US" dirty="0"/>
          </a:p>
        </p:txBody>
      </p:sp>
    </p:spTree>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endParaRPr lang="en-US" dirty="0"/>
          </a:p>
        </p:txBody>
      </p:sp>
      <p:sp>
        <p:nvSpPr>
          <p:cNvPr id="8" name="Footer Placeholder 4"/>
          <p:cNvSpPr>
            <a:spLocks noGrp="1"/>
          </p:cNvSpPr>
          <p:nvPr>
            <p:ph type="ftr" sz="quarter" idx="11"/>
          </p:nvPr>
        </p:nvSpPr>
        <p:spPr/>
        <p:txBody>
          <a:bodyPr/>
          <a:lstStyle>
            <a:lvl1pPr>
              <a:defRPr/>
            </a:lvl1pPr>
          </a:lstStyle>
          <a:p>
            <a:pPr>
              <a:defRPr/>
            </a:pPr>
            <a:r>
              <a:rPr lang="en-US" smtClean="0"/>
              <a:t>Copyright © 2012  Pearson Education, Inc. Publishing as Prentice Hall</a:t>
            </a: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78C8041A-B71D-416F-AA72-F1D69EFCF308}" type="slidenum">
              <a:rPr lang="en-US"/>
              <a:pPr>
                <a:defRPr/>
              </a:pPr>
              <a:t>‹#›</a:t>
            </a:fld>
            <a:endParaRPr lang="en-US" dirty="0"/>
          </a:p>
        </p:txBody>
      </p:sp>
    </p:spTree>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endParaRPr lang="en-US" dirty="0"/>
          </a:p>
        </p:txBody>
      </p:sp>
      <p:sp>
        <p:nvSpPr>
          <p:cNvPr id="4" name="Footer Placeholder 4"/>
          <p:cNvSpPr>
            <a:spLocks noGrp="1"/>
          </p:cNvSpPr>
          <p:nvPr>
            <p:ph type="ftr" sz="quarter" idx="11"/>
          </p:nvPr>
        </p:nvSpPr>
        <p:spPr/>
        <p:txBody>
          <a:bodyPr/>
          <a:lstStyle>
            <a:lvl1pPr>
              <a:defRPr/>
            </a:lvl1pPr>
          </a:lstStyle>
          <a:p>
            <a:pPr>
              <a:defRPr/>
            </a:pPr>
            <a:r>
              <a:rPr lang="en-US" smtClean="0"/>
              <a:t>Copyright © 2012  Pearson Education, Inc. Publishing as Prentice Hall</a:t>
            </a: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1D7F9641-8088-4FBB-80E6-56D7C3839C33}" type="slidenum">
              <a:rPr lang="en-US"/>
              <a:pPr>
                <a:defRPr/>
              </a:pPr>
              <a:t>‹#›</a:t>
            </a:fld>
            <a:endParaRPr lang="en-US" dirty="0"/>
          </a:p>
        </p:txBody>
      </p:sp>
    </p:spTree>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dirty="0"/>
          </a:p>
        </p:txBody>
      </p:sp>
      <p:sp>
        <p:nvSpPr>
          <p:cNvPr id="3" name="Footer Placeholder 4"/>
          <p:cNvSpPr>
            <a:spLocks noGrp="1"/>
          </p:cNvSpPr>
          <p:nvPr>
            <p:ph type="ftr" sz="quarter" idx="11"/>
          </p:nvPr>
        </p:nvSpPr>
        <p:spPr/>
        <p:txBody>
          <a:bodyPr/>
          <a:lstStyle>
            <a:lvl1pPr>
              <a:defRPr/>
            </a:lvl1pPr>
          </a:lstStyle>
          <a:p>
            <a:pPr>
              <a:defRPr/>
            </a:pPr>
            <a:r>
              <a:rPr lang="en-US" smtClean="0"/>
              <a:t>Copyright © 2012  Pearson Education, Inc. Publishing as Prentice Hall</a:t>
            </a: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A1884029-ABDC-4C75-804A-5D4AF2508C09}" type="slidenum">
              <a:rPr lang="en-US"/>
              <a:pPr>
                <a:defRPr/>
              </a:pPr>
              <a:t>‹#›</a:t>
            </a:fld>
            <a:endParaRPr lang="en-US" dirty="0"/>
          </a:p>
        </p:txBody>
      </p:sp>
    </p:spTree>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smtClean="0"/>
              <a:t>Copyright © 2012  Pearson Education, Inc. Publishing as Prentice Hall</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7CAC5E94-978D-4F02-B8F2-97989D43BDD4}" type="slidenum">
              <a:rPr lang="en-US"/>
              <a:pPr>
                <a:defRPr/>
              </a:pPr>
              <a:t>‹#›</a:t>
            </a:fld>
            <a:endParaRPr lang="en-US" dirty="0"/>
          </a:p>
        </p:txBody>
      </p:sp>
    </p:spTree>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smtClean="0"/>
              <a:t>Copyright © 2012  Pearson Education, Inc. Publishing as Prentice Hall</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34A1150C-345F-499B-9970-5765A35EAC04}" type="slidenum">
              <a:rPr lang="en-US"/>
              <a:pPr>
                <a:defRPr/>
              </a:pPr>
              <a:t>‹#›</a:t>
            </a:fld>
            <a:endParaRPr lang="en-US" dirty="0"/>
          </a:p>
        </p:txBody>
      </p:sp>
    </p:spTree>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smtClean="0"/>
              <a:t>Copyright © 2012  Pearson Education, Inc. Publishing as Prentice Hall</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0152FD9D-802D-42ED-90AE-87D1BDEF9C82}" type="slidenum">
              <a:rPr lang="en-US"/>
              <a:pPr>
                <a:defRPr/>
              </a:pPr>
              <a:t>‹#›</a:t>
            </a:fld>
            <a:endParaRPr lang="en-US" dirty="0"/>
          </a:p>
        </p:txBody>
      </p:sp>
    </p:spTree>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smtClean="0"/>
              <a:t>Copyright © 2012  Pearson Education, Inc. Publishing as Prentice Hall</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6A02DE13-222E-4AE8-A1BB-1CAA55C28E67}" type="slidenum">
              <a:rPr lang="en-US"/>
              <a:pPr>
                <a:defRPr/>
              </a:pPr>
              <a:t>‹#›</a:t>
            </a:fld>
            <a:endParaRPr lang="en-US" dirty="0"/>
          </a:p>
        </p:txBody>
      </p:sp>
    </p:spTree>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en-US" smtClean="0"/>
              <a:t>Click to edit Master title style</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endParaRPr lang="en-US"/>
          </a:p>
        </p:txBody>
      </p:sp>
      <p:sp>
        <p:nvSpPr>
          <p:cNvPr id="8" name="Slide Number Placeholder 7"/>
          <p:cNvSpPr>
            <a:spLocks noGrp="1"/>
          </p:cNvSpPr>
          <p:nvPr>
            <p:ph type="sldNum" sz="quarter" idx="11"/>
          </p:nvPr>
        </p:nvSpPr>
        <p:spPr/>
        <p:txBody>
          <a:bodyPr/>
          <a:lstStyle/>
          <a:p>
            <a:pPr>
              <a:defRPr/>
            </a:pPr>
            <a:fld id="{4C467257-E832-4478-B490-5B033862A145}" type="slidenum">
              <a:rPr lang="en-US" smtClean="0"/>
              <a:pPr>
                <a:defRPr/>
              </a:pPr>
              <a:t>‹#›</a:t>
            </a:fld>
            <a:endParaRPr lang="en-US" dirty="0"/>
          </a:p>
        </p:txBody>
      </p:sp>
      <p:sp>
        <p:nvSpPr>
          <p:cNvPr id="9" name="Footer Placeholder 8"/>
          <p:cNvSpPr>
            <a:spLocks noGrp="1"/>
          </p:cNvSpPr>
          <p:nvPr>
            <p:ph type="ftr" sz="quarter" idx="12"/>
          </p:nvPr>
        </p:nvSpPr>
        <p:spPr/>
        <p:txBody>
          <a:bodyPr/>
          <a:lstStyle/>
          <a:p>
            <a:pPr>
              <a:defRPr/>
            </a:pPr>
            <a:r>
              <a:rPr lang="en-US" smtClean="0"/>
              <a:t>Copyright © 2012  Pearson Education, Inc. Publishing as Prentice Hall</a:t>
            </a:r>
            <a:endParaRPr lang="en-US" dirty="0"/>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Footer Placeholder 4"/>
          <p:cNvSpPr>
            <a:spLocks noGrp="1"/>
          </p:cNvSpPr>
          <p:nvPr>
            <p:ph type="ftr" sz="quarter" idx="11"/>
          </p:nvPr>
        </p:nvSpPr>
        <p:spPr>
          <a:xfrm>
            <a:off x="659165" y="6477000"/>
            <a:ext cx="5665435" cy="244475"/>
          </a:xfrm>
        </p:spPr>
        <p:txBody>
          <a:bodyPr/>
          <a:lstStyle/>
          <a:p>
            <a:pPr>
              <a:defRPr/>
            </a:pPr>
            <a:r>
              <a:rPr lang="en-US" smtClean="0"/>
              <a:t>Copyright © 2012  Pearson Education, Inc. Publishing as Prentice Hall</a:t>
            </a:r>
            <a:endParaRPr lang="en-US" dirty="0"/>
          </a:p>
        </p:txBody>
      </p:sp>
      <p:sp>
        <p:nvSpPr>
          <p:cNvPr id="6" name="Slide Number Placeholder 5"/>
          <p:cNvSpPr>
            <a:spLocks noGrp="1"/>
          </p:cNvSpPr>
          <p:nvPr>
            <p:ph type="sldNum" sz="quarter" idx="12"/>
          </p:nvPr>
        </p:nvSpPr>
        <p:spPr/>
        <p:txBody>
          <a:bodyPr/>
          <a:lstStyle/>
          <a:p>
            <a:fld id="{D5BBC35B-A44B-4119-B8DA-DE9E3DFADA20}" type="slidenum">
              <a:rPr kumimoji="0" lang="en-US" smtClean="0"/>
              <a:pPr/>
              <a:t>‹#›</a:t>
            </a:fld>
            <a:endParaRPr kumimoji="0" lang="en-US"/>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r>
              <a:rPr kumimoji="0" lang="en-US" smtClean="0"/>
              <a:t>Copyright © 2012  Pearson Education, Inc. Publishing as Prentice Hall</a:t>
            </a:r>
            <a:endParaRPr kumimoji="0" lang="en-US"/>
          </a:p>
        </p:txBody>
      </p:sp>
      <p:sp>
        <p:nvSpPr>
          <p:cNvPr id="6" name="Slide Number Placeholder 5"/>
          <p:cNvSpPr>
            <a:spLocks noGrp="1"/>
          </p:cNvSpPr>
          <p:nvPr>
            <p:ph type="sldNum" sz="quarter" idx="12"/>
          </p:nvPr>
        </p:nvSpPr>
        <p:spPr/>
        <p:txBody>
          <a:bodyPr/>
          <a:lstStyle/>
          <a:p>
            <a:pPr>
              <a:defRPr/>
            </a:pPr>
            <a:fld id="{11625734-4DC8-41BB-B315-E2E1BFA14A2D}" type="slidenum">
              <a:rPr lang="en-US" smtClean="0"/>
              <a:pPr>
                <a:defRPr/>
              </a:pPr>
              <a:t>‹#›</a:t>
            </a:fld>
            <a:endParaRPr lang="en-US" dirty="0"/>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6" name="Footer Placeholder 5"/>
          <p:cNvSpPr>
            <a:spLocks noGrp="1"/>
          </p:cNvSpPr>
          <p:nvPr>
            <p:ph type="ftr" sz="quarter" idx="11"/>
          </p:nvPr>
        </p:nvSpPr>
        <p:spPr>
          <a:xfrm>
            <a:off x="659165" y="6400800"/>
            <a:ext cx="6046435" cy="320675"/>
          </a:xfrm>
        </p:spPr>
        <p:txBody>
          <a:bodyPr/>
          <a:lstStyle/>
          <a:p>
            <a:pPr>
              <a:defRPr/>
            </a:pPr>
            <a:r>
              <a:rPr lang="en-US" smtClean="0"/>
              <a:t>Copyright © 2012  Pearson Education, Inc. Publishing as Prentice Hall</a:t>
            </a:r>
            <a:endParaRPr lang="en-US" dirty="0"/>
          </a:p>
        </p:txBody>
      </p:sp>
      <p:sp>
        <p:nvSpPr>
          <p:cNvPr id="7" name="Slide Number Placeholder 6"/>
          <p:cNvSpPr>
            <a:spLocks noGrp="1"/>
          </p:cNvSpPr>
          <p:nvPr>
            <p:ph type="sldNum" sz="quarter" idx="12"/>
          </p:nvPr>
        </p:nvSpPr>
        <p:spPr/>
        <p:txBody>
          <a:bodyPr/>
          <a:lstStyle/>
          <a:p>
            <a:pPr>
              <a:defRPr/>
            </a:pPr>
            <a:fld id="{ADECFD27-E205-4F2F-9A8F-1FE9A8E016E3}" type="slidenum">
              <a:rPr lang="en-US" smtClean="0"/>
              <a:pPr>
                <a:defRPr/>
              </a:pPr>
              <a:t>‹#›</a:t>
            </a:fld>
            <a:endParaRPr lang="en-US" dirty="0"/>
          </a:p>
        </p:txBody>
      </p:sp>
      <p:sp>
        <p:nvSpPr>
          <p:cNvPr id="9" name="Content Placeholder 8"/>
          <p:cNvSpPr>
            <a:spLocks noGrp="1"/>
          </p:cNvSpPr>
          <p:nvPr>
            <p:ph sz="quarter" idx="13"/>
          </p:nvPr>
        </p:nvSpPr>
        <p:spPr>
          <a:xfrm>
            <a:off x="365760" y="1600200"/>
            <a:ext cx="4041648" cy="452628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Footer Placeholder 7"/>
          <p:cNvSpPr>
            <a:spLocks noGrp="1"/>
          </p:cNvSpPr>
          <p:nvPr>
            <p:ph type="ftr" sz="quarter" idx="11"/>
          </p:nvPr>
        </p:nvSpPr>
        <p:spPr>
          <a:xfrm>
            <a:off x="659165" y="6356350"/>
            <a:ext cx="7265635" cy="365125"/>
          </a:xfrm>
        </p:spPr>
        <p:txBody>
          <a:bodyPr/>
          <a:lstStyle/>
          <a:p>
            <a:pPr>
              <a:defRPr/>
            </a:pPr>
            <a:r>
              <a:rPr lang="en-US" smtClean="0"/>
              <a:t>Copyright © 2012  Pearson Education, Inc. Publishing as Prentice Hall</a:t>
            </a:r>
            <a:endParaRPr lang="en-US" dirty="0"/>
          </a:p>
        </p:txBody>
      </p:sp>
      <p:sp>
        <p:nvSpPr>
          <p:cNvPr id="9" name="Slide Number Placeholder 8"/>
          <p:cNvSpPr>
            <a:spLocks noGrp="1"/>
          </p:cNvSpPr>
          <p:nvPr>
            <p:ph type="sldNum" sz="quarter" idx="12"/>
          </p:nvPr>
        </p:nvSpPr>
        <p:spPr/>
        <p:txBody>
          <a:bodyPr/>
          <a:lstStyle/>
          <a:p>
            <a:pPr>
              <a:defRPr/>
            </a:pPr>
            <a:fld id="{F6C63492-723D-4E8B-AF7B-8520966CC4B8}" type="slidenum">
              <a:rPr lang="en-US" smtClean="0"/>
              <a:pPr>
                <a:defRPr/>
              </a:pPr>
              <a:t>‹#›</a:t>
            </a:fld>
            <a:endParaRPr lang="en-US" dirty="0"/>
          </a:p>
        </p:txBody>
      </p:sp>
      <p:sp>
        <p:nvSpPr>
          <p:cNvPr id="11" name="Content Placeholder 10"/>
          <p:cNvSpPr>
            <a:spLocks noGrp="1"/>
          </p:cNvSpPr>
          <p:nvPr>
            <p:ph sz="quarter" idx="13"/>
          </p:nvPr>
        </p:nvSpPr>
        <p:spPr>
          <a:xfrm>
            <a:off x="457200" y="2212848"/>
            <a:ext cx="4041648"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Footer Placeholder 3"/>
          <p:cNvSpPr>
            <a:spLocks noGrp="1"/>
          </p:cNvSpPr>
          <p:nvPr>
            <p:ph type="ftr" sz="quarter" idx="11"/>
          </p:nvPr>
        </p:nvSpPr>
        <p:spPr>
          <a:xfrm>
            <a:off x="659165" y="6356350"/>
            <a:ext cx="7113235" cy="365125"/>
          </a:xfrm>
        </p:spPr>
        <p:txBody>
          <a:bodyPr/>
          <a:lstStyle/>
          <a:p>
            <a:pPr>
              <a:defRPr/>
            </a:pPr>
            <a:r>
              <a:rPr lang="en-US" smtClean="0"/>
              <a:t>Copyright © 2012  Pearson Education, Inc. Publishing as Prentice Hall</a:t>
            </a:r>
            <a:endParaRPr lang="en-US" dirty="0"/>
          </a:p>
        </p:txBody>
      </p:sp>
      <p:sp>
        <p:nvSpPr>
          <p:cNvPr id="5" name="Slide Number Placeholder 4"/>
          <p:cNvSpPr>
            <a:spLocks noGrp="1"/>
          </p:cNvSpPr>
          <p:nvPr>
            <p:ph type="sldNum" sz="quarter" idx="12"/>
          </p:nvPr>
        </p:nvSpPr>
        <p:spPr/>
        <p:txBody>
          <a:bodyPr/>
          <a:lstStyle/>
          <a:p>
            <a:pPr>
              <a:defRPr/>
            </a:pPr>
            <a:fld id="{C08AE460-6C33-432D-98AF-D0A31A72975B}" type="slidenum">
              <a:rPr lang="en-US" smtClean="0"/>
              <a:pPr>
                <a:defRPr/>
              </a:pPr>
              <a:t>‹#›</a:t>
            </a:fld>
            <a:endParaRPr lang="en-US" dirty="0"/>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smtClean="0"/>
              <a:t>Copyright © 2012  Pearson Education, Inc. Publishing as Prentice Hall</a:t>
            </a:r>
            <a:endParaRPr lang="en-US" dirty="0"/>
          </a:p>
        </p:txBody>
      </p:sp>
      <p:sp>
        <p:nvSpPr>
          <p:cNvPr id="4" name="Slide Number Placeholder 3"/>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a:xfrm>
            <a:off x="659165" y="6356350"/>
            <a:ext cx="7341835" cy="365125"/>
          </a:xfrm>
        </p:spPr>
        <p:txBody>
          <a:bodyPr/>
          <a:lstStyle/>
          <a:p>
            <a:pPr>
              <a:defRPr/>
            </a:pPr>
            <a:r>
              <a:rPr lang="en-US" smtClean="0"/>
              <a:t>Copyright © 2012  Pearson Education, Inc. Publishing as Prentice Hall</a:t>
            </a:r>
            <a:endParaRPr lang="en-US" dirty="0"/>
          </a:p>
        </p:txBody>
      </p:sp>
      <p:sp>
        <p:nvSpPr>
          <p:cNvPr id="7" name="Slide Number Placeholder 6"/>
          <p:cNvSpPr>
            <a:spLocks noGrp="1"/>
          </p:cNvSpPr>
          <p:nvPr>
            <p:ph type="sldNum" sz="quarter" idx="12"/>
          </p:nvPr>
        </p:nvSpPr>
        <p:spPr/>
        <p:txBody>
          <a:bodyPr/>
          <a:lstStyle/>
          <a:p>
            <a:pPr>
              <a:defRPr/>
            </a:pPr>
            <a:fld id="{F6C63492-723D-4E8B-AF7B-8520966CC4B8}" type="slidenum">
              <a:rPr lang="en-US" smtClean="0"/>
              <a:pPr>
                <a:defRPr/>
              </a:pPr>
              <a:t>‹#›</a:t>
            </a:fld>
            <a:endParaRPr lang="en-US" dirty="0"/>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a:xfrm>
            <a:off x="659165" y="6356350"/>
            <a:ext cx="7418035" cy="365125"/>
          </a:xfrm>
        </p:spPr>
        <p:txBody>
          <a:bodyPr/>
          <a:lstStyle/>
          <a:p>
            <a:pPr>
              <a:defRPr/>
            </a:pPr>
            <a:r>
              <a:rPr lang="en-US" smtClean="0"/>
              <a:t>Copyright © 2012  Pearson Education, Inc. Publishing as Prentice Hall</a:t>
            </a:r>
            <a:endParaRPr lang="en-US" dirty="0"/>
          </a:p>
        </p:txBody>
      </p:sp>
      <p:sp>
        <p:nvSpPr>
          <p:cNvPr id="7" name="Slide Number Placeholder 6"/>
          <p:cNvSpPr>
            <a:spLocks noGrp="1"/>
          </p:cNvSpPr>
          <p:nvPr>
            <p:ph type="sldNum" sz="quarter" idx="12"/>
          </p:nvPr>
        </p:nvSpPr>
        <p:spPr/>
        <p:txBody>
          <a:bodyPr/>
          <a:lstStyle/>
          <a:p>
            <a:pPr>
              <a:defRPr/>
            </a:pPr>
            <a:fld id="{F6C63492-723D-4E8B-AF7B-8520966CC4B8}" type="slidenum">
              <a:rPr lang="en-US" smtClean="0"/>
              <a:pPr>
                <a:defRPr/>
              </a:pPr>
              <a:t>‹#›</a:t>
            </a:fld>
            <a:endParaRPr lang="en-US" dirty="0"/>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a:xfrm>
            <a:off x="659165" y="6356350"/>
            <a:ext cx="7341835" cy="365125"/>
          </a:xfrm>
        </p:spPr>
        <p:txBody>
          <a:bodyPr/>
          <a:lstStyle/>
          <a:p>
            <a:pPr>
              <a:defRPr/>
            </a:pPr>
            <a:r>
              <a:rPr lang="en-US" smtClean="0"/>
              <a:t>Copyright © 2012  Pearson Education, Inc. Publishing as Prentice Hall</a:t>
            </a:r>
            <a:endParaRPr lang="en-US" dirty="0"/>
          </a:p>
        </p:txBody>
      </p:sp>
      <p:sp>
        <p:nvSpPr>
          <p:cNvPr id="6" name="Slide Number Placeholder 5"/>
          <p:cNvSpPr>
            <a:spLocks noGrp="1"/>
          </p:cNvSpPr>
          <p:nvPr>
            <p:ph type="sldNum" sz="quarter" idx="12"/>
          </p:nvPr>
        </p:nvSpPr>
        <p:spPr/>
        <p:txBody>
          <a:bodyPr/>
          <a:lstStyle/>
          <a:p>
            <a:pPr>
              <a:defRPr/>
            </a:pPr>
            <a:fld id="{F6C63492-723D-4E8B-AF7B-8520966CC4B8}" type="slidenum">
              <a:rPr lang="en-US" smtClean="0"/>
              <a:pPr>
                <a:defRPr/>
              </a:pPr>
              <a:t>‹#›</a:t>
            </a:fld>
            <a:endParaRPr lang="en-US" dirty="0"/>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a:xfrm>
            <a:off x="659165" y="6356350"/>
            <a:ext cx="7341835" cy="365125"/>
          </a:xfrm>
        </p:spPr>
        <p:txBody>
          <a:bodyPr/>
          <a:lstStyle/>
          <a:p>
            <a:pPr>
              <a:defRPr/>
            </a:pPr>
            <a:r>
              <a:rPr lang="en-US" smtClean="0"/>
              <a:t>Copyright © 2012  Pearson Education, Inc. Publishing as Prentice Hall</a:t>
            </a:r>
            <a:endParaRPr lang="en-US" dirty="0"/>
          </a:p>
        </p:txBody>
      </p:sp>
      <p:sp>
        <p:nvSpPr>
          <p:cNvPr id="6" name="Slide Number Placeholder 5"/>
          <p:cNvSpPr>
            <a:spLocks noGrp="1"/>
          </p:cNvSpPr>
          <p:nvPr>
            <p:ph type="sldNum" sz="quarter" idx="12"/>
          </p:nvPr>
        </p:nvSpPr>
        <p:spPr/>
        <p:txBody>
          <a:bodyPr/>
          <a:lstStyle/>
          <a:p>
            <a:pPr>
              <a:defRPr/>
            </a:pPr>
            <a:fld id="{F6C63492-723D-4E8B-AF7B-8520966CC4B8}" type="slidenum">
              <a:rPr lang="en-US" smtClean="0"/>
              <a:pPr>
                <a:defRPr/>
              </a:pPr>
              <a:t>‹#›</a:t>
            </a:fld>
            <a:endParaRPr lang="en-US" dirty="0"/>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5410200"/>
            <a:ext cx="7772400" cy="594360"/>
          </a:xfrm>
        </p:spPr>
        <p:txBody>
          <a:bodyPr anchor="b"/>
          <a:lstStyle>
            <a:lvl1pPr algn="ctr">
              <a:defRPr sz="2200" b="1"/>
            </a:lvl1pPr>
          </a:lstStyle>
          <a:p>
            <a:r>
              <a:rPr lang="en-US" smtClean="0"/>
              <a:t>Click to edit Master title style</a:t>
            </a:r>
            <a:endParaRPr lang="en-US" dirty="0"/>
          </a:p>
        </p:txBody>
      </p:sp>
      <p:sp>
        <p:nvSpPr>
          <p:cNvPr id="6" name="Footer Placeholder 5"/>
          <p:cNvSpPr>
            <a:spLocks noGrp="1"/>
          </p:cNvSpPr>
          <p:nvPr>
            <p:ph type="ftr" sz="quarter" idx="11"/>
          </p:nvPr>
        </p:nvSpPr>
        <p:spPr>
          <a:xfrm>
            <a:off x="304800" y="6324600"/>
            <a:ext cx="7848600" cy="365760"/>
          </a:xfrm>
        </p:spPr>
        <p:txBody>
          <a:bodyPr/>
          <a:lstStyle/>
          <a:p>
            <a:pPr>
              <a:defRPr/>
            </a:pPr>
            <a:r>
              <a:rPr lang="en-US" smtClean="0"/>
              <a:t>Copyright © 2012  Pearson Education, Inc. Publishing as Prentice Hall</a:t>
            </a:r>
            <a:endParaRPr lang="en-US" dirty="0"/>
          </a:p>
        </p:txBody>
      </p:sp>
      <p:sp>
        <p:nvSpPr>
          <p:cNvPr id="7" name="Slide Number Placeholder 6"/>
          <p:cNvSpPr>
            <a:spLocks noGrp="1"/>
          </p:cNvSpPr>
          <p:nvPr>
            <p:ph type="sldNum" sz="quarter" idx="12"/>
          </p:nvPr>
        </p:nvSpPr>
        <p:spPr/>
        <p:txBody>
          <a:bodyPr/>
          <a:lstStyle/>
          <a:p>
            <a:pPr>
              <a:defRPr/>
            </a:pPr>
            <a:fld id="{35184BC9-E88D-4E64-AE5A-8E8E8897FE73}" type="slidenum">
              <a:rPr lang="en-US" smtClean="0"/>
              <a:pPr>
                <a:defRPr/>
              </a:pPr>
              <a:t>‹#›</a:t>
            </a:fld>
            <a:endParaRPr lang="en-US" dirty="0"/>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9" name="Slide Number Placeholder 8"/>
          <p:cNvSpPr>
            <a:spLocks noGrp="1"/>
          </p:cNvSpPr>
          <p:nvPr>
            <p:ph type="sldNum" sz="quarter" idx="11"/>
          </p:nvPr>
        </p:nvSpPr>
        <p:spPr/>
        <p:txBody>
          <a:bodyPr/>
          <a:lstStyle/>
          <a:p>
            <a:pPr>
              <a:defRPr/>
            </a:pPr>
            <a:fld id="{0D3CC13B-E2EF-47BB-B3FF-09D7E675F32E}" type="slidenum">
              <a:rPr lang="en-US" smtClean="0"/>
              <a:pPr>
                <a:defRPr/>
              </a:pPr>
              <a:t>‹#›</a:t>
            </a:fld>
            <a:endParaRPr lang="en-US" dirty="0"/>
          </a:p>
        </p:txBody>
      </p:sp>
      <p:sp>
        <p:nvSpPr>
          <p:cNvPr id="10" name="Footer Placeholder 9"/>
          <p:cNvSpPr>
            <a:spLocks noGrp="1"/>
          </p:cNvSpPr>
          <p:nvPr>
            <p:ph type="ftr" sz="quarter" idx="12"/>
          </p:nvPr>
        </p:nvSpPr>
        <p:spPr>
          <a:xfrm>
            <a:off x="381000" y="6324600"/>
            <a:ext cx="7696200" cy="365760"/>
          </a:xfrm>
        </p:spPr>
        <p:txBody>
          <a:bodyPr/>
          <a:lstStyle/>
          <a:p>
            <a:pPr>
              <a:defRPr/>
            </a:pPr>
            <a:r>
              <a:rPr lang="en-US" smtClean="0"/>
              <a:t>Copyright © 2012  Pearson Education, Inc. Publishing as Prentice Hall</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slideLayout" Target="../slideLayouts/slideLayout90.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slideLayout" Target="../slideLayouts/slideLayout89.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 Id="rId14" Type="http://schemas.openxmlformats.org/officeDocument/2006/relationships/theme" Target="../theme/theme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42"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smtClean="0"/>
              <a:t>Click to edit Master title style</a:t>
            </a:r>
          </a:p>
        </p:txBody>
      </p:sp>
      <p:sp>
        <p:nvSpPr>
          <p:cNvPr id="10243"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0" hangingPunct="0">
              <a:defRPr sz="1200">
                <a:solidFill>
                  <a:schemeClr val="tx1">
                    <a:tint val="75000"/>
                  </a:schemeClr>
                </a:solidFill>
                <a:cs typeface="+mn-cs"/>
              </a:defRPr>
            </a:lvl1pPr>
          </a:lstStyle>
          <a:p>
            <a:pPr>
              <a:defRPr/>
            </a:pPr>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0" hangingPunct="0">
              <a:defRPr sz="1200">
                <a:solidFill>
                  <a:schemeClr val="tx1">
                    <a:tint val="75000"/>
                  </a:schemeClr>
                </a:solidFill>
                <a:cs typeface="+mn-cs"/>
              </a:defRPr>
            </a:lvl1pPr>
          </a:lstStyle>
          <a:p>
            <a:pPr>
              <a:defRPr/>
            </a:pPr>
            <a:r>
              <a:rPr lang="en-US" smtClean="0"/>
              <a:t>Copyright © 2012  Pearson Education, Inc. Publishing as Prentice Hall</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eaLnBrk="0" hangingPunct="0">
              <a:defRPr sz="1200">
                <a:solidFill>
                  <a:schemeClr val="tx1">
                    <a:tint val="75000"/>
                  </a:schemeClr>
                </a:solidFill>
                <a:cs typeface="+mn-cs"/>
              </a:defRPr>
            </a:lvl1pPr>
          </a:lstStyle>
          <a:p>
            <a:pPr>
              <a:defRPr/>
            </a:pPr>
            <a:fld id="{BC2AE529-F438-4BCD-8C30-F4B4DA3443E6}"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764" r:id="rId1"/>
    <p:sldLayoutId id="2147483763" r:id="rId2"/>
    <p:sldLayoutId id="2147483762" r:id="rId3"/>
    <p:sldLayoutId id="2147483761" r:id="rId4"/>
    <p:sldLayoutId id="2147483760" r:id="rId5"/>
    <p:sldLayoutId id="2147483759" r:id="rId6"/>
    <p:sldLayoutId id="2147483758" r:id="rId7"/>
    <p:sldLayoutId id="2147483757" r:id="rId8"/>
    <p:sldLayoutId id="2147483756" r:id="rId9"/>
    <p:sldLayoutId id="2147483755" r:id="rId10"/>
    <p:sldLayoutId id="2147483754" r:id="rId11"/>
  </p:sldLayoutIdLst>
  <p:transition/>
  <p:timing>
    <p:tnLst>
      <p:par>
        <p:cTn id="1" dur="indefinite" restart="never" nodeType="tmRoot"/>
      </p:par>
    </p:tnLst>
  </p:timing>
  <p:hf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2530"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2531"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0" hangingPunct="0">
              <a:defRPr sz="1200">
                <a:solidFill>
                  <a:schemeClr val="tx1">
                    <a:tint val="75000"/>
                  </a:schemeClr>
                </a:solidFill>
                <a:cs typeface="+mn-cs"/>
              </a:defRPr>
            </a:lvl1pPr>
          </a:lstStyle>
          <a:p>
            <a:pPr>
              <a:defRPr/>
            </a:pPr>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0" hangingPunct="0">
              <a:defRPr sz="1200">
                <a:solidFill>
                  <a:schemeClr val="tx1">
                    <a:tint val="75000"/>
                  </a:schemeClr>
                </a:solidFill>
                <a:cs typeface="+mn-cs"/>
              </a:defRPr>
            </a:lvl1pPr>
          </a:lstStyle>
          <a:p>
            <a:pPr>
              <a:defRPr/>
            </a:pPr>
            <a:r>
              <a:rPr lang="en-US" smtClean="0"/>
              <a:t>Copyright © 2012  Pearson Education, Inc. Publishing as Prentice Hall</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eaLnBrk="0" hangingPunct="0">
              <a:defRPr sz="1200">
                <a:solidFill>
                  <a:schemeClr val="tx1">
                    <a:tint val="75000"/>
                  </a:schemeClr>
                </a:solidFill>
                <a:cs typeface="+mn-cs"/>
              </a:defRPr>
            </a:lvl1pPr>
          </a:lstStyle>
          <a:p>
            <a:pPr>
              <a:defRPr/>
            </a:pPr>
            <a:fld id="{0BDF16DF-55C7-405E-B630-101528E3D100}"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775" r:id="rId1"/>
    <p:sldLayoutId id="2147483774" r:id="rId2"/>
    <p:sldLayoutId id="2147483773" r:id="rId3"/>
    <p:sldLayoutId id="2147483772" r:id="rId4"/>
    <p:sldLayoutId id="2147483771" r:id="rId5"/>
    <p:sldLayoutId id="2147483770" r:id="rId6"/>
    <p:sldLayoutId id="2147483769" r:id="rId7"/>
    <p:sldLayoutId id="2147483768" r:id="rId8"/>
    <p:sldLayoutId id="2147483767" r:id="rId9"/>
    <p:sldLayoutId id="2147483766" r:id="rId10"/>
    <p:sldLayoutId id="2147483765" r:id="rId11"/>
  </p:sldLayoutIdLst>
  <p:transition/>
  <p:hf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4818"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4819"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0" hangingPunct="0">
              <a:defRPr sz="1200">
                <a:solidFill>
                  <a:schemeClr val="tx1">
                    <a:tint val="75000"/>
                  </a:schemeClr>
                </a:solidFill>
                <a:cs typeface="+mn-cs"/>
              </a:defRPr>
            </a:lvl1pPr>
          </a:lstStyle>
          <a:p>
            <a:pPr>
              <a:defRPr/>
            </a:pPr>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0" hangingPunct="0">
              <a:defRPr sz="1200">
                <a:solidFill>
                  <a:schemeClr val="tx1">
                    <a:tint val="75000"/>
                  </a:schemeClr>
                </a:solidFill>
                <a:cs typeface="+mn-cs"/>
              </a:defRPr>
            </a:lvl1pPr>
          </a:lstStyle>
          <a:p>
            <a:pPr>
              <a:defRPr/>
            </a:pPr>
            <a:r>
              <a:rPr lang="en-US" smtClean="0"/>
              <a:t>Copyright © 2012  Pearson Education, Inc. Publishing as Prentice Hall</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eaLnBrk="0" hangingPunct="0">
              <a:defRPr sz="1200">
                <a:solidFill>
                  <a:schemeClr val="tx1">
                    <a:tint val="75000"/>
                  </a:schemeClr>
                </a:solidFill>
                <a:cs typeface="+mn-cs"/>
              </a:defRPr>
            </a:lvl1pPr>
          </a:lstStyle>
          <a:p>
            <a:pPr>
              <a:defRPr/>
            </a:pPr>
            <a:fld id="{E3D1E967-BE6C-4613-B5D5-7F48702C2FA0}"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786" r:id="rId1"/>
    <p:sldLayoutId id="2147483785" r:id="rId2"/>
    <p:sldLayoutId id="2147483784" r:id="rId3"/>
    <p:sldLayoutId id="2147483783" r:id="rId4"/>
    <p:sldLayoutId id="2147483782" r:id="rId5"/>
    <p:sldLayoutId id="2147483781" r:id="rId6"/>
    <p:sldLayoutId id="2147483780" r:id="rId7"/>
    <p:sldLayoutId id="2147483779" r:id="rId8"/>
    <p:sldLayoutId id="2147483778" r:id="rId9"/>
    <p:sldLayoutId id="2147483777" r:id="rId10"/>
    <p:sldLayoutId id="2147483776" r:id="rId11"/>
  </p:sldLayoutIdLst>
  <p:transition/>
  <p:hf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710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4710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0" hangingPunct="0">
              <a:defRPr sz="1200">
                <a:solidFill>
                  <a:schemeClr val="tx1">
                    <a:tint val="75000"/>
                  </a:schemeClr>
                </a:solidFill>
                <a:cs typeface="+mn-cs"/>
              </a:defRPr>
            </a:lvl1pPr>
          </a:lstStyle>
          <a:p>
            <a:pPr>
              <a:defRPr/>
            </a:pPr>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0" hangingPunct="0">
              <a:defRPr sz="1200">
                <a:solidFill>
                  <a:schemeClr val="tx1">
                    <a:tint val="75000"/>
                  </a:schemeClr>
                </a:solidFill>
                <a:cs typeface="+mn-cs"/>
              </a:defRPr>
            </a:lvl1pPr>
          </a:lstStyle>
          <a:p>
            <a:pPr>
              <a:defRPr/>
            </a:pPr>
            <a:r>
              <a:rPr lang="en-US" smtClean="0"/>
              <a:t>Copyright © 2012  Pearson Education, Inc. Publishing as Prentice Hall</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eaLnBrk="0" hangingPunct="0">
              <a:defRPr sz="1200">
                <a:solidFill>
                  <a:schemeClr val="tx1">
                    <a:tint val="75000"/>
                  </a:schemeClr>
                </a:solidFill>
                <a:cs typeface="+mn-cs"/>
              </a:defRPr>
            </a:lvl1pPr>
          </a:lstStyle>
          <a:p>
            <a:pPr>
              <a:defRPr/>
            </a:pPr>
            <a:fld id="{6FC7868D-58DA-4536-B00F-2A3965CB12BA}"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797" r:id="rId1"/>
    <p:sldLayoutId id="2147483796" r:id="rId2"/>
    <p:sldLayoutId id="2147483795" r:id="rId3"/>
    <p:sldLayoutId id="2147483794" r:id="rId4"/>
    <p:sldLayoutId id="2147483793" r:id="rId5"/>
    <p:sldLayoutId id="2147483792" r:id="rId6"/>
    <p:sldLayoutId id="2147483791" r:id="rId7"/>
    <p:sldLayoutId id="2147483790" r:id="rId8"/>
    <p:sldLayoutId id="2147483789" r:id="rId9"/>
    <p:sldLayoutId id="2147483788" r:id="rId10"/>
    <p:sldLayoutId id="2147483787" r:id="rId11"/>
  </p:sldLayoutIdLst>
  <p:transition/>
  <p:hf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9394"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59395"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0" hangingPunct="0">
              <a:defRPr sz="1200">
                <a:solidFill>
                  <a:schemeClr val="tx1">
                    <a:tint val="75000"/>
                  </a:schemeClr>
                </a:solidFill>
                <a:cs typeface="+mn-cs"/>
              </a:defRPr>
            </a:lvl1pPr>
          </a:lstStyle>
          <a:p>
            <a:pPr>
              <a:defRPr/>
            </a:pPr>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0" hangingPunct="0">
              <a:defRPr sz="1200">
                <a:solidFill>
                  <a:schemeClr val="tx1">
                    <a:tint val="75000"/>
                  </a:schemeClr>
                </a:solidFill>
                <a:cs typeface="+mn-cs"/>
              </a:defRPr>
            </a:lvl1pPr>
          </a:lstStyle>
          <a:p>
            <a:pPr>
              <a:defRPr/>
            </a:pPr>
            <a:r>
              <a:rPr lang="en-US" smtClean="0"/>
              <a:t>Copyright © 2012  Pearson Education, Inc. Publishing as Prentice Hall</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eaLnBrk="0" hangingPunct="0">
              <a:defRPr sz="1200">
                <a:solidFill>
                  <a:schemeClr val="tx1">
                    <a:tint val="75000"/>
                  </a:schemeClr>
                </a:solidFill>
                <a:cs typeface="+mn-cs"/>
              </a:defRPr>
            </a:lvl1pPr>
          </a:lstStyle>
          <a:p>
            <a:pPr>
              <a:defRPr/>
            </a:pPr>
            <a:fld id="{4CFC36D7-9866-447F-9534-382343A8BC55}"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808" r:id="rId1"/>
    <p:sldLayoutId id="2147483807" r:id="rId2"/>
    <p:sldLayoutId id="2147483806" r:id="rId3"/>
    <p:sldLayoutId id="2147483805" r:id="rId4"/>
    <p:sldLayoutId id="2147483804" r:id="rId5"/>
    <p:sldLayoutId id="2147483803" r:id="rId6"/>
    <p:sldLayoutId id="2147483802" r:id="rId7"/>
    <p:sldLayoutId id="2147483801" r:id="rId8"/>
    <p:sldLayoutId id="2147483800" r:id="rId9"/>
    <p:sldLayoutId id="2147483799" r:id="rId10"/>
    <p:sldLayoutId id="2147483798" r:id="rId11"/>
  </p:sldLayoutIdLst>
  <p:transition/>
  <p:hf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1682"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71683"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0" hangingPunct="0">
              <a:defRPr sz="1200">
                <a:solidFill>
                  <a:schemeClr val="tx1">
                    <a:tint val="75000"/>
                  </a:schemeClr>
                </a:solidFill>
                <a:cs typeface="+mn-cs"/>
              </a:defRPr>
            </a:lvl1pPr>
          </a:lstStyle>
          <a:p>
            <a:pPr>
              <a:defRPr/>
            </a:pPr>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0" hangingPunct="0">
              <a:defRPr sz="1200">
                <a:solidFill>
                  <a:schemeClr val="tx1">
                    <a:tint val="75000"/>
                  </a:schemeClr>
                </a:solidFill>
                <a:cs typeface="+mn-cs"/>
              </a:defRPr>
            </a:lvl1pPr>
          </a:lstStyle>
          <a:p>
            <a:pPr>
              <a:defRPr/>
            </a:pPr>
            <a:r>
              <a:rPr lang="en-US" smtClean="0"/>
              <a:t>Copyright © 2012  Pearson Education, Inc. Publishing as Prentice Hall</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eaLnBrk="0" hangingPunct="0">
              <a:defRPr sz="1200">
                <a:solidFill>
                  <a:schemeClr val="tx1">
                    <a:tint val="75000"/>
                  </a:schemeClr>
                </a:solidFill>
                <a:cs typeface="+mn-cs"/>
              </a:defRPr>
            </a:lvl1pPr>
          </a:lstStyle>
          <a:p>
            <a:pPr>
              <a:defRPr/>
            </a:pPr>
            <a:fld id="{E36728FA-F189-4232-822B-572A04F12781}"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819" r:id="rId1"/>
    <p:sldLayoutId id="2147483818" r:id="rId2"/>
    <p:sldLayoutId id="2147483817" r:id="rId3"/>
    <p:sldLayoutId id="2147483816" r:id="rId4"/>
    <p:sldLayoutId id="2147483815" r:id="rId5"/>
    <p:sldLayoutId id="2147483814" r:id="rId6"/>
    <p:sldLayoutId id="2147483813" r:id="rId7"/>
    <p:sldLayoutId id="2147483812" r:id="rId8"/>
    <p:sldLayoutId id="2147483811" r:id="rId9"/>
    <p:sldLayoutId id="2147483810" r:id="rId10"/>
    <p:sldLayoutId id="2147483809" r:id="rId11"/>
  </p:sldLayoutIdLst>
  <p:transition/>
  <p:hf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3970"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83971"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0" hangingPunct="0">
              <a:defRPr sz="1200">
                <a:solidFill>
                  <a:schemeClr val="tx1">
                    <a:tint val="75000"/>
                  </a:schemeClr>
                </a:solidFill>
                <a:cs typeface="+mn-cs"/>
              </a:defRPr>
            </a:lvl1pPr>
          </a:lstStyle>
          <a:p>
            <a:pPr>
              <a:defRPr/>
            </a:pPr>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0" hangingPunct="0">
              <a:defRPr sz="1200">
                <a:solidFill>
                  <a:schemeClr val="tx1">
                    <a:tint val="75000"/>
                  </a:schemeClr>
                </a:solidFill>
                <a:cs typeface="+mn-cs"/>
              </a:defRPr>
            </a:lvl1pPr>
          </a:lstStyle>
          <a:p>
            <a:pPr>
              <a:defRPr/>
            </a:pPr>
            <a:r>
              <a:rPr lang="en-US" smtClean="0"/>
              <a:t>Copyright © 2012  Pearson Education, Inc. Publishing as Prentice Hall</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eaLnBrk="0" hangingPunct="0">
              <a:defRPr sz="1200">
                <a:solidFill>
                  <a:schemeClr val="tx1">
                    <a:tint val="75000"/>
                  </a:schemeClr>
                </a:solidFill>
                <a:cs typeface="+mn-cs"/>
              </a:defRPr>
            </a:lvl1pPr>
          </a:lstStyle>
          <a:p>
            <a:pPr>
              <a:defRPr/>
            </a:pPr>
            <a:fld id="{2098B8F3-AEA4-42AA-90E7-84C2CB2A4B31}"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830" r:id="rId1"/>
    <p:sldLayoutId id="2147483829" r:id="rId2"/>
    <p:sldLayoutId id="2147483828" r:id="rId3"/>
    <p:sldLayoutId id="2147483827" r:id="rId4"/>
    <p:sldLayoutId id="2147483826" r:id="rId5"/>
    <p:sldLayoutId id="2147483825" r:id="rId6"/>
    <p:sldLayoutId id="2147483824" r:id="rId7"/>
    <p:sldLayoutId id="2147483823" r:id="rId8"/>
    <p:sldLayoutId id="2147483822" r:id="rId9"/>
    <p:sldLayoutId id="2147483821" r:id="rId10"/>
    <p:sldLayoutId id="2147483820" r:id="rId11"/>
  </p:sldLayoutIdLst>
  <p:transition/>
  <p:hf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pPr>
              <a:defRPr/>
            </a:pPr>
            <a:endParaRPr lang="en-US" dirty="0"/>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pPr>
              <a:defRPr/>
            </a:pPr>
            <a:r>
              <a:rPr lang="en-US" smtClean="0"/>
              <a:t>Copyright © 2012  Pearson Education, Inc. Publishing as Prentice Hall</a:t>
            </a:r>
            <a:endParaRPr lang="en-US" dirty="0"/>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pPr>
              <a:defRPr/>
            </a:pPr>
            <a:fld id="{BC2AE529-F438-4BCD-8C30-F4B4DA3443E6}" type="slidenum">
              <a:rPr lang="en-US" smtClean="0"/>
              <a:pPr>
                <a:defRPr/>
              </a:pPr>
              <a:t>‹#›</a:t>
            </a:fld>
            <a:endParaRPr lang="en-US" dirty="0"/>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859" r:id="rId1"/>
    <p:sldLayoutId id="2147483860" r:id="rId2"/>
    <p:sldLayoutId id="2147483861" r:id="rId3"/>
    <p:sldLayoutId id="2147483862" r:id="rId4"/>
    <p:sldLayoutId id="2147483863" r:id="rId5"/>
    <p:sldLayoutId id="2147483864" r:id="rId6"/>
    <p:sldLayoutId id="2147483865" r:id="rId7"/>
    <p:sldLayoutId id="2147483866" r:id="rId8"/>
    <p:sldLayoutId id="2147483867" r:id="rId9"/>
    <p:sldLayoutId id="2147483868" r:id="rId10"/>
    <p:sldLayoutId id="2147483869" r:id="rId11"/>
    <p:sldLayoutId id="2147483842" r:id="rId12"/>
    <p:sldLayoutId id="2147483843" r:id="rId13"/>
  </p:sldLayoutIdLst>
  <p:hf hdr="0" dt="0"/>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9.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9.xml"/></Relationships>
</file>

<file path=ppt/slides/_rels/slide1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7.xml"/><Relationship Id="rId1" Type="http://schemas.openxmlformats.org/officeDocument/2006/relationships/slideLayout" Target="../slideLayouts/slideLayout79.xml"/></Relationships>
</file>

<file path=ppt/slides/_rels/slide1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7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9.xml"/></Relationships>
</file>

<file path=ppt/slides/_rels/slide2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6.xml"/><Relationship Id="rId1" Type="http://schemas.openxmlformats.org/officeDocument/2006/relationships/slideLayout" Target="../slideLayouts/slideLayout79.xml"/></Relationships>
</file>

<file path=ppt/slides/_rels/slide2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7.xml"/><Relationship Id="rId1" Type="http://schemas.openxmlformats.org/officeDocument/2006/relationships/slideLayout" Target="../slideLayouts/slideLayout7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9.xml"/></Relationships>
</file>

<file path=ppt/slides/_rels/slide2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2.xml"/><Relationship Id="rId1" Type="http://schemas.openxmlformats.org/officeDocument/2006/relationships/slideLayout" Target="../slideLayouts/slideLayout79.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9.xml"/></Relationships>
</file>

<file path=ppt/slides/_rels/slide3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5.xml"/><Relationship Id="rId1" Type="http://schemas.openxmlformats.org/officeDocument/2006/relationships/slideLayout" Target="../slideLayouts/slideLayout81.xml"/><Relationship Id="rId5" Type="http://schemas.openxmlformats.org/officeDocument/2006/relationships/image" Target="../media/image11.jpeg"/><Relationship Id="rId4" Type="http://schemas.openxmlformats.org/officeDocument/2006/relationships/image" Target="../media/image10.jpeg"/></Relationships>
</file>

<file path=ppt/slides/_rels/slide3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6.xml"/><Relationship Id="rId1" Type="http://schemas.openxmlformats.org/officeDocument/2006/relationships/slideLayout" Target="../slideLayouts/slideLayout79.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9.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9.xml"/></Relationships>
</file>

<file path=ppt/slides/_rels/slide3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9.xml"/><Relationship Id="rId1" Type="http://schemas.openxmlformats.org/officeDocument/2006/relationships/slideLayout" Target="../slideLayouts/slideLayout79.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9.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9.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9.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9.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9.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9.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9.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9.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9.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9.xml"/></Relationships>
</file>

<file path=ppt/slides/_rels/slide4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1.xml"/><Relationship Id="rId1" Type="http://schemas.openxmlformats.org/officeDocument/2006/relationships/slideLayout" Target="../slideLayouts/slideLayout84.xml"/><Relationship Id="rId4" Type="http://schemas.openxmlformats.org/officeDocument/2006/relationships/image" Target="cid:3287383400_2177562"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Title 1"/>
          <p:cNvSpPr>
            <a:spLocks noGrp="1"/>
          </p:cNvSpPr>
          <p:nvPr>
            <p:ph type="title"/>
          </p:nvPr>
        </p:nvSpPr>
        <p:spPr>
          <a:xfrm>
            <a:off x="762000" y="228600"/>
            <a:ext cx="7793037" cy="1462087"/>
          </a:xfrm>
        </p:spPr>
        <p:txBody>
          <a:bodyPr/>
          <a:lstStyle/>
          <a:p>
            <a:pPr algn="ctr"/>
            <a:r>
              <a:rPr lang="en-US" sz="4800" dirty="0" smtClean="0"/>
              <a:t>Computers Are Your Future</a:t>
            </a:r>
            <a:br>
              <a:rPr lang="en-US" sz="4800" dirty="0" smtClean="0"/>
            </a:br>
            <a:r>
              <a:rPr lang="en-US" sz="2800" dirty="0" smtClean="0"/>
              <a:t>Twelfth Edition</a:t>
            </a:r>
          </a:p>
        </p:txBody>
      </p:sp>
      <p:sp>
        <p:nvSpPr>
          <p:cNvPr id="98306" name="Content Placeholder 2"/>
          <p:cNvSpPr>
            <a:spLocks noGrp="1"/>
          </p:cNvSpPr>
          <p:nvPr>
            <p:ph idx="1"/>
          </p:nvPr>
        </p:nvSpPr>
        <p:spPr>
          <a:xfrm>
            <a:off x="685800" y="1981200"/>
            <a:ext cx="7772400" cy="4114800"/>
          </a:xfrm>
        </p:spPr>
        <p:txBody>
          <a:bodyPr/>
          <a:lstStyle/>
          <a:p>
            <a:pPr algn="ctr">
              <a:buFont typeface="Wingdings" pitchFamily="2" charset="2"/>
              <a:buNone/>
            </a:pPr>
            <a:r>
              <a:rPr lang="en-US" dirty="0" smtClean="0"/>
              <a:t>Chapter 1: Computers and You</a:t>
            </a:r>
          </a:p>
          <a:p>
            <a:pPr>
              <a:buFont typeface="Wingdings" pitchFamily="2" charset="2"/>
              <a:buNone/>
            </a:pPr>
            <a:endParaRPr lang="en-US" dirty="0" smtClean="0"/>
          </a:p>
          <a:p>
            <a:pPr>
              <a:buFont typeface="Wingdings" pitchFamily="2" charset="2"/>
              <a:buNone/>
            </a:pPr>
            <a:r>
              <a:rPr lang="en-US" dirty="0" smtClean="0"/>
              <a:t> </a:t>
            </a:r>
          </a:p>
          <a:p>
            <a:pPr>
              <a:buFont typeface="Wingdings" pitchFamily="2" charset="2"/>
              <a:buNone/>
            </a:pPr>
            <a:endParaRPr lang="en-US" dirty="0" smtClean="0"/>
          </a:p>
          <a:p>
            <a:pPr>
              <a:buFont typeface="Wingdings" pitchFamily="2" charset="2"/>
              <a:buNone/>
            </a:pPr>
            <a:endParaRPr lang="en-US" dirty="0" smtClean="0"/>
          </a:p>
          <a:p>
            <a:pPr>
              <a:buFont typeface="Wingdings" pitchFamily="2" charset="2"/>
              <a:buNone/>
            </a:pPr>
            <a:endParaRPr lang="en-US" dirty="0" smtClean="0"/>
          </a:p>
        </p:txBody>
      </p:sp>
      <p:sp>
        <p:nvSpPr>
          <p:cNvPr id="4" name="Footer Placeholder 3"/>
          <p:cNvSpPr>
            <a:spLocks noGrp="1"/>
          </p:cNvSpPr>
          <p:nvPr>
            <p:ph type="ftr" sz="quarter" idx="11"/>
          </p:nvPr>
        </p:nvSpPr>
        <p:spPr/>
        <p:txBody>
          <a:bodyPr/>
          <a:lstStyle/>
          <a:p>
            <a:pPr>
              <a:defRPr/>
            </a:pPr>
            <a:r>
              <a:rPr lang="en-US" smtClean="0"/>
              <a:t>Copyright © 2012  Pearson Education, Inc. Publishing as Prentice Hall</a:t>
            </a:r>
            <a:endParaRPr lang="en-US" dirty="0"/>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95600" y="2590800"/>
            <a:ext cx="3369889" cy="3867149"/>
          </a:xfrm>
          <a:prstGeom prst="rect">
            <a:avLst/>
          </a:prstGeom>
        </p:spPr>
      </p:pic>
      <p:sp>
        <p:nvSpPr>
          <p:cNvPr id="6" name="Slide Number Placeholder 5"/>
          <p:cNvSpPr>
            <a:spLocks noGrp="1"/>
          </p:cNvSpPr>
          <p:nvPr>
            <p:ph type="sldNum" sz="quarter" idx="12"/>
          </p:nvPr>
        </p:nvSpPr>
        <p:spPr/>
        <p:txBody>
          <a:bodyPr/>
          <a:lstStyle/>
          <a:p>
            <a:fld id="{D5BBC35B-A44B-4119-B8DA-DE9E3DFADA20}" type="slidenum">
              <a:rPr kumimoji="0" lang="en-US" smtClean="0"/>
              <a:pPr/>
              <a:t>1</a:t>
            </a:fld>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Title 1"/>
          <p:cNvSpPr>
            <a:spLocks noGrp="1"/>
          </p:cNvSpPr>
          <p:nvPr>
            <p:ph type="title"/>
          </p:nvPr>
        </p:nvSpPr>
        <p:spPr>
          <a:xfrm>
            <a:off x="0" y="228600"/>
            <a:ext cx="8943975" cy="1157287"/>
          </a:xfrm>
        </p:spPr>
        <p:txBody>
          <a:bodyPr/>
          <a:lstStyle/>
          <a:p>
            <a:pPr eaLnBrk="1" hangingPunct="1"/>
            <a:r>
              <a:rPr lang="en-US" dirty="0" smtClean="0"/>
              <a:t>Computers and You</a:t>
            </a:r>
          </a:p>
        </p:txBody>
      </p:sp>
      <p:sp>
        <p:nvSpPr>
          <p:cNvPr id="4" name="Footer Placeholder 3"/>
          <p:cNvSpPr>
            <a:spLocks noGrp="1"/>
          </p:cNvSpPr>
          <p:nvPr>
            <p:ph type="ftr" sz="quarter" idx="11"/>
          </p:nvPr>
        </p:nvSpPr>
        <p:spPr/>
        <p:txBody>
          <a:bodyPr/>
          <a:lstStyle/>
          <a:p>
            <a:pPr>
              <a:defRPr/>
            </a:pPr>
            <a:r>
              <a:rPr lang="en-US" smtClean="0"/>
              <a:t>Copyright © 2012  Pearson Education, Inc. Publishing as Prentice Hall</a:t>
            </a:r>
            <a:endParaRPr lang="en-US" dirty="0"/>
          </a:p>
        </p:txBody>
      </p:sp>
      <p:sp>
        <p:nvSpPr>
          <p:cNvPr id="5" name="Slide Number Placeholder 4"/>
          <p:cNvSpPr>
            <a:spLocks noGrp="1"/>
          </p:cNvSpPr>
          <p:nvPr>
            <p:ph type="sldNum" sz="quarter" idx="12"/>
          </p:nvPr>
        </p:nvSpPr>
        <p:spPr>
          <a:xfrm>
            <a:off x="8588536" y="6324600"/>
            <a:ext cx="548640" cy="396240"/>
          </a:xfrm>
        </p:spPr>
        <p:txBody>
          <a:bodyPr/>
          <a:lstStyle/>
          <a:p>
            <a:pPr>
              <a:defRPr/>
            </a:pPr>
            <a:fld id="{1C0E1050-1ACA-4BE4-97C2-0DF2DFD38778}" type="slidenum">
              <a:rPr lang="en-US" smtClean="0"/>
              <a:pPr>
                <a:defRPr/>
              </a:pPr>
              <a:t>2</a:t>
            </a:fld>
            <a:endParaRPr lang="en-US"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95400" y="1676400"/>
            <a:ext cx="5562600" cy="370355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2"/>
          <p:cNvSpPr>
            <a:spLocks noGrp="1" noChangeArrowheads="1"/>
          </p:cNvSpPr>
          <p:nvPr>
            <p:ph type="title"/>
          </p:nvPr>
        </p:nvSpPr>
        <p:spPr/>
        <p:txBody>
          <a:bodyPr lIns="92075" tIns="46038" rIns="92075" bIns="46038" anchor="ctr"/>
          <a:lstStyle/>
          <a:p>
            <a:pPr eaLnBrk="1" hangingPunct="1"/>
            <a:r>
              <a:rPr lang="en-US" dirty="0" smtClean="0"/>
              <a:t>Objectives </a:t>
            </a:r>
          </a:p>
        </p:txBody>
      </p:sp>
      <p:sp>
        <p:nvSpPr>
          <p:cNvPr id="103426" name="Rectangle 3"/>
          <p:cNvSpPr>
            <a:spLocks noGrp="1" noChangeArrowheads="1"/>
          </p:cNvSpPr>
          <p:nvPr>
            <p:ph idx="1"/>
          </p:nvPr>
        </p:nvSpPr>
        <p:spPr/>
        <p:txBody>
          <a:bodyPr lIns="182562" tIns="46038" rIns="182562" bIns="46038">
            <a:normAutofit/>
          </a:bodyPr>
          <a:lstStyle/>
          <a:p>
            <a:pPr eaLnBrk="1" hangingPunct="1"/>
            <a:r>
              <a:rPr lang="en-US" sz="3200" dirty="0" smtClean="0">
                <a:solidFill>
                  <a:schemeClr val="tx1"/>
                </a:solidFill>
                <a:latin typeface="Tahoma" pitchFamily="34" charset="0"/>
                <a:ea typeface="Tahoma" pitchFamily="34" charset="0"/>
                <a:cs typeface="Tahoma" pitchFamily="34" charset="0"/>
              </a:rPr>
              <a:t>Define the word </a:t>
            </a:r>
            <a:r>
              <a:rPr lang="en-US" sz="3200" i="1" dirty="0" smtClean="0">
                <a:solidFill>
                  <a:schemeClr val="tx1"/>
                </a:solidFill>
                <a:latin typeface="Tahoma" pitchFamily="34" charset="0"/>
                <a:ea typeface="Tahoma" pitchFamily="34" charset="0"/>
                <a:cs typeface="Tahoma" pitchFamily="34" charset="0"/>
              </a:rPr>
              <a:t>computer</a:t>
            </a:r>
            <a:r>
              <a:rPr lang="en-US" sz="3200" dirty="0" smtClean="0">
                <a:solidFill>
                  <a:schemeClr val="tx1"/>
                </a:solidFill>
                <a:latin typeface="Tahoma" pitchFamily="34" charset="0"/>
                <a:ea typeface="Tahoma" pitchFamily="34" charset="0"/>
                <a:cs typeface="Tahoma" pitchFamily="34" charset="0"/>
              </a:rPr>
              <a:t> and name the four basic operations that a computer performs.</a:t>
            </a:r>
          </a:p>
          <a:p>
            <a:pPr eaLnBrk="1" hangingPunct="1"/>
            <a:r>
              <a:rPr lang="en-US" sz="3200" dirty="0" smtClean="0">
                <a:solidFill>
                  <a:schemeClr val="tx1"/>
                </a:solidFill>
                <a:latin typeface="Tahoma" pitchFamily="34" charset="0"/>
                <a:ea typeface="Tahoma" pitchFamily="34" charset="0"/>
                <a:cs typeface="Tahoma" pitchFamily="34" charset="0"/>
              </a:rPr>
              <a:t>Describe the two main components of a computer system: hardware and software.</a:t>
            </a:r>
          </a:p>
        </p:txBody>
      </p:sp>
      <p:sp>
        <p:nvSpPr>
          <p:cNvPr id="9" name="Footer Placeholder 8"/>
          <p:cNvSpPr>
            <a:spLocks noGrp="1"/>
          </p:cNvSpPr>
          <p:nvPr>
            <p:ph type="ftr" sz="quarter" idx="11"/>
          </p:nvPr>
        </p:nvSpPr>
        <p:spPr/>
        <p:txBody>
          <a:bodyPr/>
          <a:lstStyle/>
          <a:p>
            <a:pPr>
              <a:defRPr/>
            </a:pPr>
            <a:r>
              <a:rPr lang="en-US" smtClean="0"/>
              <a:t>Copyright © 2012  Pearson Education, Inc. Publishing as Prentice Hall</a:t>
            </a:r>
            <a:endParaRPr lang="en-US" dirty="0"/>
          </a:p>
        </p:txBody>
      </p:sp>
      <p:sp>
        <p:nvSpPr>
          <p:cNvPr id="6" name="Slide Number Placeholder 5"/>
          <p:cNvSpPr>
            <a:spLocks noGrp="1"/>
          </p:cNvSpPr>
          <p:nvPr>
            <p:ph type="sldNum" sz="quarter" idx="12"/>
          </p:nvPr>
        </p:nvSpPr>
        <p:spPr/>
        <p:txBody>
          <a:bodyPr/>
          <a:lstStyle/>
          <a:p>
            <a:fld id="{D5BBC35B-A44B-4119-B8DA-DE9E3DFADA20}" type="slidenum">
              <a:rPr kumimoji="0" lang="en-US" smtClean="0"/>
              <a:pPr/>
              <a:t>3</a:t>
            </a:fld>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2"/>
          <p:cNvSpPr>
            <a:spLocks noGrp="1" noChangeArrowheads="1"/>
          </p:cNvSpPr>
          <p:nvPr>
            <p:ph type="title"/>
          </p:nvPr>
        </p:nvSpPr>
        <p:spPr/>
        <p:txBody>
          <a:bodyPr lIns="92075" tIns="46038" rIns="92075" bIns="46038" anchor="ctr"/>
          <a:lstStyle/>
          <a:p>
            <a:pPr eaLnBrk="1" hangingPunct="1"/>
            <a:r>
              <a:rPr lang="en-US" dirty="0" smtClean="0"/>
              <a:t>Objectives </a:t>
            </a:r>
          </a:p>
        </p:txBody>
      </p:sp>
      <p:sp>
        <p:nvSpPr>
          <p:cNvPr id="104450" name="Rectangle 3"/>
          <p:cNvSpPr>
            <a:spLocks noGrp="1" noChangeArrowheads="1"/>
          </p:cNvSpPr>
          <p:nvPr>
            <p:ph idx="1"/>
          </p:nvPr>
        </p:nvSpPr>
        <p:spPr/>
        <p:txBody>
          <a:bodyPr lIns="182562" tIns="46038" rIns="182562" bIns="46038"/>
          <a:lstStyle/>
          <a:p>
            <a:pPr eaLnBrk="1" hangingPunct="1"/>
            <a:r>
              <a:rPr lang="en-US" sz="3200" dirty="0" smtClean="0">
                <a:solidFill>
                  <a:schemeClr val="tx1"/>
                </a:solidFill>
                <a:latin typeface="Tahoma" pitchFamily="34" charset="0"/>
                <a:ea typeface="Tahoma" pitchFamily="34" charset="0"/>
                <a:cs typeface="Tahoma" pitchFamily="34" charset="0"/>
              </a:rPr>
              <a:t>Provide examples of hardware devices that handle input, processing, output, and storage tasks.</a:t>
            </a:r>
          </a:p>
          <a:p>
            <a:pPr eaLnBrk="1" hangingPunct="1"/>
            <a:r>
              <a:rPr lang="en-US" sz="3200" dirty="0" smtClean="0">
                <a:solidFill>
                  <a:schemeClr val="tx1"/>
                </a:solidFill>
                <a:latin typeface="Tahoma" pitchFamily="34" charset="0"/>
                <a:ea typeface="Tahoma" pitchFamily="34" charset="0"/>
                <a:cs typeface="Tahoma" pitchFamily="34" charset="0"/>
              </a:rPr>
              <a:t>Give an example of the information processing cycle in action.</a:t>
            </a:r>
          </a:p>
          <a:p>
            <a:pPr eaLnBrk="1" hangingPunct="1"/>
            <a:r>
              <a:rPr lang="en-US" sz="3200" dirty="0" smtClean="0">
                <a:solidFill>
                  <a:schemeClr val="tx1"/>
                </a:solidFill>
                <a:latin typeface="Tahoma" pitchFamily="34" charset="0"/>
                <a:ea typeface="Tahoma" pitchFamily="34" charset="0"/>
                <a:cs typeface="Tahoma" pitchFamily="34" charset="0"/>
              </a:rPr>
              <a:t>Discuss the two major categories and the various types of computers.</a:t>
            </a:r>
          </a:p>
          <a:p>
            <a:pPr eaLnBrk="1" hangingPunct="1">
              <a:buFont typeface="Wingdings" pitchFamily="2" charset="2"/>
              <a:buNone/>
            </a:pPr>
            <a:endParaRPr lang="en-US" dirty="0" smtClean="0"/>
          </a:p>
        </p:txBody>
      </p:sp>
      <p:sp>
        <p:nvSpPr>
          <p:cNvPr id="9" name="Footer Placeholder 8"/>
          <p:cNvSpPr>
            <a:spLocks noGrp="1"/>
          </p:cNvSpPr>
          <p:nvPr>
            <p:ph type="ftr" sz="quarter" idx="11"/>
          </p:nvPr>
        </p:nvSpPr>
        <p:spPr/>
        <p:txBody>
          <a:bodyPr/>
          <a:lstStyle/>
          <a:p>
            <a:pPr>
              <a:defRPr/>
            </a:pPr>
            <a:r>
              <a:rPr lang="en-US" smtClean="0"/>
              <a:t>Copyright © 2012  Pearson Education, Inc. Publishing as Prentice Hall</a:t>
            </a:r>
            <a:endParaRPr lang="en-US" dirty="0"/>
          </a:p>
        </p:txBody>
      </p:sp>
      <p:sp>
        <p:nvSpPr>
          <p:cNvPr id="6" name="Slide Number Placeholder 5"/>
          <p:cNvSpPr>
            <a:spLocks noGrp="1"/>
          </p:cNvSpPr>
          <p:nvPr>
            <p:ph type="sldNum" sz="quarter" idx="12"/>
          </p:nvPr>
        </p:nvSpPr>
        <p:spPr/>
        <p:txBody>
          <a:bodyPr/>
          <a:lstStyle/>
          <a:p>
            <a:fld id="{D5BBC35B-A44B-4119-B8DA-DE9E3DFADA20}" type="slidenum">
              <a:rPr kumimoji="0" lang="en-US" smtClean="0"/>
              <a:pPr/>
              <a:t>4</a:t>
            </a:fld>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2"/>
          <p:cNvSpPr>
            <a:spLocks noGrp="1" noChangeArrowheads="1"/>
          </p:cNvSpPr>
          <p:nvPr>
            <p:ph type="title"/>
          </p:nvPr>
        </p:nvSpPr>
        <p:spPr/>
        <p:txBody>
          <a:bodyPr lIns="92075" tIns="46038" rIns="92075" bIns="46038" anchor="ctr"/>
          <a:lstStyle/>
          <a:p>
            <a:pPr eaLnBrk="1" hangingPunct="1"/>
            <a:r>
              <a:rPr lang="en-US" dirty="0" smtClean="0"/>
              <a:t>Objectives </a:t>
            </a:r>
          </a:p>
        </p:txBody>
      </p:sp>
      <p:sp>
        <p:nvSpPr>
          <p:cNvPr id="105474" name="Rectangle 3"/>
          <p:cNvSpPr>
            <a:spLocks noGrp="1" noChangeArrowheads="1"/>
          </p:cNvSpPr>
          <p:nvPr>
            <p:ph idx="1"/>
          </p:nvPr>
        </p:nvSpPr>
        <p:spPr/>
        <p:txBody>
          <a:bodyPr lIns="182562" tIns="46038" rIns="182562" bIns="46038"/>
          <a:lstStyle/>
          <a:p>
            <a:pPr eaLnBrk="1" hangingPunct="1"/>
            <a:r>
              <a:rPr lang="en-US" sz="3200" dirty="0" smtClean="0">
                <a:solidFill>
                  <a:schemeClr val="tx1"/>
                </a:solidFill>
                <a:latin typeface="Tahoma" pitchFamily="34" charset="0"/>
                <a:ea typeface="Tahoma" pitchFamily="34" charset="0"/>
                <a:cs typeface="Tahoma" pitchFamily="34" charset="0"/>
              </a:rPr>
              <a:t>Explain the advantages and disadvantages of computer use.</a:t>
            </a:r>
          </a:p>
          <a:p>
            <a:pPr eaLnBrk="1" hangingPunct="1"/>
            <a:r>
              <a:rPr lang="en-US" sz="3200" dirty="0" smtClean="0">
                <a:solidFill>
                  <a:schemeClr val="tx1"/>
                </a:solidFill>
                <a:latin typeface="Tahoma" pitchFamily="34" charset="0"/>
                <a:ea typeface="Tahoma" pitchFamily="34" charset="0"/>
                <a:cs typeface="Tahoma" pitchFamily="34" charset="0"/>
              </a:rPr>
              <a:t>Recognize the ethical and societal impacts of computer usage.</a:t>
            </a:r>
          </a:p>
          <a:p>
            <a:r>
              <a:rPr lang="en-US" sz="3200" dirty="0">
                <a:solidFill>
                  <a:schemeClr val="tx1"/>
                </a:solidFill>
                <a:latin typeface="Tahoma" pitchFamily="34" charset="0"/>
                <a:ea typeface="Tahoma" pitchFamily="34" charset="0"/>
                <a:cs typeface="Tahoma" pitchFamily="34" charset="0"/>
              </a:rPr>
              <a:t>Discuss how computers affect employment.</a:t>
            </a:r>
          </a:p>
          <a:p>
            <a:r>
              <a:rPr lang="en-US" sz="3200" dirty="0">
                <a:solidFill>
                  <a:schemeClr val="tx1"/>
                </a:solidFill>
                <a:latin typeface="Tahoma" pitchFamily="34" charset="0"/>
                <a:ea typeface="Tahoma" pitchFamily="34" charset="0"/>
                <a:cs typeface="Tahoma" pitchFamily="34" charset="0"/>
              </a:rPr>
              <a:t>List ways to be a responsible computer user.</a:t>
            </a:r>
          </a:p>
          <a:p>
            <a:pPr eaLnBrk="1" hangingPunct="1"/>
            <a:endParaRPr lang="en-US" sz="3200" dirty="0">
              <a:solidFill>
                <a:schemeClr val="tx1"/>
              </a:solidFill>
              <a:latin typeface="Tahoma" pitchFamily="34" charset="0"/>
              <a:ea typeface="Tahoma" pitchFamily="34" charset="0"/>
              <a:cs typeface="Tahoma" pitchFamily="34" charset="0"/>
            </a:endParaRPr>
          </a:p>
          <a:p>
            <a:pPr marL="0" indent="0" eaLnBrk="1" hangingPunct="1">
              <a:buNone/>
            </a:pPr>
            <a:endParaRPr lang="en-US" dirty="0" smtClean="0"/>
          </a:p>
        </p:txBody>
      </p:sp>
      <p:sp>
        <p:nvSpPr>
          <p:cNvPr id="9" name="Footer Placeholder 8"/>
          <p:cNvSpPr>
            <a:spLocks noGrp="1"/>
          </p:cNvSpPr>
          <p:nvPr>
            <p:ph type="ftr" sz="quarter" idx="11"/>
          </p:nvPr>
        </p:nvSpPr>
        <p:spPr/>
        <p:txBody>
          <a:bodyPr/>
          <a:lstStyle/>
          <a:p>
            <a:pPr>
              <a:defRPr/>
            </a:pPr>
            <a:r>
              <a:rPr lang="en-US" smtClean="0"/>
              <a:t>Copyright © 2012  Pearson Education, Inc. Publishing as Prentice Hall</a:t>
            </a:r>
            <a:endParaRPr lang="en-US" dirty="0"/>
          </a:p>
        </p:txBody>
      </p:sp>
      <p:sp>
        <p:nvSpPr>
          <p:cNvPr id="6" name="Slide Number Placeholder 5"/>
          <p:cNvSpPr>
            <a:spLocks noGrp="1"/>
          </p:cNvSpPr>
          <p:nvPr>
            <p:ph type="sldNum" sz="quarter" idx="12"/>
          </p:nvPr>
        </p:nvSpPr>
        <p:spPr/>
        <p:txBody>
          <a:bodyPr/>
          <a:lstStyle/>
          <a:p>
            <a:fld id="{D5BBC35B-A44B-4119-B8DA-DE9E3DFADA20}" type="slidenum">
              <a:rPr kumimoji="0" lang="en-US" smtClean="0"/>
              <a:pPr/>
              <a:t>5</a:t>
            </a:fld>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4800600"/>
          </a:xfrm>
        </p:spPr>
        <p:txBody>
          <a:bodyPr>
            <a:normAutofit fontScale="92500" lnSpcReduction="20000"/>
          </a:bodyPr>
          <a:lstStyle/>
          <a:p>
            <a:r>
              <a:rPr lang="en-US" sz="3600" b="1" dirty="0" smtClean="0">
                <a:solidFill>
                  <a:schemeClr val="tx1"/>
                </a:solidFill>
                <a:latin typeface="Tahoma" pitchFamily="34" charset="0"/>
                <a:ea typeface="Tahoma" pitchFamily="34" charset="0"/>
                <a:cs typeface="Tahoma" pitchFamily="34" charset="0"/>
              </a:rPr>
              <a:t>Computers</a:t>
            </a:r>
          </a:p>
          <a:p>
            <a:pPr lvl="1"/>
            <a:r>
              <a:rPr lang="en-US" sz="2800" dirty="0" smtClean="0">
                <a:solidFill>
                  <a:schemeClr val="tx1"/>
                </a:solidFill>
                <a:latin typeface="Tahoma" pitchFamily="34" charset="0"/>
                <a:ea typeface="Tahoma" pitchFamily="34" charset="0"/>
                <a:cs typeface="Tahoma" pitchFamily="34" charset="0"/>
              </a:rPr>
              <a:t>Integral to our daily lives</a:t>
            </a:r>
          </a:p>
          <a:p>
            <a:pPr lvl="1"/>
            <a:r>
              <a:rPr lang="en-US" sz="2800" dirty="0" smtClean="0">
                <a:solidFill>
                  <a:schemeClr val="tx1"/>
                </a:solidFill>
                <a:latin typeface="Tahoma" pitchFamily="34" charset="0"/>
                <a:ea typeface="Tahoma" pitchFamily="34" charset="0"/>
                <a:cs typeface="Tahoma" pitchFamily="34" charset="0"/>
              </a:rPr>
              <a:t>Millions use computers daily.</a:t>
            </a:r>
          </a:p>
          <a:p>
            <a:r>
              <a:rPr lang="en-US" sz="3600" b="1" dirty="0" smtClean="0">
                <a:solidFill>
                  <a:schemeClr val="tx1"/>
                </a:solidFill>
                <a:latin typeface="Tahoma" pitchFamily="34" charset="0"/>
                <a:ea typeface="Tahoma" pitchFamily="34" charset="0"/>
                <a:cs typeface="Tahoma" pitchFamily="34" charset="0"/>
              </a:rPr>
              <a:t>Applications</a:t>
            </a:r>
            <a:endParaRPr lang="en-US" sz="3600" dirty="0" smtClean="0">
              <a:solidFill>
                <a:schemeClr val="tx1"/>
              </a:solidFill>
              <a:latin typeface="Tahoma" pitchFamily="34" charset="0"/>
              <a:ea typeface="Tahoma" pitchFamily="34" charset="0"/>
              <a:cs typeface="Tahoma" pitchFamily="34" charset="0"/>
            </a:endParaRPr>
          </a:p>
          <a:p>
            <a:pPr lvl="1"/>
            <a:r>
              <a:rPr lang="en-US" sz="2600" dirty="0" smtClean="0">
                <a:solidFill>
                  <a:schemeClr val="tx1"/>
                </a:solidFill>
                <a:latin typeface="Tahoma" pitchFamily="34" charset="0"/>
                <a:ea typeface="Tahoma" pitchFamily="34" charset="0"/>
                <a:cs typeface="Tahoma" pitchFamily="34" charset="0"/>
              </a:rPr>
              <a:t>Word processors</a:t>
            </a:r>
          </a:p>
          <a:p>
            <a:pPr lvl="1"/>
            <a:r>
              <a:rPr lang="en-US" sz="2600" dirty="0" smtClean="0">
                <a:solidFill>
                  <a:schemeClr val="tx1"/>
                </a:solidFill>
                <a:latin typeface="Tahoma" pitchFamily="34" charset="0"/>
                <a:ea typeface="Tahoma" pitchFamily="34" charset="0"/>
                <a:cs typeface="Tahoma" pitchFamily="34" charset="0"/>
              </a:rPr>
              <a:t>Internet</a:t>
            </a:r>
          </a:p>
          <a:p>
            <a:pPr lvl="1"/>
            <a:r>
              <a:rPr lang="en-US" sz="2600" dirty="0" smtClean="0">
                <a:solidFill>
                  <a:schemeClr val="tx1"/>
                </a:solidFill>
                <a:latin typeface="Tahoma" pitchFamily="34" charset="0"/>
                <a:ea typeface="Tahoma" pitchFamily="34" charset="0"/>
                <a:cs typeface="Tahoma" pitchFamily="34" charset="0"/>
              </a:rPr>
              <a:t>Online banking</a:t>
            </a:r>
          </a:p>
          <a:p>
            <a:pPr lvl="1"/>
            <a:r>
              <a:rPr lang="en-US" sz="2600" dirty="0" smtClean="0">
                <a:solidFill>
                  <a:schemeClr val="tx1"/>
                </a:solidFill>
                <a:latin typeface="Tahoma" pitchFamily="34" charset="0"/>
                <a:ea typeface="Tahoma" pitchFamily="34" charset="0"/>
                <a:cs typeface="Tahoma" pitchFamily="34" charset="0"/>
              </a:rPr>
              <a:t>Online classes</a:t>
            </a:r>
          </a:p>
          <a:p>
            <a:pPr lvl="1"/>
            <a:r>
              <a:rPr lang="en-US" sz="2600" dirty="0" smtClean="0">
                <a:solidFill>
                  <a:schemeClr val="tx1"/>
                </a:solidFill>
                <a:latin typeface="Tahoma" pitchFamily="34" charset="0"/>
                <a:ea typeface="Tahoma" pitchFamily="34" charset="0"/>
                <a:cs typeface="Tahoma" pitchFamily="34" charset="0"/>
              </a:rPr>
              <a:t>GPS systems</a:t>
            </a:r>
          </a:p>
          <a:p>
            <a:pPr lvl="1"/>
            <a:r>
              <a:rPr lang="en-US" sz="2600" dirty="0" smtClean="0">
                <a:solidFill>
                  <a:schemeClr val="tx1"/>
                </a:solidFill>
                <a:latin typeface="Tahoma" pitchFamily="34" charset="0"/>
                <a:ea typeface="Tahoma" pitchFamily="34" charset="0"/>
                <a:cs typeface="Tahoma" pitchFamily="34" charset="0"/>
              </a:rPr>
              <a:t>ATM machines</a:t>
            </a:r>
          </a:p>
          <a:p>
            <a:pPr lvl="1"/>
            <a:r>
              <a:rPr lang="en-US" sz="2600" dirty="0" smtClean="0">
                <a:solidFill>
                  <a:schemeClr val="tx1"/>
                </a:solidFill>
                <a:latin typeface="Tahoma" pitchFamily="34" charset="0"/>
                <a:ea typeface="Tahoma" pitchFamily="34" charset="0"/>
                <a:cs typeface="Tahoma" pitchFamily="34" charset="0"/>
              </a:rPr>
              <a:t>Mobile phones</a:t>
            </a:r>
          </a:p>
          <a:p>
            <a:pPr lvl="1"/>
            <a:r>
              <a:rPr lang="en-US" sz="2600" dirty="0" smtClean="0">
                <a:solidFill>
                  <a:schemeClr val="tx1"/>
                </a:solidFill>
                <a:latin typeface="Tahoma" pitchFamily="34" charset="0"/>
                <a:ea typeface="Tahoma" pitchFamily="34" charset="0"/>
                <a:cs typeface="Tahoma" pitchFamily="34" charset="0"/>
              </a:rPr>
              <a:t>Weather prediction</a:t>
            </a:r>
            <a:endParaRPr lang="en-US" sz="2600" dirty="0">
              <a:solidFill>
                <a:schemeClr val="tx1"/>
              </a:solidFill>
              <a:latin typeface="Tahoma" pitchFamily="34" charset="0"/>
              <a:ea typeface="Tahoma" pitchFamily="34" charset="0"/>
              <a:cs typeface="Tahoma" pitchFamily="34" charset="0"/>
            </a:endParaRPr>
          </a:p>
        </p:txBody>
      </p:sp>
      <p:sp>
        <p:nvSpPr>
          <p:cNvPr id="4" name="Footer Placeholder 3"/>
          <p:cNvSpPr>
            <a:spLocks noGrp="1"/>
          </p:cNvSpPr>
          <p:nvPr>
            <p:ph type="ftr" sz="quarter" idx="11"/>
          </p:nvPr>
        </p:nvSpPr>
        <p:spPr/>
        <p:txBody>
          <a:bodyPr/>
          <a:lstStyle/>
          <a:p>
            <a:pPr>
              <a:defRPr/>
            </a:pPr>
            <a:r>
              <a:rPr lang="en-US" smtClean="0"/>
              <a:t>Copyright © 2012  Pearson Education, Inc. Publishing as Prentice Hall</a:t>
            </a:r>
            <a:endParaRPr lang="en-US" dirty="0"/>
          </a:p>
        </p:txBody>
      </p:sp>
      <p:sp>
        <p:nvSpPr>
          <p:cNvPr id="5" name="Slide Number Placeholder 4"/>
          <p:cNvSpPr>
            <a:spLocks noGrp="1"/>
          </p:cNvSpPr>
          <p:nvPr>
            <p:ph type="sldNum" sz="quarter" idx="12"/>
          </p:nvPr>
        </p:nvSpPr>
        <p:spPr/>
        <p:txBody>
          <a:bodyPr/>
          <a:lstStyle/>
          <a:p>
            <a:pPr eaLnBrk="1" latinLnBrk="0" hangingPunct="1"/>
            <a:fld id="{D5BBC35B-A44B-4119-B8DA-DE9E3DFADA20}" type="slidenum">
              <a:rPr kumimoji="0" lang="en-US" smtClean="0"/>
              <a:pPr eaLnBrk="1" latinLnBrk="0" hangingPunct="1"/>
              <a:t>6</a:t>
            </a:fld>
            <a:endParaRPr kumimoji="0" lang="en-US"/>
          </a:p>
        </p:txBody>
      </p:sp>
      <p:sp>
        <p:nvSpPr>
          <p:cNvPr id="6" name="Rectangle 2"/>
          <p:cNvSpPr>
            <a:spLocks noGrp="1" noChangeArrowheads="1"/>
          </p:cNvSpPr>
          <p:nvPr>
            <p:ph type="title"/>
          </p:nvPr>
        </p:nvSpPr>
        <p:spPr/>
        <p:txBody>
          <a:bodyPr lIns="92075" tIns="46038" rIns="92075" bIns="46038" anchor="ctr"/>
          <a:lstStyle/>
          <a:p>
            <a:pPr eaLnBrk="1" hangingPunct="1"/>
            <a:r>
              <a:rPr lang="en-US" dirty="0" smtClean="0"/>
              <a:t>Computers: Yesterday, Today, and Tomorrow</a:t>
            </a:r>
          </a:p>
        </p:txBody>
      </p:sp>
    </p:spTree>
    <p:extLst>
      <p:ext uri="{BB962C8B-B14F-4D97-AF65-F5344CB8AC3E}">
        <p14:creationId xmlns:p14="http://schemas.microsoft.com/office/powerpoint/2010/main" val="110057399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b="1" dirty="0" smtClean="0">
                <a:solidFill>
                  <a:schemeClr val="tx1"/>
                </a:solidFill>
                <a:latin typeface="Tahoma" pitchFamily="34" charset="0"/>
                <a:ea typeface="Tahoma" pitchFamily="34" charset="0"/>
                <a:cs typeface="Tahoma" pitchFamily="34" charset="0"/>
              </a:rPr>
              <a:t>Computers (</a:t>
            </a:r>
            <a:r>
              <a:rPr lang="en-US" b="1" dirty="0" err="1" smtClean="0">
                <a:solidFill>
                  <a:schemeClr val="tx1"/>
                </a:solidFill>
                <a:latin typeface="Tahoma" pitchFamily="34" charset="0"/>
                <a:ea typeface="Tahoma" pitchFamily="34" charset="0"/>
                <a:cs typeface="Tahoma" pitchFamily="34" charset="0"/>
              </a:rPr>
              <a:t>con’t</a:t>
            </a:r>
            <a:r>
              <a:rPr lang="en-US" b="1" dirty="0" smtClean="0">
                <a:solidFill>
                  <a:schemeClr val="tx1"/>
                </a:solidFill>
                <a:latin typeface="Tahoma" pitchFamily="34" charset="0"/>
                <a:ea typeface="Tahoma" pitchFamily="34" charset="0"/>
                <a:cs typeface="Tahoma" pitchFamily="34" charset="0"/>
              </a:rPr>
              <a:t>.)</a:t>
            </a:r>
          </a:p>
          <a:p>
            <a:pPr lvl="1"/>
            <a:r>
              <a:rPr lang="en-US" sz="2400" dirty="0" smtClean="0">
                <a:solidFill>
                  <a:schemeClr val="tx1"/>
                </a:solidFill>
                <a:latin typeface="Tahoma" pitchFamily="34" charset="0"/>
                <a:ea typeface="Tahoma" pitchFamily="34" charset="0"/>
                <a:cs typeface="Tahoma" pitchFamily="34" charset="0"/>
              </a:rPr>
              <a:t>Used at:</a:t>
            </a:r>
          </a:p>
          <a:p>
            <a:pPr lvl="2"/>
            <a:r>
              <a:rPr lang="en-US" sz="2400" dirty="0" smtClean="0">
                <a:solidFill>
                  <a:schemeClr val="tx1"/>
                </a:solidFill>
                <a:latin typeface="Tahoma" pitchFamily="34" charset="0"/>
                <a:ea typeface="Tahoma" pitchFamily="34" charset="0"/>
                <a:cs typeface="Tahoma" pitchFamily="34" charset="0"/>
              </a:rPr>
              <a:t>Home</a:t>
            </a:r>
          </a:p>
          <a:p>
            <a:pPr lvl="2"/>
            <a:r>
              <a:rPr lang="en-US" sz="2400" dirty="0" smtClean="0">
                <a:solidFill>
                  <a:schemeClr val="tx1"/>
                </a:solidFill>
                <a:latin typeface="Tahoma" pitchFamily="34" charset="0"/>
                <a:ea typeface="Tahoma" pitchFamily="34" charset="0"/>
                <a:cs typeface="Tahoma" pitchFamily="34" charset="0"/>
              </a:rPr>
              <a:t>Work</a:t>
            </a:r>
          </a:p>
          <a:p>
            <a:pPr lvl="2"/>
            <a:r>
              <a:rPr lang="en-US" sz="2400" dirty="0" smtClean="0">
                <a:solidFill>
                  <a:schemeClr val="tx1"/>
                </a:solidFill>
                <a:latin typeface="Tahoma" pitchFamily="34" charset="0"/>
                <a:ea typeface="Tahoma" pitchFamily="34" charset="0"/>
                <a:cs typeface="Tahoma" pitchFamily="34" charset="0"/>
              </a:rPr>
              <a:t>School</a:t>
            </a:r>
          </a:p>
          <a:p>
            <a:pPr lvl="1"/>
            <a:r>
              <a:rPr lang="en-US" sz="2400" dirty="0" smtClean="0">
                <a:solidFill>
                  <a:schemeClr val="tx1"/>
                </a:solidFill>
                <a:latin typeface="Tahoma" pitchFamily="34" charset="0"/>
                <a:ea typeface="Tahoma" pitchFamily="34" charset="0"/>
                <a:cs typeface="Tahoma" pitchFamily="34" charset="0"/>
              </a:rPr>
              <a:t>Embedded into:</a:t>
            </a:r>
          </a:p>
          <a:p>
            <a:pPr lvl="2"/>
            <a:r>
              <a:rPr lang="en-US" sz="2400" dirty="0" smtClean="0">
                <a:solidFill>
                  <a:schemeClr val="tx1"/>
                </a:solidFill>
                <a:latin typeface="Tahoma" pitchFamily="34" charset="0"/>
                <a:ea typeface="Tahoma" pitchFamily="34" charset="0"/>
                <a:cs typeface="Tahoma" pitchFamily="34" charset="0"/>
              </a:rPr>
              <a:t>Cars</a:t>
            </a:r>
          </a:p>
          <a:p>
            <a:pPr lvl="2"/>
            <a:r>
              <a:rPr lang="en-US" sz="2400" dirty="0" smtClean="0">
                <a:solidFill>
                  <a:schemeClr val="tx1"/>
                </a:solidFill>
                <a:latin typeface="Tahoma" pitchFamily="34" charset="0"/>
                <a:ea typeface="Tahoma" pitchFamily="34" charset="0"/>
                <a:cs typeface="Tahoma" pitchFamily="34" charset="0"/>
              </a:rPr>
              <a:t>Phones</a:t>
            </a:r>
          </a:p>
          <a:p>
            <a:pPr lvl="2"/>
            <a:r>
              <a:rPr lang="en-US" sz="2400" dirty="0" smtClean="0">
                <a:solidFill>
                  <a:schemeClr val="tx1"/>
                </a:solidFill>
                <a:latin typeface="Tahoma" pitchFamily="34" charset="0"/>
                <a:ea typeface="Tahoma" pitchFamily="34" charset="0"/>
                <a:cs typeface="Tahoma" pitchFamily="34" charset="0"/>
              </a:rPr>
              <a:t>Cameras</a:t>
            </a:r>
          </a:p>
          <a:p>
            <a:pPr lvl="1"/>
            <a:endParaRPr lang="en-US" dirty="0"/>
          </a:p>
        </p:txBody>
      </p:sp>
      <p:sp>
        <p:nvSpPr>
          <p:cNvPr id="4" name="Footer Placeholder 3"/>
          <p:cNvSpPr>
            <a:spLocks noGrp="1"/>
          </p:cNvSpPr>
          <p:nvPr>
            <p:ph type="ftr" sz="quarter" idx="11"/>
          </p:nvPr>
        </p:nvSpPr>
        <p:spPr/>
        <p:txBody>
          <a:bodyPr/>
          <a:lstStyle/>
          <a:p>
            <a:pPr>
              <a:defRPr/>
            </a:pPr>
            <a:r>
              <a:rPr lang="en-US" smtClean="0"/>
              <a:t>Copyright © 2012  Pearson Education, Inc. Publishing as Prentice Hall</a:t>
            </a:r>
            <a:endParaRPr lang="en-US" dirty="0"/>
          </a:p>
        </p:txBody>
      </p:sp>
      <p:sp>
        <p:nvSpPr>
          <p:cNvPr id="5" name="Slide Number Placeholder 4"/>
          <p:cNvSpPr>
            <a:spLocks noGrp="1"/>
          </p:cNvSpPr>
          <p:nvPr>
            <p:ph type="sldNum" sz="quarter" idx="12"/>
          </p:nvPr>
        </p:nvSpPr>
        <p:spPr/>
        <p:txBody>
          <a:bodyPr/>
          <a:lstStyle/>
          <a:p>
            <a:pPr eaLnBrk="1" latinLnBrk="0" hangingPunct="1"/>
            <a:fld id="{D5BBC35B-A44B-4119-B8DA-DE9E3DFADA20}" type="slidenum">
              <a:rPr kumimoji="0" lang="en-US" smtClean="0"/>
              <a:pPr eaLnBrk="1" latinLnBrk="0" hangingPunct="1"/>
              <a:t>7</a:t>
            </a:fld>
            <a:endParaRPr kumimoji="0" lang="en-US"/>
          </a:p>
        </p:txBody>
      </p:sp>
      <p:sp>
        <p:nvSpPr>
          <p:cNvPr id="6" name="Rectangle 2"/>
          <p:cNvSpPr>
            <a:spLocks noGrp="1" noChangeArrowheads="1"/>
          </p:cNvSpPr>
          <p:nvPr>
            <p:ph type="title"/>
          </p:nvPr>
        </p:nvSpPr>
        <p:spPr/>
        <p:txBody>
          <a:bodyPr lIns="92075" tIns="46038" rIns="92075" bIns="46038" anchor="ctr"/>
          <a:lstStyle/>
          <a:p>
            <a:pPr eaLnBrk="1" hangingPunct="1"/>
            <a:r>
              <a:rPr lang="en-US" dirty="0" smtClean="0"/>
              <a:t>Computers: Yesterday, Today, and Tomorrow</a:t>
            </a:r>
          </a:p>
        </p:txBody>
      </p:sp>
    </p:spTree>
    <p:extLst>
      <p:ext uri="{BB962C8B-B14F-4D97-AF65-F5344CB8AC3E}">
        <p14:creationId xmlns:p14="http://schemas.microsoft.com/office/powerpoint/2010/main" val="29572039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610600" cy="4525963"/>
          </a:xfrm>
        </p:spPr>
        <p:txBody>
          <a:bodyPr>
            <a:normAutofit fontScale="85000" lnSpcReduction="20000"/>
          </a:bodyPr>
          <a:lstStyle/>
          <a:p>
            <a:r>
              <a:rPr lang="en-US" sz="5100" b="1" dirty="0" smtClean="0">
                <a:solidFill>
                  <a:schemeClr val="tx1"/>
                </a:solidFill>
                <a:latin typeface="Tahoma" pitchFamily="34" charset="0"/>
                <a:ea typeface="Tahoma" pitchFamily="34" charset="0"/>
                <a:cs typeface="Tahoma" pitchFamily="34" charset="0"/>
              </a:rPr>
              <a:t>History of Computers 1939–1981</a:t>
            </a:r>
          </a:p>
          <a:p>
            <a:pPr lvl="1"/>
            <a:r>
              <a:rPr lang="en-US" sz="3400" dirty="0" smtClean="0">
                <a:solidFill>
                  <a:schemeClr val="tx1"/>
                </a:solidFill>
                <a:latin typeface="Tahoma" pitchFamily="34" charset="0"/>
                <a:ea typeface="Tahoma" pitchFamily="34" charset="0"/>
                <a:cs typeface="Tahoma" pitchFamily="34" charset="0"/>
              </a:rPr>
              <a:t>Hewlett-Packard founded–1939</a:t>
            </a:r>
          </a:p>
          <a:p>
            <a:pPr lvl="1"/>
            <a:r>
              <a:rPr lang="en-US" sz="3400" dirty="0" smtClean="0">
                <a:solidFill>
                  <a:schemeClr val="tx1"/>
                </a:solidFill>
                <a:latin typeface="Tahoma" pitchFamily="34" charset="0"/>
                <a:ea typeface="Tahoma" pitchFamily="34" charset="0"/>
                <a:cs typeface="Tahoma" pitchFamily="34" charset="0"/>
              </a:rPr>
              <a:t>ENIAC unveiled (increased computing speed by 1,000x)–1946</a:t>
            </a:r>
          </a:p>
          <a:p>
            <a:pPr lvl="1"/>
            <a:r>
              <a:rPr lang="en-US" sz="3400" dirty="0" smtClean="0">
                <a:solidFill>
                  <a:schemeClr val="tx1"/>
                </a:solidFill>
                <a:latin typeface="Tahoma" pitchFamily="34" charset="0"/>
                <a:ea typeface="Tahoma" pitchFamily="34" charset="0"/>
                <a:cs typeface="Tahoma" pitchFamily="34" charset="0"/>
              </a:rPr>
              <a:t>Commodore Business Machines founded–1965</a:t>
            </a:r>
          </a:p>
          <a:p>
            <a:pPr lvl="1"/>
            <a:r>
              <a:rPr lang="en-US" sz="3400" dirty="0" smtClean="0">
                <a:solidFill>
                  <a:schemeClr val="tx1"/>
                </a:solidFill>
                <a:latin typeface="Tahoma" pitchFamily="34" charset="0"/>
                <a:ea typeface="Tahoma" pitchFamily="34" charset="0"/>
                <a:cs typeface="Tahoma" pitchFamily="34" charset="0"/>
              </a:rPr>
              <a:t>Xerox opens Palo Alto Research Center–1970</a:t>
            </a:r>
          </a:p>
          <a:p>
            <a:pPr lvl="1"/>
            <a:r>
              <a:rPr lang="en-US" sz="3400" dirty="0" smtClean="0">
                <a:solidFill>
                  <a:schemeClr val="tx1"/>
                </a:solidFill>
                <a:latin typeface="Tahoma" pitchFamily="34" charset="0"/>
                <a:ea typeface="Tahoma" pitchFamily="34" charset="0"/>
                <a:cs typeface="Tahoma" pitchFamily="34" charset="0"/>
              </a:rPr>
              <a:t>Steve Wozniak designed the Apple I–1976</a:t>
            </a:r>
          </a:p>
          <a:p>
            <a:pPr lvl="1"/>
            <a:r>
              <a:rPr lang="en-US" sz="3400" dirty="0" smtClean="0">
                <a:solidFill>
                  <a:schemeClr val="tx1"/>
                </a:solidFill>
                <a:latin typeface="Tahoma" pitchFamily="34" charset="0"/>
                <a:ea typeface="Tahoma" pitchFamily="34" charset="0"/>
                <a:cs typeface="Tahoma" pitchFamily="34" charset="0"/>
              </a:rPr>
              <a:t>IBM introduced the PC–1981</a:t>
            </a:r>
          </a:p>
          <a:p>
            <a:pPr marL="457200" lvl="1" indent="0">
              <a:buNone/>
            </a:pPr>
            <a:endParaRPr lang="en-US" dirty="0"/>
          </a:p>
        </p:txBody>
      </p:sp>
      <p:sp>
        <p:nvSpPr>
          <p:cNvPr id="4" name="Footer Placeholder 3"/>
          <p:cNvSpPr>
            <a:spLocks noGrp="1"/>
          </p:cNvSpPr>
          <p:nvPr>
            <p:ph type="ftr" sz="quarter" idx="11"/>
          </p:nvPr>
        </p:nvSpPr>
        <p:spPr/>
        <p:txBody>
          <a:bodyPr/>
          <a:lstStyle/>
          <a:p>
            <a:pPr>
              <a:defRPr/>
            </a:pPr>
            <a:r>
              <a:rPr lang="en-US" smtClean="0"/>
              <a:t>Copyright © 2012  Pearson Education, Inc. Publishing as Prentice Hall</a:t>
            </a:r>
            <a:endParaRPr lang="en-US" dirty="0"/>
          </a:p>
        </p:txBody>
      </p:sp>
      <p:sp>
        <p:nvSpPr>
          <p:cNvPr id="5" name="Slide Number Placeholder 4"/>
          <p:cNvSpPr>
            <a:spLocks noGrp="1"/>
          </p:cNvSpPr>
          <p:nvPr>
            <p:ph type="sldNum" sz="quarter" idx="12"/>
          </p:nvPr>
        </p:nvSpPr>
        <p:spPr/>
        <p:txBody>
          <a:bodyPr/>
          <a:lstStyle/>
          <a:p>
            <a:pPr eaLnBrk="1" latinLnBrk="0" hangingPunct="1"/>
            <a:fld id="{D5BBC35B-A44B-4119-B8DA-DE9E3DFADA20}" type="slidenum">
              <a:rPr kumimoji="0" lang="en-US" smtClean="0"/>
              <a:pPr eaLnBrk="1" latinLnBrk="0" hangingPunct="1"/>
              <a:t>8</a:t>
            </a:fld>
            <a:endParaRPr kumimoji="0" lang="en-US"/>
          </a:p>
        </p:txBody>
      </p:sp>
      <p:sp>
        <p:nvSpPr>
          <p:cNvPr id="6" name="Rectangle 2"/>
          <p:cNvSpPr>
            <a:spLocks noGrp="1" noChangeArrowheads="1"/>
          </p:cNvSpPr>
          <p:nvPr>
            <p:ph type="title"/>
          </p:nvPr>
        </p:nvSpPr>
        <p:spPr/>
        <p:txBody>
          <a:bodyPr lIns="92075" tIns="46038" rIns="92075" bIns="46038" anchor="ctr"/>
          <a:lstStyle/>
          <a:p>
            <a:pPr eaLnBrk="1" hangingPunct="1"/>
            <a:r>
              <a:rPr lang="en-US" dirty="0" smtClean="0"/>
              <a:t>Computers: Yesterday, Today, and Tomorrow</a:t>
            </a:r>
          </a:p>
        </p:txBody>
      </p:sp>
    </p:spTree>
    <p:extLst>
      <p:ext uri="{BB962C8B-B14F-4D97-AF65-F5344CB8AC3E}">
        <p14:creationId xmlns:p14="http://schemas.microsoft.com/office/powerpoint/2010/main" val="19389745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3600" b="1" dirty="0">
                <a:solidFill>
                  <a:schemeClr val="tx1"/>
                </a:solidFill>
                <a:latin typeface="Tahoma" pitchFamily="34" charset="0"/>
                <a:ea typeface="Tahoma" pitchFamily="34" charset="0"/>
                <a:cs typeface="Tahoma" pitchFamily="34" charset="0"/>
              </a:rPr>
              <a:t>History of Computers </a:t>
            </a:r>
            <a:r>
              <a:rPr lang="en-US" sz="3600" b="1" dirty="0" smtClean="0">
                <a:solidFill>
                  <a:schemeClr val="tx1"/>
                </a:solidFill>
                <a:latin typeface="Tahoma" pitchFamily="34" charset="0"/>
                <a:ea typeface="Tahoma" pitchFamily="34" charset="0"/>
                <a:cs typeface="Tahoma" pitchFamily="34" charset="0"/>
              </a:rPr>
              <a:t>1990–2009</a:t>
            </a:r>
          </a:p>
          <a:p>
            <a:pPr lvl="1"/>
            <a:r>
              <a:rPr lang="en-US" sz="2400" dirty="0">
                <a:solidFill>
                  <a:schemeClr val="tx1"/>
                </a:solidFill>
                <a:latin typeface="Tahoma" pitchFamily="34" charset="0"/>
                <a:ea typeface="Tahoma" pitchFamily="34" charset="0"/>
                <a:cs typeface="Tahoma" pitchFamily="34" charset="0"/>
              </a:rPr>
              <a:t>HTML developed; World Wide Web born–1990</a:t>
            </a:r>
          </a:p>
          <a:p>
            <a:pPr lvl="1"/>
            <a:r>
              <a:rPr lang="en-US" sz="2400" dirty="0">
                <a:solidFill>
                  <a:schemeClr val="tx1"/>
                </a:solidFill>
                <a:latin typeface="Tahoma" pitchFamily="34" charset="0"/>
                <a:ea typeface="Tahoma" pitchFamily="34" charset="0"/>
                <a:cs typeface="Tahoma" pitchFamily="34" charset="0"/>
              </a:rPr>
              <a:t>Netscape and Yahoo founded–1994</a:t>
            </a:r>
          </a:p>
          <a:p>
            <a:pPr lvl="1"/>
            <a:r>
              <a:rPr lang="en-US" sz="2400" dirty="0">
                <a:solidFill>
                  <a:schemeClr val="tx1"/>
                </a:solidFill>
                <a:latin typeface="Tahoma" pitchFamily="34" charset="0"/>
                <a:ea typeface="Tahoma" pitchFamily="34" charset="0"/>
                <a:cs typeface="Tahoma" pitchFamily="34" charset="0"/>
              </a:rPr>
              <a:t>Microsoft releases Windows 95–1995</a:t>
            </a:r>
          </a:p>
          <a:p>
            <a:pPr lvl="1"/>
            <a:r>
              <a:rPr lang="en-US" sz="2400" dirty="0" smtClean="0">
                <a:solidFill>
                  <a:schemeClr val="tx1"/>
                </a:solidFill>
                <a:latin typeface="Tahoma" pitchFamily="34" charset="0"/>
                <a:ea typeface="Tahoma" pitchFamily="34" charset="0"/>
                <a:cs typeface="Tahoma" pitchFamily="34" charset="0"/>
              </a:rPr>
              <a:t>Microsoft’s Bill Gates resigns–2000</a:t>
            </a:r>
          </a:p>
          <a:p>
            <a:pPr lvl="1"/>
            <a:r>
              <a:rPr lang="en-US" sz="2400" dirty="0" smtClean="0">
                <a:solidFill>
                  <a:schemeClr val="tx1"/>
                </a:solidFill>
                <a:latin typeface="Tahoma" pitchFamily="34" charset="0"/>
                <a:ea typeface="Tahoma" pitchFamily="34" charset="0"/>
                <a:cs typeface="Tahoma" pitchFamily="34" charset="0"/>
              </a:rPr>
              <a:t>YouTube founded; Windows Vista announced–2005</a:t>
            </a:r>
          </a:p>
          <a:p>
            <a:pPr lvl="1"/>
            <a:r>
              <a:rPr lang="en-US" sz="2400" dirty="0" smtClean="0">
                <a:solidFill>
                  <a:schemeClr val="tx1"/>
                </a:solidFill>
                <a:latin typeface="Tahoma" pitchFamily="34" charset="0"/>
                <a:ea typeface="Tahoma" pitchFamily="34" charset="0"/>
                <a:cs typeface="Tahoma" pitchFamily="34" charset="0"/>
              </a:rPr>
              <a:t>Amazon releases the Kindle; Google releases Android–2007</a:t>
            </a:r>
          </a:p>
          <a:p>
            <a:pPr lvl="1"/>
            <a:r>
              <a:rPr lang="en-US" sz="2400" dirty="0" smtClean="0">
                <a:solidFill>
                  <a:schemeClr val="tx1"/>
                </a:solidFill>
                <a:latin typeface="Tahoma" pitchFamily="34" charset="0"/>
                <a:ea typeface="Tahoma" pitchFamily="34" charset="0"/>
                <a:cs typeface="Tahoma" pitchFamily="34" charset="0"/>
              </a:rPr>
              <a:t>Microsoft releases Windows 7–2009</a:t>
            </a:r>
            <a:endParaRPr lang="en-US" sz="2400" dirty="0">
              <a:solidFill>
                <a:schemeClr val="tx1"/>
              </a:solidFill>
              <a:latin typeface="Tahoma" pitchFamily="34" charset="0"/>
              <a:ea typeface="Tahoma" pitchFamily="34" charset="0"/>
              <a:cs typeface="Tahoma" pitchFamily="34" charset="0"/>
            </a:endParaRPr>
          </a:p>
        </p:txBody>
      </p:sp>
      <p:sp>
        <p:nvSpPr>
          <p:cNvPr id="4" name="Footer Placeholder 3"/>
          <p:cNvSpPr>
            <a:spLocks noGrp="1"/>
          </p:cNvSpPr>
          <p:nvPr>
            <p:ph type="ftr" sz="quarter" idx="11"/>
          </p:nvPr>
        </p:nvSpPr>
        <p:spPr/>
        <p:txBody>
          <a:bodyPr/>
          <a:lstStyle/>
          <a:p>
            <a:pPr>
              <a:defRPr/>
            </a:pPr>
            <a:r>
              <a:rPr lang="en-US" smtClean="0"/>
              <a:t>Copyright © 2012  Pearson Education, Inc. Publishing as Prentice Hall</a:t>
            </a:r>
            <a:endParaRPr lang="en-US" dirty="0"/>
          </a:p>
        </p:txBody>
      </p:sp>
      <p:sp>
        <p:nvSpPr>
          <p:cNvPr id="5" name="Slide Number Placeholder 4"/>
          <p:cNvSpPr>
            <a:spLocks noGrp="1"/>
          </p:cNvSpPr>
          <p:nvPr>
            <p:ph type="sldNum" sz="quarter" idx="12"/>
          </p:nvPr>
        </p:nvSpPr>
        <p:spPr/>
        <p:txBody>
          <a:bodyPr/>
          <a:lstStyle/>
          <a:p>
            <a:pPr eaLnBrk="1" latinLnBrk="0" hangingPunct="1"/>
            <a:fld id="{D5BBC35B-A44B-4119-B8DA-DE9E3DFADA20}" type="slidenum">
              <a:rPr kumimoji="0" lang="en-US" smtClean="0"/>
              <a:pPr eaLnBrk="1" latinLnBrk="0" hangingPunct="1"/>
              <a:t>9</a:t>
            </a:fld>
            <a:endParaRPr kumimoji="0" lang="en-US"/>
          </a:p>
        </p:txBody>
      </p:sp>
      <p:sp>
        <p:nvSpPr>
          <p:cNvPr id="6" name="Rectangle 2"/>
          <p:cNvSpPr>
            <a:spLocks noGrp="1" noChangeArrowheads="1"/>
          </p:cNvSpPr>
          <p:nvPr>
            <p:ph type="title"/>
          </p:nvPr>
        </p:nvSpPr>
        <p:spPr/>
        <p:txBody>
          <a:bodyPr lIns="92075" tIns="46038" rIns="92075" bIns="46038" anchor="ctr"/>
          <a:lstStyle/>
          <a:p>
            <a:pPr eaLnBrk="1" hangingPunct="1"/>
            <a:r>
              <a:rPr lang="en-US" dirty="0" smtClean="0"/>
              <a:t>Computers: Yesterday, Today, and Tomorrow</a:t>
            </a:r>
          </a:p>
        </p:txBody>
      </p:sp>
    </p:spTree>
    <p:extLst>
      <p:ext uri="{BB962C8B-B14F-4D97-AF65-F5344CB8AC3E}">
        <p14:creationId xmlns:p14="http://schemas.microsoft.com/office/powerpoint/2010/main" val="165861034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sz="3600" b="1" dirty="0" smtClean="0">
                <a:solidFill>
                  <a:schemeClr val="tx1"/>
                </a:solidFill>
                <a:latin typeface="Tahoma" pitchFamily="34" charset="0"/>
                <a:ea typeface="Tahoma" pitchFamily="34" charset="0"/>
                <a:cs typeface="Tahoma" pitchFamily="34" charset="0"/>
              </a:rPr>
              <a:t>Before computers</a:t>
            </a:r>
          </a:p>
          <a:p>
            <a:pPr lvl="1"/>
            <a:r>
              <a:rPr lang="en-US" sz="2800" dirty="0">
                <a:solidFill>
                  <a:schemeClr val="tx1"/>
                </a:solidFill>
                <a:latin typeface="Tahoma" pitchFamily="34" charset="0"/>
                <a:ea typeface="Tahoma" pitchFamily="34" charset="0"/>
                <a:cs typeface="Tahoma" pitchFamily="34" charset="0"/>
              </a:rPr>
              <a:t>T</a:t>
            </a:r>
            <a:r>
              <a:rPr lang="en-US" sz="2800" dirty="0" smtClean="0">
                <a:solidFill>
                  <a:schemeClr val="tx1"/>
                </a:solidFill>
                <a:latin typeface="Tahoma" pitchFamily="34" charset="0"/>
                <a:ea typeface="Tahoma" pitchFamily="34" charset="0"/>
                <a:cs typeface="Tahoma" pitchFamily="34" charset="0"/>
              </a:rPr>
              <a:t>here were</a:t>
            </a:r>
            <a:endParaRPr lang="en-US" dirty="0">
              <a:solidFill>
                <a:schemeClr val="tx1"/>
              </a:solidFill>
              <a:latin typeface="Tahoma" pitchFamily="34" charset="0"/>
              <a:ea typeface="Tahoma" pitchFamily="34" charset="0"/>
              <a:cs typeface="Tahoma" pitchFamily="34" charset="0"/>
            </a:endParaRPr>
          </a:p>
          <a:p>
            <a:pPr lvl="2"/>
            <a:r>
              <a:rPr lang="en-US" sz="2400" dirty="0" smtClean="0">
                <a:solidFill>
                  <a:schemeClr val="tx1"/>
                </a:solidFill>
                <a:latin typeface="Tahoma" pitchFamily="34" charset="0"/>
                <a:ea typeface="Tahoma" pitchFamily="34" charset="0"/>
                <a:cs typeface="Tahoma" pitchFamily="34" charset="0"/>
              </a:rPr>
              <a:t>No telephone answering machines</a:t>
            </a:r>
          </a:p>
          <a:p>
            <a:pPr lvl="2"/>
            <a:r>
              <a:rPr lang="en-US" sz="2400" dirty="0" smtClean="0">
                <a:solidFill>
                  <a:schemeClr val="tx1"/>
                </a:solidFill>
                <a:latin typeface="Tahoma" pitchFamily="34" charset="0"/>
                <a:ea typeface="Tahoma" pitchFamily="34" charset="0"/>
                <a:cs typeface="Tahoma" pitchFamily="34" charset="0"/>
              </a:rPr>
              <a:t>No handheld calculators</a:t>
            </a:r>
          </a:p>
          <a:p>
            <a:pPr lvl="2"/>
            <a:r>
              <a:rPr lang="en-US" sz="2400" dirty="0" smtClean="0">
                <a:solidFill>
                  <a:schemeClr val="tx1"/>
                </a:solidFill>
                <a:latin typeface="Tahoma" pitchFamily="34" charset="0"/>
                <a:ea typeface="Tahoma" pitchFamily="34" charset="0"/>
                <a:cs typeface="Tahoma" pitchFamily="34" charset="0"/>
              </a:rPr>
              <a:t>No fax machines</a:t>
            </a:r>
          </a:p>
          <a:p>
            <a:pPr lvl="2"/>
            <a:r>
              <a:rPr lang="en-US" sz="2400" dirty="0" smtClean="0">
                <a:solidFill>
                  <a:schemeClr val="tx1"/>
                </a:solidFill>
                <a:latin typeface="Tahoma" pitchFamily="34" charset="0"/>
                <a:ea typeface="Tahoma" pitchFamily="34" charset="0"/>
                <a:cs typeface="Tahoma" pitchFamily="34" charset="0"/>
              </a:rPr>
              <a:t>No personal computers</a:t>
            </a:r>
          </a:p>
          <a:p>
            <a:pPr lvl="1"/>
            <a:r>
              <a:rPr lang="en-US" sz="2800" dirty="0" smtClean="0">
                <a:solidFill>
                  <a:schemeClr val="tx1"/>
                </a:solidFill>
                <a:latin typeface="Tahoma" pitchFamily="34" charset="0"/>
                <a:ea typeface="Tahoma" pitchFamily="34" charset="0"/>
                <a:cs typeface="Tahoma" pitchFamily="34" charset="0"/>
              </a:rPr>
              <a:t>People</a:t>
            </a:r>
          </a:p>
          <a:p>
            <a:pPr lvl="2"/>
            <a:r>
              <a:rPr lang="en-US" sz="2400" dirty="0" smtClean="0">
                <a:solidFill>
                  <a:schemeClr val="tx1"/>
                </a:solidFill>
                <a:latin typeface="Tahoma" pitchFamily="34" charset="0"/>
                <a:ea typeface="Tahoma" pitchFamily="34" charset="0"/>
                <a:cs typeface="Tahoma" pitchFamily="34" charset="0"/>
              </a:rPr>
              <a:t>Wrote letters by hand or with a typewriter</a:t>
            </a:r>
          </a:p>
          <a:p>
            <a:pPr lvl="2"/>
            <a:r>
              <a:rPr lang="en-US" sz="2400" dirty="0" smtClean="0">
                <a:solidFill>
                  <a:schemeClr val="tx1"/>
                </a:solidFill>
                <a:latin typeface="Tahoma" pitchFamily="34" charset="0"/>
                <a:ea typeface="Tahoma" pitchFamily="34" charset="0"/>
                <a:cs typeface="Tahoma" pitchFamily="34" charset="0"/>
              </a:rPr>
              <a:t>Kept track of data and numbers in ledgers</a:t>
            </a:r>
          </a:p>
          <a:p>
            <a:pPr lvl="2"/>
            <a:r>
              <a:rPr lang="en-US" sz="2400" dirty="0" smtClean="0">
                <a:solidFill>
                  <a:schemeClr val="tx1"/>
                </a:solidFill>
                <a:latin typeface="Tahoma" pitchFamily="34" charset="0"/>
                <a:ea typeface="Tahoma" pitchFamily="34" charset="0"/>
                <a:cs typeface="Tahoma" pitchFamily="34" charset="0"/>
              </a:rPr>
              <a:t>Communicated in person or over the telephone</a:t>
            </a:r>
            <a:endParaRPr lang="en-US" sz="2400" dirty="0">
              <a:solidFill>
                <a:schemeClr val="tx1"/>
              </a:solidFill>
              <a:latin typeface="Tahoma" pitchFamily="34" charset="0"/>
              <a:ea typeface="Tahoma" pitchFamily="34" charset="0"/>
              <a:cs typeface="Tahoma" pitchFamily="34" charset="0"/>
            </a:endParaRPr>
          </a:p>
        </p:txBody>
      </p:sp>
      <p:sp>
        <p:nvSpPr>
          <p:cNvPr id="4" name="Footer Placeholder 3"/>
          <p:cNvSpPr>
            <a:spLocks noGrp="1"/>
          </p:cNvSpPr>
          <p:nvPr>
            <p:ph type="ftr" sz="quarter" idx="11"/>
          </p:nvPr>
        </p:nvSpPr>
        <p:spPr/>
        <p:txBody>
          <a:bodyPr/>
          <a:lstStyle/>
          <a:p>
            <a:pPr>
              <a:defRPr/>
            </a:pPr>
            <a:r>
              <a:rPr lang="en-US" smtClean="0"/>
              <a:t>Copyright © 2012  Pearson Education, Inc. Publishing as Prentice Hall</a:t>
            </a:r>
            <a:endParaRPr lang="en-US" dirty="0"/>
          </a:p>
        </p:txBody>
      </p:sp>
      <p:sp>
        <p:nvSpPr>
          <p:cNvPr id="5" name="Slide Number Placeholder 4"/>
          <p:cNvSpPr>
            <a:spLocks noGrp="1"/>
          </p:cNvSpPr>
          <p:nvPr>
            <p:ph type="sldNum" sz="quarter" idx="12"/>
          </p:nvPr>
        </p:nvSpPr>
        <p:spPr/>
        <p:txBody>
          <a:bodyPr/>
          <a:lstStyle/>
          <a:p>
            <a:pPr eaLnBrk="1" latinLnBrk="0" hangingPunct="1"/>
            <a:fld id="{D5BBC35B-A44B-4119-B8DA-DE9E3DFADA20}" type="slidenum">
              <a:rPr kumimoji="0" lang="en-US" smtClean="0"/>
              <a:pPr eaLnBrk="1" latinLnBrk="0" hangingPunct="1"/>
              <a:t>10</a:t>
            </a:fld>
            <a:endParaRPr kumimoji="0" lang="en-US"/>
          </a:p>
        </p:txBody>
      </p:sp>
      <p:sp>
        <p:nvSpPr>
          <p:cNvPr id="6" name="Rectangle 2"/>
          <p:cNvSpPr>
            <a:spLocks noGrp="1" noChangeArrowheads="1"/>
          </p:cNvSpPr>
          <p:nvPr>
            <p:ph type="title"/>
          </p:nvPr>
        </p:nvSpPr>
        <p:spPr/>
        <p:txBody>
          <a:bodyPr lIns="92075" tIns="46038" rIns="92075" bIns="46038" anchor="ctr"/>
          <a:lstStyle/>
          <a:p>
            <a:pPr eaLnBrk="1" hangingPunct="1"/>
            <a:r>
              <a:rPr lang="en-US" dirty="0" smtClean="0"/>
              <a:t>Computers: Yesterday, Today, and Tomorrow</a:t>
            </a:r>
          </a:p>
        </p:txBody>
      </p:sp>
    </p:spTree>
    <p:extLst>
      <p:ext uri="{BB962C8B-B14F-4D97-AF65-F5344CB8AC3E}">
        <p14:creationId xmlns:p14="http://schemas.microsoft.com/office/powerpoint/2010/main" val="183148198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p:cNvSpPr>
            <a:spLocks noGrp="1" noChangeArrowheads="1"/>
          </p:cNvSpPr>
          <p:nvPr>
            <p:ph type="title"/>
          </p:nvPr>
        </p:nvSpPr>
        <p:spPr/>
        <p:txBody>
          <a:bodyPr lIns="92075" tIns="46038" rIns="92075" bIns="46038" anchor="ctr"/>
          <a:lstStyle/>
          <a:p>
            <a:pPr eaLnBrk="1" hangingPunct="1"/>
            <a:r>
              <a:rPr lang="en-US" dirty="0" smtClean="0"/>
              <a:t>Computer Fundamentals</a:t>
            </a:r>
          </a:p>
        </p:txBody>
      </p:sp>
      <p:sp>
        <p:nvSpPr>
          <p:cNvPr id="107522" name="Rectangle 3"/>
          <p:cNvSpPr>
            <a:spLocks noGrp="1" noChangeArrowheads="1"/>
          </p:cNvSpPr>
          <p:nvPr>
            <p:ph idx="1"/>
          </p:nvPr>
        </p:nvSpPr>
        <p:spPr/>
        <p:txBody>
          <a:bodyPr lIns="182562" tIns="46038" rIns="182562" bIns="46038"/>
          <a:lstStyle/>
          <a:p>
            <a:pPr eaLnBrk="1" hangingPunct="1">
              <a:spcBef>
                <a:spcPct val="0"/>
              </a:spcBef>
            </a:pPr>
            <a:r>
              <a:rPr lang="en-US" sz="3600" b="1" dirty="0" smtClean="0">
                <a:solidFill>
                  <a:schemeClr val="tx1"/>
                </a:solidFill>
                <a:latin typeface="Tahoma" pitchFamily="34" charset="0"/>
                <a:ea typeface="Tahoma" pitchFamily="34" charset="0"/>
                <a:cs typeface="Tahoma" pitchFamily="34" charset="0"/>
              </a:rPr>
              <a:t>Computer</a:t>
            </a:r>
            <a:r>
              <a:rPr lang="en-US" sz="3600" dirty="0" smtClean="0">
                <a:solidFill>
                  <a:schemeClr val="tx1"/>
                </a:solidFill>
                <a:latin typeface="Tahoma" pitchFamily="34" charset="0"/>
                <a:ea typeface="Tahoma" pitchFamily="34" charset="0"/>
                <a:cs typeface="Tahoma" pitchFamily="34" charset="0"/>
              </a:rPr>
              <a:t>—device that performs the information-processing cycle</a:t>
            </a:r>
          </a:p>
          <a:p>
            <a:pPr eaLnBrk="1" hangingPunct="1">
              <a:spcBef>
                <a:spcPct val="0"/>
              </a:spcBef>
            </a:pPr>
            <a:r>
              <a:rPr lang="en-US" sz="3600" b="1" dirty="0" smtClean="0">
                <a:solidFill>
                  <a:schemeClr val="tx1"/>
                </a:solidFill>
                <a:latin typeface="Tahoma" pitchFamily="34" charset="0"/>
                <a:ea typeface="Tahoma" pitchFamily="34" charset="0"/>
                <a:cs typeface="Tahoma" pitchFamily="34" charset="0"/>
              </a:rPr>
              <a:t>Information-processing cycle</a:t>
            </a:r>
          </a:p>
          <a:p>
            <a:pPr lvl="1">
              <a:spcBef>
                <a:spcPct val="0"/>
              </a:spcBef>
            </a:pPr>
            <a:r>
              <a:rPr lang="en-US" sz="2800" dirty="0" smtClean="0">
                <a:solidFill>
                  <a:schemeClr val="tx1"/>
                </a:solidFill>
                <a:latin typeface="Tahoma" pitchFamily="34" charset="0"/>
                <a:ea typeface="Tahoma" pitchFamily="34" charset="0"/>
                <a:cs typeface="Tahoma" pitchFamily="34" charset="0"/>
              </a:rPr>
              <a:t>Consists of four basic operations:</a:t>
            </a:r>
          </a:p>
          <a:p>
            <a:pPr lvl="2">
              <a:spcBef>
                <a:spcPct val="0"/>
              </a:spcBef>
            </a:pPr>
            <a:r>
              <a:rPr lang="en-US" sz="2800" dirty="0" smtClean="0">
                <a:solidFill>
                  <a:schemeClr val="tx1"/>
                </a:solidFill>
                <a:latin typeface="Tahoma" pitchFamily="34" charset="0"/>
                <a:ea typeface="Tahoma" pitchFamily="34" charset="0"/>
                <a:cs typeface="Tahoma" pitchFamily="34" charset="0"/>
              </a:rPr>
              <a:t>Input</a:t>
            </a:r>
          </a:p>
          <a:p>
            <a:pPr lvl="2">
              <a:spcBef>
                <a:spcPct val="0"/>
              </a:spcBef>
            </a:pPr>
            <a:r>
              <a:rPr lang="en-US" sz="2800" dirty="0" smtClean="0">
                <a:solidFill>
                  <a:schemeClr val="tx1"/>
                </a:solidFill>
                <a:latin typeface="Tahoma" pitchFamily="34" charset="0"/>
                <a:ea typeface="Tahoma" pitchFamily="34" charset="0"/>
                <a:cs typeface="Tahoma" pitchFamily="34" charset="0"/>
              </a:rPr>
              <a:t>Processing</a:t>
            </a:r>
          </a:p>
          <a:p>
            <a:pPr lvl="2">
              <a:spcBef>
                <a:spcPct val="0"/>
              </a:spcBef>
            </a:pPr>
            <a:r>
              <a:rPr lang="en-US" sz="2800" dirty="0" smtClean="0">
                <a:solidFill>
                  <a:schemeClr val="tx1"/>
                </a:solidFill>
                <a:latin typeface="Tahoma" pitchFamily="34" charset="0"/>
                <a:ea typeface="Tahoma" pitchFamily="34" charset="0"/>
                <a:cs typeface="Tahoma" pitchFamily="34" charset="0"/>
              </a:rPr>
              <a:t>Output</a:t>
            </a:r>
          </a:p>
          <a:p>
            <a:pPr lvl="2">
              <a:spcBef>
                <a:spcPct val="0"/>
              </a:spcBef>
            </a:pPr>
            <a:r>
              <a:rPr lang="en-US" sz="2800" dirty="0" smtClean="0">
                <a:solidFill>
                  <a:schemeClr val="tx1"/>
                </a:solidFill>
                <a:latin typeface="Tahoma" pitchFamily="34" charset="0"/>
                <a:ea typeface="Tahoma" pitchFamily="34" charset="0"/>
                <a:cs typeface="Tahoma" pitchFamily="34" charset="0"/>
              </a:rPr>
              <a:t>Storage </a:t>
            </a:r>
          </a:p>
          <a:p>
            <a:pPr eaLnBrk="1" hangingPunct="1">
              <a:spcBef>
                <a:spcPct val="0"/>
              </a:spcBef>
            </a:pPr>
            <a:endParaRPr lang="en-US" dirty="0" smtClean="0"/>
          </a:p>
        </p:txBody>
      </p:sp>
      <p:sp>
        <p:nvSpPr>
          <p:cNvPr id="9" name="Footer Placeholder 8"/>
          <p:cNvSpPr>
            <a:spLocks noGrp="1"/>
          </p:cNvSpPr>
          <p:nvPr>
            <p:ph type="ftr" sz="quarter" idx="11"/>
          </p:nvPr>
        </p:nvSpPr>
        <p:spPr/>
        <p:txBody>
          <a:bodyPr/>
          <a:lstStyle/>
          <a:p>
            <a:pPr>
              <a:defRPr/>
            </a:pPr>
            <a:r>
              <a:rPr lang="en-US" smtClean="0">
                <a:solidFill>
                  <a:srgbClr val="000000"/>
                </a:solidFill>
              </a:rPr>
              <a:t>Copyright © 2012  Pearson Education, Inc. Publishing as Prentice Hall</a:t>
            </a:r>
            <a:endParaRPr lang="en-US" dirty="0">
              <a:solidFill>
                <a:srgbClr val="000000"/>
              </a:solidFill>
            </a:endParaRPr>
          </a:p>
        </p:txBody>
      </p:sp>
      <p:sp>
        <p:nvSpPr>
          <p:cNvPr id="6" name="Slide Number Placeholder 5"/>
          <p:cNvSpPr>
            <a:spLocks noGrp="1"/>
          </p:cNvSpPr>
          <p:nvPr>
            <p:ph type="sldNum" sz="quarter" idx="12"/>
          </p:nvPr>
        </p:nvSpPr>
        <p:spPr/>
        <p:txBody>
          <a:bodyPr/>
          <a:lstStyle/>
          <a:p>
            <a:fld id="{D5BBC35B-A44B-4119-B8DA-DE9E3DFADA20}" type="slidenum">
              <a:rPr kumimoji="0" lang="en-US" smtClean="0"/>
              <a:pPr/>
              <a:t>11</a:t>
            </a:fld>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pPr>
              <a:defRPr/>
            </a:pPr>
            <a:r>
              <a:rPr lang="en-US" smtClean="0"/>
              <a:t>Copyright © 2012  Pearson Education, Inc. Publishing as Prentice Hall</a:t>
            </a:r>
            <a:endParaRPr lang="en-US" dirty="0"/>
          </a:p>
        </p:txBody>
      </p:sp>
      <p:sp>
        <p:nvSpPr>
          <p:cNvPr id="8" name="Title 1"/>
          <p:cNvSpPr>
            <a:spLocks noGrp="1"/>
          </p:cNvSpPr>
          <p:nvPr>
            <p:ph type="title"/>
          </p:nvPr>
        </p:nvSpPr>
        <p:spPr/>
        <p:txBody>
          <a:bodyPr anchor="ctr"/>
          <a:lstStyle/>
          <a:p>
            <a:r>
              <a:rPr lang="en-US" dirty="0" smtClean="0"/>
              <a:t>Computer Fundamentals</a:t>
            </a:r>
          </a:p>
        </p:txBody>
      </p:sp>
      <p:sp>
        <p:nvSpPr>
          <p:cNvPr id="6" name="Slide Number Placeholder 5"/>
          <p:cNvSpPr>
            <a:spLocks noGrp="1"/>
          </p:cNvSpPr>
          <p:nvPr>
            <p:ph type="sldNum" sz="quarter" idx="12"/>
          </p:nvPr>
        </p:nvSpPr>
        <p:spPr/>
        <p:txBody>
          <a:bodyPr/>
          <a:lstStyle/>
          <a:p>
            <a:fld id="{D5BBC35B-A44B-4119-B8DA-DE9E3DFADA20}" type="slidenum">
              <a:rPr kumimoji="0" lang="en-US" smtClean="0"/>
              <a:pPr/>
              <a:t>12</a:t>
            </a:fld>
            <a:endParaRPr kumimoji="0" lang="en-US"/>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43200" y="1219200"/>
            <a:ext cx="3962400" cy="517245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pPr>
              <a:defRPr/>
            </a:pPr>
            <a:r>
              <a:rPr lang="en-US" smtClean="0"/>
              <a:t>Copyright © 2012  Pearson Education, Inc. Publishing as Prentice Hall</a:t>
            </a:r>
            <a:endParaRPr lang="en-US" dirty="0"/>
          </a:p>
        </p:txBody>
      </p:sp>
      <p:sp>
        <p:nvSpPr>
          <p:cNvPr id="8" name="Title 1"/>
          <p:cNvSpPr>
            <a:spLocks noGrp="1"/>
          </p:cNvSpPr>
          <p:nvPr>
            <p:ph type="title"/>
          </p:nvPr>
        </p:nvSpPr>
        <p:spPr/>
        <p:txBody>
          <a:bodyPr anchor="ctr"/>
          <a:lstStyle/>
          <a:p>
            <a:r>
              <a:rPr lang="en-US" dirty="0" smtClean="0"/>
              <a:t>Computer Fundamentals</a:t>
            </a:r>
          </a:p>
        </p:txBody>
      </p:sp>
      <p:sp>
        <p:nvSpPr>
          <p:cNvPr id="6" name="Slide Number Placeholder 5"/>
          <p:cNvSpPr>
            <a:spLocks noGrp="1"/>
          </p:cNvSpPr>
          <p:nvPr>
            <p:ph type="sldNum" sz="quarter" idx="12"/>
          </p:nvPr>
        </p:nvSpPr>
        <p:spPr/>
        <p:txBody>
          <a:bodyPr/>
          <a:lstStyle/>
          <a:p>
            <a:fld id="{D5BBC35B-A44B-4119-B8DA-DE9E3DFADA20}" type="slidenum">
              <a:rPr kumimoji="0" lang="en-US" smtClean="0"/>
              <a:pPr/>
              <a:t>13</a:t>
            </a:fld>
            <a:endParaRPr kumimoji="0" lang="en-US"/>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 y="1371600"/>
            <a:ext cx="7752264" cy="4191000"/>
          </a:xfrm>
          <a:prstGeom prst="rect">
            <a:avLst/>
          </a:prstGeom>
        </p:spPr>
      </p:pic>
    </p:spTree>
    <p:extLst>
      <p:ext uri="{BB962C8B-B14F-4D97-AF65-F5344CB8AC3E}">
        <p14:creationId xmlns:p14="http://schemas.microsoft.com/office/powerpoint/2010/main" val="30627204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2"/>
          <p:cNvSpPr>
            <a:spLocks noGrp="1" noChangeArrowheads="1"/>
          </p:cNvSpPr>
          <p:nvPr>
            <p:ph type="title"/>
          </p:nvPr>
        </p:nvSpPr>
        <p:spPr/>
        <p:txBody>
          <a:bodyPr lIns="92075" tIns="46038" rIns="92075" bIns="46038" anchor="ctr"/>
          <a:lstStyle/>
          <a:p>
            <a:pPr eaLnBrk="1" hangingPunct="1"/>
            <a:r>
              <a:rPr lang="en-US" dirty="0" smtClean="0"/>
              <a:t>Computer Fundamentals</a:t>
            </a:r>
          </a:p>
        </p:txBody>
      </p:sp>
      <p:sp>
        <p:nvSpPr>
          <p:cNvPr id="111618" name="Rectangle 3"/>
          <p:cNvSpPr>
            <a:spLocks noGrp="1" noChangeArrowheads="1"/>
          </p:cNvSpPr>
          <p:nvPr>
            <p:ph idx="1"/>
          </p:nvPr>
        </p:nvSpPr>
        <p:spPr>
          <a:xfrm>
            <a:off x="914400" y="2017713"/>
            <a:ext cx="7772400" cy="4114800"/>
          </a:xfrm>
        </p:spPr>
        <p:txBody>
          <a:bodyPr lIns="182562" tIns="46038" rIns="182562" bIns="46038">
            <a:noAutofit/>
          </a:bodyPr>
          <a:lstStyle/>
          <a:p>
            <a:pPr eaLnBrk="1" hangingPunct="1"/>
            <a:r>
              <a:rPr lang="en-US" sz="3600" b="1" dirty="0" smtClean="0">
                <a:solidFill>
                  <a:schemeClr val="tx1"/>
                </a:solidFill>
                <a:latin typeface="Tahoma" pitchFamily="34" charset="0"/>
                <a:ea typeface="Tahoma" pitchFamily="34" charset="0"/>
                <a:cs typeface="Tahoma" pitchFamily="34" charset="0"/>
              </a:rPr>
              <a:t>Computer system—</a:t>
            </a:r>
            <a:r>
              <a:rPr lang="en-US" sz="3600" dirty="0" smtClean="0">
                <a:solidFill>
                  <a:schemeClr val="tx1"/>
                </a:solidFill>
                <a:latin typeface="Tahoma" pitchFamily="34" charset="0"/>
                <a:ea typeface="Tahoma" pitchFamily="34" charset="0"/>
                <a:cs typeface="Tahoma" pitchFamily="34" charset="0"/>
              </a:rPr>
              <a:t>group of associated components that work together</a:t>
            </a:r>
          </a:p>
          <a:p>
            <a:pPr lvl="1" eaLnBrk="1" hangingPunct="1"/>
            <a:r>
              <a:rPr lang="en-US" sz="2400" dirty="0" smtClean="0">
                <a:solidFill>
                  <a:schemeClr val="tx1"/>
                </a:solidFill>
                <a:latin typeface="Tahoma" pitchFamily="34" charset="0"/>
                <a:ea typeface="Tahoma" pitchFamily="34" charset="0"/>
                <a:cs typeface="Tahoma" pitchFamily="34" charset="0"/>
              </a:rPr>
              <a:t>Hardware</a:t>
            </a:r>
          </a:p>
          <a:p>
            <a:pPr lvl="1" eaLnBrk="1" hangingPunct="1"/>
            <a:r>
              <a:rPr lang="en-US" sz="2400" dirty="0" smtClean="0">
                <a:solidFill>
                  <a:schemeClr val="tx1"/>
                </a:solidFill>
                <a:latin typeface="Tahoma" pitchFamily="34" charset="0"/>
                <a:ea typeface="Tahoma" pitchFamily="34" charset="0"/>
                <a:cs typeface="Tahoma" pitchFamily="34" charset="0"/>
              </a:rPr>
              <a:t>Software</a:t>
            </a:r>
          </a:p>
        </p:txBody>
      </p:sp>
      <p:sp>
        <p:nvSpPr>
          <p:cNvPr id="9" name="Footer Placeholder 8"/>
          <p:cNvSpPr>
            <a:spLocks noGrp="1"/>
          </p:cNvSpPr>
          <p:nvPr>
            <p:ph type="ftr" sz="quarter" idx="11"/>
          </p:nvPr>
        </p:nvSpPr>
        <p:spPr/>
        <p:txBody>
          <a:bodyPr/>
          <a:lstStyle/>
          <a:p>
            <a:pPr>
              <a:defRPr/>
            </a:pPr>
            <a:r>
              <a:rPr lang="en-US" smtClean="0"/>
              <a:t>Copyright © 2012  Pearson Education, Inc. Publishing as Prentice Hall</a:t>
            </a:r>
            <a:endParaRPr lang="en-US" dirty="0"/>
          </a:p>
        </p:txBody>
      </p:sp>
      <p:sp>
        <p:nvSpPr>
          <p:cNvPr id="6" name="Slide Number Placeholder 5"/>
          <p:cNvSpPr>
            <a:spLocks noGrp="1"/>
          </p:cNvSpPr>
          <p:nvPr>
            <p:ph type="sldNum" sz="quarter" idx="12"/>
          </p:nvPr>
        </p:nvSpPr>
        <p:spPr/>
        <p:txBody>
          <a:bodyPr/>
          <a:lstStyle/>
          <a:p>
            <a:fld id="{D5BBC35B-A44B-4119-B8DA-DE9E3DFADA20}" type="slidenum">
              <a:rPr kumimoji="0" lang="en-US" smtClean="0"/>
              <a:pPr/>
              <a:t>14</a:t>
            </a:fld>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p:txBody>
          <a:bodyPr lIns="92075" tIns="46038" rIns="92075" bIns="46038" anchor="ctr"/>
          <a:lstStyle/>
          <a:p>
            <a:pPr eaLnBrk="1" hangingPunct="1"/>
            <a:r>
              <a:rPr lang="en-US" dirty="0" smtClean="0"/>
              <a:t>Computer Fundamentals</a:t>
            </a:r>
          </a:p>
        </p:txBody>
      </p:sp>
      <p:sp>
        <p:nvSpPr>
          <p:cNvPr id="112642" name="Rectangle 3"/>
          <p:cNvSpPr>
            <a:spLocks noGrp="1" noChangeArrowheads="1"/>
          </p:cNvSpPr>
          <p:nvPr>
            <p:ph idx="1"/>
          </p:nvPr>
        </p:nvSpPr>
        <p:spPr>
          <a:xfrm>
            <a:off x="914400" y="2017713"/>
            <a:ext cx="7772400" cy="4114800"/>
          </a:xfrm>
        </p:spPr>
        <p:txBody>
          <a:bodyPr lIns="182562" tIns="46038" rIns="182562" bIns="46038">
            <a:normAutofit/>
          </a:bodyPr>
          <a:lstStyle/>
          <a:p>
            <a:pPr eaLnBrk="1" hangingPunct="1"/>
            <a:r>
              <a:rPr lang="en-US" sz="3600" b="1" dirty="0" smtClean="0">
                <a:solidFill>
                  <a:schemeClr val="tx1"/>
                </a:solidFill>
                <a:latin typeface="Tahoma" pitchFamily="34" charset="0"/>
                <a:ea typeface="Tahoma" pitchFamily="34" charset="0"/>
                <a:cs typeface="Tahoma" pitchFamily="34" charset="0"/>
              </a:rPr>
              <a:t>Hardware</a:t>
            </a:r>
          </a:p>
          <a:p>
            <a:pPr lvl="1"/>
            <a:r>
              <a:rPr lang="en-US" sz="2400" dirty="0" smtClean="0">
                <a:solidFill>
                  <a:schemeClr val="tx1"/>
                </a:solidFill>
                <a:latin typeface="Tahoma" pitchFamily="34" charset="0"/>
                <a:ea typeface="Tahoma" pitchFamily="34" charset="0"/>
                <a:cs typeface="Tahoma" pitchFamily="34" charset="0"/>
              </a:rPr>
              <a:t>Physical parts of the computer</a:t>
            </a:r>
          </a:p>
          <a:p>
            <a:pPr lvl="1"/>
            <a:r>
              <a:rPr lang="en-US" sz="2400" dirty="0" smtClean="0">
                <a:solidFill>
                  <a:schemeClr val="tx1"/>
                </a:solidFill>
                <a:latin typeface="Tahoma" pitchFamily="34" charset="0"/>
                <a:ea typeface="Tahoma" pitchFamily="34" charset="0"/>
                <a:cs typeface="Tahoma" pitchFamily="34" charset="0"/>
              </a:rPr>
              <a:t>Includes such components as the system unit, monitor, keyboard, and printer</a:t>
            </a:r>
          </a:p>
          <a:p>
            <a:pPr eaLnBrk="1" hangingPunct="1"/>
            <a:r>
              <a:rPr lang="en-US" sz="3600" b="1" dirty="0" smtClean="0">
                <a:solidFill>
                  <a:schemeClr val="tx1"/>
                </a:solidFill>
                <a:latin typeface="Tahoma" pitchFamily="34" charset="0"/>
                <a:ea typeface="Tahoma" pitchFamily="34" charset="0"/>
                <a:cs typeface="Tahoma" pitchFamily="34" charset="0"/>
              </a:rPr>
              <a:t>Motherboard</a:t>
            </a:r>
          </a:p>
          <a:p>
            <a:pPr lvl="1"/>
            <a:r>
              <a:rPr lang="en-US" sz="2800" dirty="0" smtClean="0">
                <a:solidFill>
                  <a:schemeClr val="tx1"/>
                </a:solidFill>
                <a:latin typeface="Tahoma" pitchFamily="34" charset="0"/>
                <a:ea typeface="Tahoma" pitchFamily="34" charset="0"/>
                <a:cs typeface="Tahoma" pitchFamily="34" charset="0"/>
              </a:rPr>
              <a:t>Circuit board that connects the central processing unit(s) to the other system components</a:t>
            </a:r>
          </a:p>
          <a:p>
            <a:pPr eaLnBrk="1" hangingPunct="1"/>
            <a:endParaRPr lang="en-US" dirty="0" smtClean="0"/>
          </a:p>
        </p:txBody>
      </p:sp>
      <p:sp>
        <p:nvSpPr>
          <p:cNvPr id="9" name="Footer Placeholder 8"/>
          <p:cNvSpPr>
            <a:spLocks noGrp="1"/>
          </p:cNvSpPr>
          <p:nvPr>
            <p:ph type="ftr" sz="quarter" idx="11"/>
          </p:nvPr>
        </p:nvSpPr>
        <p:spPr/>
        <p:txBody>
          <a:bodyPr/>
          <a:lstStyle/>
          <a:p>
            <a:pPr>
              <a:defRPr/>
            </a:pPr>
            <a:r>
              <a:rPr lang="en-US" smtClean="0"/>
              <a:t>Copyright © 2012  Pearson Education, Inc. Publishing as Prentice Hall</a:t>
            </a:r>
            <a:endParaRPr lang="en-US" dirty="0"/>
          </a:p>
        </p:txBody>
      </p:sp>
      <p:sp>
        <p:nvSpPr>
          <p:cNvPr id="6" name="Slide Number Placeholder 5"/>
          <p:cNvSpPr>
            <a:spLocks noGrp="1"/>
          </p:cNvSpPr>
          <p:nvPr>
            <p:ph type="sldNum" sz="quarter" idx="12"/>
          </p:nvPr>
        </p:nvSpPr>
        <p:spPr/>
        <p:txBody>
          <a:bodyPr/>
          <a:lstStyle/>
          <a:p>
            <a:fld id="{D5BBC35B-A44B-4119-B8DA-DE9E3DFADA20}" type="slidenum">
              <a:rPr kumimoji="0" lang="en-US" smtClean="0"/>
              <a:pPr/>
              <a:t>15</a:t>
            </a:fld>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p:txBody>
          <a:bodyPr lIns="92075" tIns="46038" rIns="92075" bIns="46038" anchor="ctr"/>
          <a:lstStyle/>
          <a:p>
            <a:pPr eaLnBrk="1" hangingPunct="1"/>
            <a:r>
              <a:rPr lang="en-US" dirty="0" smtClean="0"/>
              <a:t>Computer Fundamentals</a:t>
            </a:r>
          </a:p>
        </p:txBody>
      </p:sp>
      <p:sp>
        <p:nvSpPr>
          <p:cNvPr id="112642" name="Rectangle 3"/>
          <p:cNvSpPr>
            <a:spLocks noGrp="1" noChangeArrowheads="1"/>
          </p:cNvSpPr>
          <p:nvPr>
            <p:ph idx="1"/>
          </p:nvPr>
        </p:nvSpPr>
        <p:spPr>
          <a:xfrm>
            <a:off x="914400" y="2017713"/>
            <a:ext cx="7772400" cy="4114800"/>
          </a:xfrm>
        </p:spPr>
        <p:txBody>
          <a:bodyPr lIns="182562" tIns="46038" rIns="182562" bIns="46038"/>
          <a:lstStyle/>
          <a:p>
            <a:pPr eaLnBrk="1" hangingPunct="1"/>
            <a:r>
              <a:rPr lang="en-US" sz="3600" b="1" dirty="0" smtClean="0">
                <a:solidFill>
                  <a:schemeClr val="tx1"/>
                </a:solidFill>
                <a:latin typeface="Tahoma" pitchFamily="34" charset="0"/>
                <a:ea typeface="Tahoma" pitchFamily="34" charset="0"/>
                <a:cs typeface="Tahoma" pitchFamily="34" charset="0"/>
              </a:rPr>
              <a:t>System unit</a:t>
            </a:r>
            <a:endParaRPr lang="en-US" sz="3600" dirty="0" smtClean="0">
              <a:solidFill>
                <a:schemeClr val="tx1"/>
              </a:solidFill>
              <a:latin typeface="Tahoma" pitchFamily="34" charset="0"/>
              <a:ea typeface="Tahoma" pitchFamily="34" charset="0"/>
              <a:cs typeface="Tahoma" pitchFamily="34" charset="0"/>
            </a:endParaRPr>
          </a:p>
          <a:p>
            <a:pPr lvl="1"/>
            <a:r>
              <a:rPr lang="en-US" sz="2800" dirty="0">
                <a:solidFill>
                  <a:schemeClr val="tx1"/>
                </a:solidFill>
                <a:latin typeface="Tahoma" pitchFamily="34" charset="0"/>
                <a:ea typeface="Tahoma" pitchFamily="34" charset="0"/>
                <a:cs typeface="Tahoma" pitchFamily="34" charset="0"/>
              </a:rPr>
              <a:t>B</a:t>
            </a:r>
            <a:r>
              <a:rPr lang="en-US" sz="2800" dirty="0" smtClean="0">
                <a:solidFill>
                  <a:schemeClr val="tx1"/>
                </a:solidFill>
                <a:latin typeface="Tahoma" pitchFamily="34" charset="0"/>
                <a:ea typeface="Tahoma" pitchFamily="34" charset="0"/>
                <a:cs typeface="Tahoma" pitchFamily="34" charset="0"/>
              </a:rPr>
              <a:t>ase unit of the computer—made up of the plastic or metal enclosure, the motherboard, and the integrated peripherals</a:t>
            </a:r>
          </a:p>
          <a:p>
            <a:pPr eaLnBrk="1" hangingPunct="1"/>
            <a:endParaRPr lang="en-US" b="1" dirty="0" smtClean="0"/>
          </a:p>
        </p:txBody>
      </p:sp>
      <p:sp>
        <p:nvSpPr>
          <p:cNvPr id="9" name="Footer Placeholder 8"/>
          <p:cNvSpPr>
            <a:spLocks noGrp="1"/>
          </p:cNvSpPr>
          <p:nvPr>
            <p:ph type="ftr" sz="quarter" idx="11"/>
          </p:nvPr>
        </p:nvSpPr>
        <p:spPr/>
        <p:txBody>
          <a:bodyPr/>
          <a:lstStyle/>
          <a:p>
            <a:pPr>
              <a:defRPr/>
            </a:pPr>
            <a:r>
              <a:rPr lang="en-US" smtClean="0"/>
              <a:t>Copyright © 2012  Pearson Education, Inc. Publishing as Prentice Hall</a:t>
            </a:r>
            <a:endParaRPr lang="en-US" dirty="0"/>
          </a:p>
        </p:txBody>
      </p:sp>
      <p:sp>
        <p:nvSpPr>
          <p:cNvPr id="6" name="Slide Number Placeholder 5"/>
          <p:cNvSpPr>
            <a:spLocks noGrp="1"/>
          </p:cNvSpPr>
          <p:nvPr>
            <p:ph type="sldNum" sz="quarter" idx="12"/>
          </p:nvPr>
        </p:nvSpPr>
        <p:spPr/>
        <p:txBody>
          <a:bodyPr/>
          <a:lstStyle/>
          <a:p>
            <a:fld id="{D5BBC35B-A44B-4119-B8DA-DE9E3DFADA20}" type="slidenum">
              <a:rPr kumimoji="0" lang="en-US" smtClean="0"/>
              <a:pPr/>
              <a:t>16</a:t>
            </a:fld>
            <a:endParaRPr kumimoji="0" lang="en-US"/>
          </a:p>
        </p:txBody>
      </p:sp>
    </p:spTree>
    <p:extLst>
      <p:ext uri="{BB962C8B-B14F-4D97-AF65-F5344CB8AC3E}">
        <p14:creationId xmlns:p14="http://schemas.microsoft.com/office/powerpoint/2010/main" val="40535917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2"/>
          <p:cNvSpPr>
            <a:spLocks noGrp="1" noChangeArrowheads="1"/>
          </p:cNvSpPr>
          <p:nvPr>
            <p:ph type="title"/>
          </p:nvPr>
        </p:nvSpPr>
        <p:spPr/>
        <p:txBody>
          <a:bodyPr lIns="92075" tIns="46038" rIns="92075" bIns="46038" anchor="ctr"/>
          <a:lstStyle/>
          <a:p>
            <a:pPr eaLnBrk="1" hangingPunct="1"/>
            <a:r>
              <a:rPr lang="en-US" dirty="0" smtClean="0"/>
              <a:t>Computer Fundamentals</a:t>
            </a:r>
          </a:p>
        </p:txBody>
      </p:sp>
      <p:sp>
        <p:nvSpPr>
          <p:cNvPr id="115714" name="Rectangle 3"/>
          <p:cNvSpPr>
            <a:spLocks noGrp="1" noChangeArrowheads="1"/>
          </p:cNvSpPr>
          <p:nvPr>
            <p:ph idx="1"/>
          </p:nvPr>
        </p:nvSpPr>
        <p:spPr>
          <a:xfrm>
            <a:off x="838200" y="1905000"/>
            <a:ext cx="7772400" cy="4114800"/>
          </a:xfrm>
        </p:spPr>
        <p:txBody>
          <a:bodyPr lIns="182562" tIns="46038" rIns="182562" bIns="46038">
            <a:normAutofit/>
          </a:bodyPr>
          <a:lstStyle/>
          <a:p>
            <a:pPr eaLnBrk="1" hangingPunct="1">
              <a:spcBef>
                <a:spcPct val="0"/>
              </a:spcBef>
            </a:pPr>
            <a:r>
              <a:rPr lang="en-US" sz="3600" b="1" dirty="0" smtClean="0">
                <a:solidFill>
                  <a:schemeClr val="tx1"/>
                </a:solidFill>
                <a:latin typeface="Tahoma" pitchFamily="34" charset="0"/>
                <a:ea typeface="Tahoma" pitchFamily="34" charset="0"/>
                <a:cs typeface="Tahoma" pitchFamily="34" charset="0"/>
              </a:rPr>
              <a:t>Input</a:t>
            </a:r>
          </a:p>
          <a:p>
            <a:pPr lvl="1">
              <a:spcBef>
                <a:spcPct val="0"/>
              </a:spcBef>
            </a:pPr>
            <a:r>
              <a:rPr lang="en-US" sz="2400" dirty="0" smtClean="0">
                <a:solidFill>
                  <a:schemeClr val="tx1"/>
                </a:solidFill>
                <a:latin typeface="Tahoma" pitchFamily="34" charset="0"/>
                <a:ea typeface="Tahoma" pitchFamily="34" charset="0"/>
                <a:cs typeface="Tahoma" pitchFamily="34" charset="0"/>
              </a:rPr>
              <a:t>First operation of the information-processing cycle, enables the computer to accept data</a:t>
            </a:r>
            <a:endParaRPr lang="en-US" sz="2400" dirty="0">
              <a:solidFill>
                <a:schemeClr val="tx1"/>
              </a:solidFill>
              <a:latin typeface="Tahoma" pitchFamily="34" charset="0"/>
              <a:ea typeface="Tahoma" pitchFamily="34" charset="0"/>
              <a:cs typeface="Tahoma" pitchFamily="34" charset="0"/>
            </a:endParaRPr>
          </a:p>
          <a:p>
            <a:pPr lvl="1">
              <a:spcBef>
                <a:spcPct val="0"/>
              </a:spcBef>
            </a:pPr>
            <a:r>
              <a:rPr lang="en-US" sz="2400" dirty="0" smtClean="0">
                <a:solidFill>
                  <a:schemeClr val="tx1"/>
                </a:solidFill>
                <a:latin typeface="Tahoma" pitchFamily="34" charset="0"/>
                <a:ea typeface="Tahoma" pitchFamily="34" charset="0"/>
                <a:cs typeface="Tahoma" pitchFamily="34" charset="0"/>
              </a:rPr>
              <a:t>Data</a:t>
            </a:r>
          </a:p>
          <a:p>
            <a:pPr lvl="2">
              <a:spcBef>
                <a:spcPct val="0"/>
              </a:spcBef>
            </a:pPr>
            <a:r>
              <a:rPr lang="en-US" sz="2400" dirty="0" smtClean="0">
                <a:solidFill>
                  <a:schemeClr val="tx1"/>
                </a:solidFill>
                <a:latin typeface="Tahoma" pitchFamily="34" charset="0"/>
                <a:ea typeface="Tahoma" pitchFamily="34" charset="0"/>
                <a:cs typeface="Tahoma" pitchFamily="34" charset="0"/>
              </a:rPr>
              <a:t>Facts that are raw and unorganized</a:t>
            </a:r>
          </a:p>
          <a:p>
            <a:pPr lvl="2">
              <a:spcBef>
                <a:spcPct val="0"/>
              </a:spcBef>
            </a:pPr>
            <a:r>
              <a:rPr lang="en-US" sz="2400" dirty="0" smtClean="0">
                <a:solidFill>
                  <a:schemeClr val="tx1"/>
                </a:solidFill>
                <a:latin typeface="Tahoma" pitchFamily="34" charset="0"/>
                <a:ea typeface="Tahoma" pitchFamily="34" charset="0"/>
                <a:cs typeface="Tahoma" pitchFamily="34" charset="0"/>
              </a:rPr>
              <a:t>Entered into the computer for processing through the use of input devices such as a keyboard or mouse</a:t>
            </a:r>
          </a:p>
        </p:txBody>
      </p:sp>
      <p:sp>
        <p:nvSpPr>
          <p:cNvPr id="9" name="Footer Placeholder 8"/>
          <p:cNvSpPr>
            <a:spLocks noGrp="1"/>
          </p:cNvSpPr>
          <p:nvPr>
            <p:ph type="ftr" sz="quarter" idx="11"/>
          </p:nvPr>
        </p:nvSpPr>
        <p:spPr/>
        <p:txBody>
          <a:bodyPr/>
          <a:lstStyle/>
          <a:p>
            <a:pPr>
              <a:defRPr/>
            </a:pPr>
            <a:r>
              <a:rPr lang="en-US" smtClean="0"/>
              <a:t>Copyright © 2012  Pearson Education, Inc. Publishing as Prentice Hall</a:t>
            </a:r>
            <a:endParaRPr lang="en-US" dirty="0"/>
          </a:p>
        </p:txBody>
      </p:sp>
      <p:sp>
        <p:nvSpPr>
          <p:cNvPr id="6" name="Slide Number Placeholder 5"/>
          <p:cNvSpPr>
            <a:spLocks noGrp="1"/>
          </p:cNvSpPr>
          <p:nvPr>
            <p:ph type="sldNum" sz="quarter" idx="12"/>
          </p:nvPr>
        </p:nvSpPr>
        <p:spPr/>
        <p:txBody>
          <a:bodyPr/>
          <a:lstStyle/>
          <a:p>
            <a:fld id="{D5BBC35B-A44B-4119-B8DA-DE9E3DFADA20}" type="slidenum">
              <a:rPr kumimoji="0" lang="en-US" smtClean="0"/>
              <a:pPr/>
              <a:t>17</a:t>
            </a:fld>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2"/>
          <p:cNvSpPr>
            <a:spLocks noGrp="1" noChangeArrowheads="1"/>
          </p:cNvSpPr>
          <p:nvPr>
            <p:ph type="title"/>
          </p:nvPr>
        </p:nvSpPr>
        <p:spPr/>
        <p:txBody>
          <a:bodyPr lIns="92075" tIns="46038" rIns="92075" bIns="46038" anchor="ctr"/>
          <a:lstStyle/>
          <a:p>
            <a:pPr eaLnBrk="1" hangingPunct="1"/>
            <a:r>
              <a:rPr lang="en-US" dirty="0" smtClean="0"/>
              <a:t>Computer Fundamentals</a:t>
            </a:r>
          </a:p>
        </p:txBody>
      </p:sp>
      <p:sp>
        <p:nvSpPr>
          <p:cNvPr id="116738" name="Rectangle 3"/>
          <p:cNvSpPr>
            <a:spLocks noGrp="1" noChangeArrowheads="1"/>
          </p:cNvSpPr>
          <p:nvPr>
            <p:ph idx="1"/>
          </p:nvPr>
        </p:nvSpPr>
        <p:spPr>
          <a:xfrm>
            <a:off x="762000" y="1828800"/>
            <a:ext cx="8001000" cy="4303713"/>
          </a:xfrm>
        </p:spPr>
        <p:txBody>
          <a:bodyPr lIns="182562" tIns="46038" rIns="182562" bIns="46038">
            <a:noAutofit/>
          </a:bodyPr>
          <a:lstStyle/>
          <a:p>
            <a:pPr eaLnBrk="1" hangingPunct="1">
              <a:spcBef>
                <a:spcPct val="0"/>
              </a:spcBef>
            </a:pPr>
            <a:r>
              <a:rPr lang="en-US" sz="3600" b="1" dirty="0" smtClean="0">
                <a:solidFill>
                  <a:schemeClr val="tx1"/>
                </a:solidFill>
                <a:latin typeface="Tahoma" pitchFamily="34" charset="0"/>
                <a:ea typeface="Tahoma" pitchFamily="34" charset="0"/>
                <a:cs typeface="Tahoma" pitchFamily="34" charset="0"/>
              </a:rPr>
              <a:t>Processing</a:t>
            </a:r>
            <a:endParaRPr lang="en-US" sz="3600" dirty="0" smtClean="0">
              <a:solidFill>
                <a:schemeClr val="tx1"/>
              </a:solidFill>
              <a:latin typeface="Tahoma" pitchFamily="34" charset="0"/>
              <a:ea typeface="Tahoma" pitchFamily="34" charset="0"/>
              <a:cs typeface="Tahoma" pitchFamily="34" charset="0"/>
            </a:endParaRPr>
          </a:p>
          <a:p>
            <a:pPr lvl="1">
              <a:spcBef>
                <a:spcPct val="0"/>
              </a:spcBef>
            </a:pPr>
            <a:r>
              <a:rPr lang="en-US" sz="2400" dirty="0" smtClean="0">
                <a:solidFill>
                  <a:schemeClr val="tx1"/>
                </a:solidFill>
                <a:latin typeface="Tahoma" pitchFamily="34" charset="0"/>
                <a:ea typeface="Tahoma" pitchFamily="34" charset="0"/>
                <a:cs typeface="Tahoma" pitchFamily="34" charset="0"/>
              </a:rPr>
              <a:t>Second operation of the information-processing cycle, converts data into information</a:t>
            </a:r>
            <a:r>
              <a:rPr lang="en-US" sz="2800" dirty="0" smtClean="0">
                <a:solidFill>
                  <a:schemeClr val="tx1"/>
                </a:solidFill>
                <a:latin typeface="Tahoma" pitchFamily="34" charset="0"/>
                <a:ea typeface="Tahoma" pitchFamily="34" charset="0"/>
                <a:cs typeface="Tahoma" pitchFamily="34" charset="0"/>
              </a:rPr>
              <a:t> </a:t>
            </a:r>
          </a:p>
          <a:p>
            <a:pPr lvl="1" eaLnBrk="1" hangingPunct="1">
              <a:spcBef>
                <a:spcPct val="0"/>
              </a:spcBef>
            </a:pPr>
            <a:r>
              <a:rPr lang="en-US" sz="2400" dirty="0" smtClean="0">
                <a:solidFill>
                  <a:schemeClr val="tx1"/>
                </a:solidFill>
                <a:latin typeface="Tahoma" pitchFamily="34" charset="0"/>
                <a:ea typeface="Tahoma" pitchFamily="34" charset="0"/>
                <a:cs typeface="Tahoma" pitchFamily="34" charset="0"/>
              </a:rPr>
              <a:t>Information refers to consolidated, organized, processed data. </a:t>
            </a:r>
          </a:p>
          <a:p>
            <a:pPr lvl="1" eaLnBrk="1" hangingPunct="1">
              <a:spcBef>
                <a:spcPct val="0"/>
              </a:spcBef>
            </a:pPr>
            <a:r>
              <a:rPr lang="en-US" sz="2400" dirty="0" smtClean="0">
                <a:solidFill>
                  <a:schemeClr val="tx1"/>
                </a:solidFill>
                <a:latin typeface="Tahoma" pitchFamily="34" charset="0"/>
                <a:ea typeface="Tahoma" pitchFamily="34" charset="0"/>
                <a:cs typeface="Tahoma" pitchFamily="34" charset="0"/>
              </a:rPr>
              <a:t>The central processing unit (CPU) processes data into information.</a:t>
            </a:r>
          </a:p>
          <a:p>
            <a:pPr lvl="1" eaLnBrk="1" hangingPunct="1">
              <a:spcBef>
                <a:spcPct val="0"/>
              </a:spcBef>
            </a:pPr>
            <a:r>
              <a:rPr lang="en-US" sz="2400" dirty="0" smtClean="0">
                <a:solidFill>
                  <a:schemeClr val="tx1"/>
                </a:solidFill>
                <a:latin typeface="Tahoma" pitchFamily="34" charset="0"/>
                <a:ea typeface="Tahoma" pitchFamily="34" charset="0"/>
                <a:cs typeface="Tahoma" pitchFamily="34" charset="0"/>
              </a:rPr>
              <a:t>Random access memory (RAM) temporarily stores programs and data needed by the CPU.</a:t>
            </a:r>
          </a:p>
        </p:txBody>
      </p:sp>
      <p:sp>
        <p:nvSpPr>
          <p:cNvPr id="9" name="Footer Placeholder 8"/>
          <p:cNvSpPr>
            <a:spLocks noGrp="1"/>
          </p:cNvSpPr>
          <p:nvPr>
            <p:ph type="ftr" sz="quarter" idx="11"/>
          </p:nvPr>
        </p:nvSpPr>
        <p:spPr/>
        <p:txBody>
          <a:bodyPr/>
          <a:lstStyle/>
          <a:p>
            <a:pPr>
              <a:defRPr/>
            </a:pPr>
            <a:r>
              <a:rPr lang="en-US" smtClean="0"/>
              <a:t>Copyright © 2012  Pearson Education, Inc. Publishing as Prentice Hall</a:t>
            </a:r>
            <a:endParaRPr lang="en-US" dirty="0"/>
          </a:p>
        </p:txBody>
      </p:sp>
      <p:sp>
        <p:nvSpPr>
          <p:cNvPr id="6" name="Slide Number Placeholder 5"/>
          <p:cNvSpPr>
            <a:spLocks noGrp="1"/>
          </p:cNvSpPr>
          <p:nvPr>
            <p:ph type="sldNum" sz="quarter" idx="12"/>
          </p:nvPr>
        </p:nvSpPr>
        <p:spPr/>
        <p:txBody>
          <a:bodyPr/>
          <a:lstStyle/>
          <a:p>
            <a:fld id="{D5BBC35B-A44B-4119-B8DA-DE9E3DFADA20}" type="slidenum">
              <a:rPr kumimoji="0" lang="en-US" smtClean="0"/>
              <a:pPr/>
              <a:t>18</a:t>
            </a:fld>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2"/>
          <p:cNvSpPr>
            <a:spLocks noGrp="1" noChangeArrowheads="1"/>
          </p:cNvSpPr>
          <p:nvPr>
            <p:ph type="title"/>
          </p:nvPr>
        </p:nvSpPr>
        <p:spPr/>
        <p:txBody>
          <a:bodyPr lIns="92075" tIns="46038" rIns="92075" bIns="46038" anchor="ctr"/>
          <a:lstStyle/>
          <a:p>
            <a:pPr eaLnBrk="1" hangingPunct="1"/>
            <a:r>
              <a:rPr lang="en-US" dirty="0" smtClean="0"/>
              <a:t>Computer Fundamentals</a:t>
            </a:r>
          </a:p>
        </p:txBody>
      </p:sp>
      <p:sp>
        <p:nvSpPr>
          <p:cNvPr id="117762" name="Rectangle 3"/>
          <p:cNvSpPr>
            <a:spLocks noGrp="1" noChangeArrowheads="1"/>
          </p:cNvSpPr>
          <p:nvPr>
            <p:ph idx="1"/>
          </p:nvPr>
        </p:nvSpPr>
        <p:spPr>
          <a:xfrm>
            <a:off x="762000" y="1905000"/>
            <a:ext cx="7772400" cy="4114800"/>
          </a:xfrm>
        </p:spPr>
        <p:txBody>
          <a:bodyPr lIns="182562" tIns="46038" rIns="182562" bIns="46038">
            <a:normAutofit/>
          </a:bodyPr>
          <a:lstStyle/>
          <a:p>
            <a:pPr eaLnBrk="1" hangingPunct="1"/>
            <a:r>
              <a:rPr lang="en-US" sz="3600" b="1" dirty="0" smtClean="0">
                <a:solidFill>
                  <a:schemeClr val="tx1"/>
                </a:solidFill>
                <a:latin typeface="Tahoma" pitchFamily="34" charset="0"/>
                <a:ea typeface="Tahoma" pitchFamily="34" charset="0"/>
                <a:cs typeface="Tahoma" pitchFamily="34" charset="0"/>
              </a:rPr>
              <a:t>Output</a:t>
            </a:r>
            <a:endParaRPr lang="en-US" sz="3600" dirty="0" smtClean="0">
              <a:solidFill>
                <a:schemeClr val="tx1"/>
              </a:solidFill>
              <a:latin typeface="Tahoma" pitchFamily="34" charset="0"/>
              <a:ea typeface="Tahoma" pitchFamily="34" charset="0"/>
              <a:cs typeface="Tahoma" pitchFamily="34" charset="0"/>
            </a:endParaRPr>
          </a:p>
          <a:p>
            <a:pPr lvl="1"/>
            <a:r>
              <a:rPr lang="en-US" sz="2400" dirty="0">
                <a:solidFill>
                  <a:schemeClr val="tx1"/>
                </a:solidFill>
                <a:latin typeface="Tahoma" pitchFamily="34" charset="0"/>
                <a:ea typeface="Tahoma" pitchFamily="34" charset="0"/>
                <a:cs typeface="Tahoma" pitchFamily="34" charset="0"/>
              </a:rPr>
              <a:t>T</a:t>
            </a:r>
            <a:r>
              <a:rPr lang="en-US" sz="2400" dirty="0" smtClean="0">
                <a:solidFill>
                  <a:schemeClr val="tx1"/>
                </a:solidFill>
                <a:latin typeface="Tahoma" pitchFamily="34" charset="0"/>
                <a:ea typeface="Tahoma" pitchFamily="34" charset="0"/>
                <a:cs typeface="Tahoma" pitchFamily="34" charset="0"/>
              </a:rPr>
              <a:t>hird operation of the information-processing cycle, requires output devices,</a:t>
            </a:r>
            <a:r>
              <a:rPr lang="en-US" sz="2400" b="1" dirty="0" smtClean="0">
                <a:solidFill>
                  <a:schemeClr val="tx1"/>
                </a:solidFill>
                <a:latin typeface="Tahoma" pitchFamily="34" charset="0"/>
                <a:ea typeface="Tahoma" pitchFamily="34" charset="0"/>
                <a:cs typeface="Tahoma" pitchFamily="34" charset="0"/>
              </a:rPr>
              <a:t> </a:t>
            </a:r>
            <a:r>
              <a:rPr lang="en-US" sz="2400" dirty="0" smtClean="0">
                <a:solidFill>
                  <a:schemeClr val="tx1"/>
                </a:solidFill>
                <a:latin typeface="Tahoma" pitchFamily="34" charset="0"/>
                <a:ea typeface="Tahoma" pitchFamily="34" charset="0"/>
                <a:cs typeface="Tahoma" pitchFamily="34" charset="0"/>
              </a:rPr>
              <a:t>such as monitors and printers to display results for people to see or hear</a:t>
            </a:r>
          </a:p>
        </p:txBody>
      </p:sp>
      <p:sp>
        <p:nvSpPr>
          <p:cNvPr id="9" name="Footer Placeholder 8"/>
          <p:cNvSpPr>
            <a:spLocks noGrp="1"/>
          </p:cNvSpPr>
          <p:nvPr>
            <p:ph type="ftr" sz="quarter" idx="11"/>
          </p:nvPr>
        </p:nvSpPr>
        <p:spPr/>
        <p:txBody>
          <a:bodyPr/>
          <a:lstStyle/>
          <a:p>
            <a:pPr>
              <a:defRPr/>
            </a:pPr>
            <a:r>
              <a:rPr lang="en-US" smtClean="0"/>
              <a:t>Copyright © 2012  Pearson Education, Inc. Publishing as Prentice Hall</a:t>
            </a:r>
            <a:endParaRPr lang="en-US" dirty="0"/>
          </a:p>
        </p:txBody>
      </p:sp>
      <p:sp>
        <p:nvSpPr>
          <p:cNvPr id="6" name="Slide Number Placeholder 5"/>
          <p:cNvSpPr>
            <a:spLocks noGrp="1"/>
          </p:cNvSpPr>
          <p:nvPr>
            <p:ph type="sldNum" sz="quarter" idx="12"/>
          </p:nvPr>
        </p:nvSpPr>
        <p:spPr/>
        <p:txBody>
          <a:bodyPr/>
          <a:lstStyle/>
          <a:p>
            <a:fld id="{D5BBC35B-A44B-4119-B8DA-DE9E3DFADA20}" type="slidenum">
              <a:rPr kumimoji="0" lang="en-US" smtClean="0"/>
              <a:pPr/>
              <a:t>19</a:t>
            </a:fld>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2"/>
          <p:cNvSpPr>
            <a:spLocks noGrp="1" noChangeArrowheads="1"/>
          </p:cNvSpPr>
          <p:nvPr>
            <p:ph type="title"/>
          </p:nvPr>
        </p:nvSpPr>
        <p:spPr/>
        <p:txBody>
          <a:bodyPr lIns="92075" tIns="46038" rIns="92075" bIns="46038" anchor="ctr"/>
          <a:lstStyle/>
          <a:p>
            <a:pPr eaLnBrk="1" hangingPunct="1"/>
            <a:r>
              <a:rPr lang="en-US" dirty="0" smtClean="0"/>
              <a:t>Computer Fundamentals</a:t>
            </a:r>
          </a:p>
        </p:txBody>
      </p:sp>
      <p:sp>
        <p:nvSpPr>
          <p:cNvPr id="118786" name="Rectangle 3"/>
          <p:cNvSpPr>
            <a:spLocks noGrp="1" noChangeArrowheads="1"/>
          </p:cNvSpPr>
          <p:nvPr>
            <p:ph idx="1"/>
          </p:nvPr>
        </p:nvSpPr>
        <p:spPr>
          <a:xfrm>
            <a:off x="762000" y="1981200"/>
            <a:ext cx="7772400" cy="4154487"/>
          </a:xfrm>
        </p:spPr>
        <p:txBody>
          <a:bodyPr lIns="182562" tIns="46038" rIns="182562" bIns="46038">
            <a:noAutofit/>
          </a:bodyPr>
          <a:lstStyle/>
          <a:p>
            <a:pPr eaLnBrk="1" hangingPunct="1"/>
            <a:r>
              <a:rPr lang="en-US" sz="3600" b="1" dirty="0" smtClean="0">
                <a:solidFill>
                  <a:schemeClr val="tx1"/>
                </a:solidFill>
                <a:latin typeface="Tahoma" pitchFamily="34" charset="0"/>
                <a:ea typeface="Tahoma" pitchFamily="34" charset="0"/>
                <a:cs typeface="Tahoma" pitchFamily="34" charset="0"/>
              </a:rPr>
              <a:t>Storage</a:t>
            </a:r>
          </a:p>
          <a:p>
            <a:pPr lvl="1"/>
            <a:r>
              <a:rPr lang="en-US" sz="2400" dirty="0">
                <a:solidFill>
                  <a:schemeClr val="tx1"/>
                </a:solidFill>
                <a:latin typeface="Tahoma" pitchFamily="34" charset="0"/>
                <a:ea typeface="Tahoma" pitchFamily="34" charset="0"/>
                <a:cs typeface="Tahoma" pitchFamily="34" charset="0"/>
              </a:rPr>
              <a:t>F</a:t>
            </a:r>
            <a:r>
              <a:rPr lang="en-US" sz="2400" dirty="0" smtClean="0">
                <a:solidFill>
                  <a:schemeClr val="tx1"/>
                </a:solidFill>
                <a:latin typeface="Tahoma" pitchFamily="34" charset="0"/>
                <a:ea typeface="Tahoma" pitchFamily="34" charset="0"/>
                <a:cs typeface="Tahoma" pitchFamily="34" charset="0"/>
              </a:rPr>
              <a:t>ourth operation of the information-processing cycle, holds programs, software, and data that the computer system uses</a:t>
            </a:r>
          </a:p>
          <a:p>
            <a:pPr lvl="1" eaLnBrk="1" hangingPunct="1"/>
            <a:r>
              <a:rPr lang="en-US" sz="2400" b="1" dirty="0" smtClean="0">
                <a:solidFill>
                  <a:schemeClr val="tx1"/>
                </a:solidFill>
                <a:latin typeface="Tahoma" pitchFamily="34" charset="0"/>
                <a:ea typeface="Tahoma" pitchFamily="34" charset="0"/>
                <a:cs typeface="Tahoma" pitchFamily="34" charset="0"/>
              </a:rPr>
              <a:t>Storage devices</a:t>
            </a:r>
          </a:p>
          <a:p>
            <a:pPr lvl="2"/>
            <a:r>
              <a:rPr lang="en-US" sz="2400" dirty="0" smtClean="0">
                <a:solidFill>
                  <a:schemeClr val="tx1"/>
                </a:solidFill>
                <a:latin typeface="Tahoma" pitchFamily="34" charset="0"/>
                <a:ea typeface="Tahoma" pitchFamily="34" charset="0"/>
                <a:cs typeface="Tahoma" pitchFamily="34" charset="0"/>
              </a:rPr>
              <a:t>Hard drives, CD and DVD drives, and media card readers—used with USB drives and flash memory cards</a:t>
            </a:r>
          </a:p>
        </p:txBody>
      </p:sp>
      <p:sp>
        <p:nvSpPr>
          <p:cNvPr id="9" name="Footer Placeholder 8"/>
          <p:cNvSpPr>
            <a:spLocks noGrp="1"/>
          </p:cNvSpPr>
          <p:nvPr>
            <p:ph type="ftr" sz="quarter" idx="11"/>
          </p:nvPr>
        </p:nvSpPr>
        <p:spPr/>
        <p:txBody>
          <a:bodyPr/>
          <a:lstStyle/>
          <a:p>
            <a:pPr>
              <a:defRPr/>
            </a:pPr>
            <a:r>
              <a:rPr lang="en-US" smtClean="0"/>
              <a:t>Copyright © 2012  Pearson Education, Inc. Publishing as Prentice Hall</a:t>
            </a:r>
            <a:endParaRPr lang="en-US" dirty="0"/>
          </a:p>
        </p:txBody>
      </p:sp>
      <p:sp>
        <p:nvSpPr>
          <p:cNvPr id="6" name="Slide Number Placeholder 5"/>
          <p:cNvSpPr>
            <a:spLocks noGrp="1"/>
          </p:cNvSpPr>
          <p:nvPr>
            <p:ph type="sldNum" sz="quarter" idx="12"/>
          </p:nvPr>
        </p:nvSpPr>
        <p:spPr/>
        <p:txBody>
          <a:bodyPr/>
          <a:lstStyle/>
          <a:p>
            <a:fld id="{D5BBC35B-A44B-4119-B8DA-DE9E3DFADA20}" type="slidenum">
              <a:rPr kumimoji="0" lang="en-US" smtClean="0"/>
              <a:pPr/>
              <a:t>20</a:t>
            </a:fld>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1"/>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57200" y="1905000"/>
            <a:ext cx="8079905" cy="3048000"/>
          </a:xfrm>
        </p:spPr>
      </p:pic>
      <p:sp>
        <p:nvSpPr>
          <p:cNvPr id="4" name="Footer Placeholder 3"/>
          <p:cNvSpPr>
            <a:spLocks noGrp="1"/>
          </p:cNvSpPr>
          <p:nvPr>
            <p:ph type="ftr" sz="quarter" idx="11"/>
          </p:nvPr>
        </p:nvSpPr>
        <p:spPr/>
        <p:txBody>
          <a:bodyPr/>
          <a:lstStyle/>
          <a:p>
            <a:pPr>
              <a:defRPr/>
            </a:pPr>
            <a:r>
              <a:rPr lang="en-US" smtClean="0"/>
              <a:t>Copyright © 2012  Pearson Education, Inc. Publishing as Prentice Hall</a:t>
            </a:r>
            <a:endParaRPr lang="en-US" dirty="0"/>
          </a:p>
        </p:txBody>
      </p:sp>
      <p:sp>
        <p:nvSpPr>
          <p:cNvPr id="5" name="Slide Number Placeholder 4"/>
          <p:cNvSpPr>
            <a:spLocks noGrp="1"/>
          </p:cNvSpPr>
          <p:nvPr>
            <p:ph type="sldNum" sz="quarter" idx="12"/>
          </p:nvPr>
        </p:nvSpPr>
        <p:spPr/>
        <p:txBody>
          <a:bodyPr/>
          <a:lstStyle/>
          <a:p>
            <a:pPr eaLnBrk="1" latinLnBrk="0" hangingPunct="1"/>
            <a:fld id="{D5BBC35B-A44B-4119-B8DA-DE9E3DFADA20}" type="slidenum">
              <a:rPr kumimoji="0" lang="en-US" smtClean="0"/>
              <a:pPr eaLnBrk="1" latinLnBrk="0" hangingPunct="1"/>
              <a:t>21</a:t>
            </a:fld>
            <a:endParaRPr kumimoji="0" lang="en-US"/>
          </a:p>
        </p:txBody>
      </p:sp>
      <p:sp>
        <p:nvSpPr>
          <p:cNvPr id="6" name="Rectangle 2"/>
          <p:cNvSpPr>
            <a:spLocks noGrp="1" noChangeArrowheads="1"/>
          </p:cNvSpPr>
          <p:nvPr>
            <p:ph type="title"/>
          </p:nvPr>
        </p:nvSpPr>
        <p:spPr/>
        <p:txBody>
          <a:bodyPr lIns="92075" tIns="46038" rIns="92075" bIns="46038" anchor="ctr"/>
          <a:lstStyle/>
          <a:p>
            <a:pPr eaLnBrk="1" hangingPunct="1"/>
            <a:r>
              <a:rPr lang="en-US" dirty="0" smtClean="0"/>
              <a:t>Computer Fundamentals</a:t>
            </a:r>
          </a:p>
        </p:txBody>
      </p:sp>
    </p:spTree>
    <p:extLst>
      <p:ext uri="{BB962C8B-B14F-4D97-AF65-F5344CB8AC3E}">
        <p14:creationId xmlns:p14="http://schemas.microsoft.com/office/powerpoint/2010/main" val="296257622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2"/>
          <p:cNvSpPr>
            <a:spLocks noGrp="1" noChangeArrowheads="1"/>
          </p:cNvSpPr>
          <p:nvPr>
            <p:ph type="title"/>
          </p:nvPr>
        </p:nvSpPr>
        <p:spPr/>
        <p:txBody>
          <a:bodyPr lIns="92075" tIns="46038" rIns="92075" bIns="46038" anchor="ctr"/>
          <a:lstStyle/>
          <a:p>
            <a:pPr eaLnBrk="1" hangingPunct="1"/>
            <a:r>
              <a:rPr lang="en-US" dirty="0" smtClean="0"/>
              <a:t>Computer Fundamentals</a:t>
            </a:r>
          </a:p>
        </p:txBody>
      </p:sp>
      <p:sp>
        <p:nvSpPr>
          <p:cNvPr id="9" name="Footer Placeholder 8"/>
          <p:cNvSpPr>
            <a:spLocks noGrp="1"/>
          </p:cNvSpPr>
          <p:nvPr>
            <p:ph type="ftr" sz="quarter" idx="11"/>
          </p:nvPr>
        </p:nvSpPr>
        <p:spPr/>
        <p:txBody>
          <a:bodyPr/>
          <a:lstStyle/>
          <a:p>
            <a:pPr>
              <a:defRPr/>
            </a:pPr>
            <a:r>
              <a:rPr lang="en-US" smtClean="0"/>
              <a:t>Copyright © 2012  Pearson Education, Inc. Publishing as Prentice Hall</a:t>
            </a:r>
            <a:endParaRPr lang="en-US" dirty="0"/>
          </a:p>
        </p:txBody>
      </p:sp>
      <p:sp>
        <p:nvSpPr>
          <p:cNvPr id="6" name="Slide Number Placeholder 5"/>
          <p:cNvSpPr>
            <a:spLocks noGrp="1"/>
          </p:cNvSpPr>
          <p:nvPr>
            <p:ph type="sldNum" sz="quarter" idx="12"/>
          </p:nvPr>
        </p:nvSpPr>
        <p:spPr/>
        <p:txBody>
          <a:bodyPr/>
          <a:lstStyle/>
          <a:p>
            <a:fld id="{D5BBC35B-A44B-4119-B8DA-DE9E3DFADA20}" type="slidenum">
              <a:rPr kumimoji="0" lang="en-US" smtClean="0"/>
              <a:pPr/>
              <a:t>22</a:t>
            </a:fld>
            <a:endParaRPr kumimoji="0" lang="en-US"/>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 y="1600199"/>
            <a:ext cx="7924800" cy="399659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2"/>
          <p:cNvSpPr>
            <a:spLocks noGrp="1" noChangeArrowheads="1"/>
          </p:cNvSpPr>
          <p:nvPr>
            <p:ph type="title"/>
          </p:nvPr>
        </p:nvSpPr>
        <p:spPr/>
        <p:txBody>
          <a:bodyPr lIns="92075" tIns="46038" rIns="92075" bIns="46038" anchor="ctr"/>
          <a:lstStyle/>
          <a:p>
            <a:pPr eaLnBrk="1" hangingPunct="1"/>
            <a:r>
              <a:rPr lang="en-US" dirty="0" smtClean="0"/>
              <a:t>Computer Fundamentals</a:t>
            </a:r>
          </a:p>
        </p:txBody>
      </p:sp>
      <p:sp>
        <p:nvSpPr>
          <p:cNvPr id="119810" name="Rectangle 3"/>
          <p:cNvSpPr>
            <a:spLocks noGrp="1" noChangeArrowheads="1"/>
          </p:cNvSpPr>
          <p:nvPr>
            <p:ph idx="1"/>
          </p:nvPr>
        </p:nvSpPr>
        <p:spPr>
          <a:xfrm>
            <a:off x="533400" y="1905000"/>
            <a:ext cx="8421688" cy="4495800"/>
          </a:xfrm>
        </p:spPr>
        <p:txBody>
          <a:bodyPr lIns="182562" tIns="46038" rIns="182562" bIns="46038">
            <a:noAutofit/>
          </a:bodyPr>
          <a:lstStyle/>
          <a:p>
            <a:pPr eaLnBrk="1" hangingPunct="1">
              <a:spcBef>
                <a:spcPct val="0"/>
              </a:spcBef>
            </a:pPr>
            <a:r>
              <a:rPr lang="en-US" sz="3600" b="1" dirty="0" smtClean="0">
                <a:solidFill>
                  <a:schemeClr val="tx1"/>
                </a:solidFill>
                <a:latin typeface="Tahoma" pitchFamily="34" charset="0"/>
                <a:ea typeface="Tahoma" pitchFamily="34" charset="0"/>
                <a:cs typeface="Tahoma" pitchFamily="34" charset="0"/>
              </a:rPr>
              <a:t>Communications</a:t>
            </a:r>
          </a:p>
          <a:p>
            <a:pPr lvl="1">
              <a:spcBef>
                <a:spcPct val="0"/>
              </a:spcBef>
            </a:pPr>
            <a:r>
              <a:rPr lang="en-US" sz="2400" dirty="0">
                <a:solidFill>
                  <a:schemeClr val="tx1"/>
                </a:solidFill>
                <a:latin typeface="Tahoma" pitchFamily="34" charset="0"/>
                <a:ea typeface="Tahoma" pitchFamily="34" charset="0"/>
                <a:cs typeface="Tahoma" pitchFamily="34" charset="0"/>
              </a:rPr>
              <a:t>H</a:t>
            </a:r>
            <a:r>
              <a:rPr lang="en-US" sz="2400" dirty="0" smtClean="0">
                <a:solidFill>
                  <a:schemeClr val="tx1"/>
                </a:solidFill>
                <a:latin typeface="Tahoma" pitchFamily="34" charset="0"/>
                <a:ea typeface="Tahoma" pitchFamily="34" charset="0"/>
                <a:cs typeface="Tahoma" pitchFamily="34" charset="0"/>
              </a:rPr>
              <a:t>igh-speed movement of data or information</a:t>
            </a:r>
          </a:p>
          <a:p>
            <a:pPr eaLnBrk="1" hangingPunct="1">
              <a:spcBef>
                <a:spcPct val="0"/>
              </a:spcBef>
            </a:pPr>
            <a:r>
              <a:rPr lang="en-US" sz="3600" b="1" dirty="0" smtClean="0">
                <a:solidFill>
                  <a:schemeClr val="tx1"/>
                </a:solidFill>
                <a:latin typeface="Tahoma" pitchFamily="34" charset="0"/>
                <a:ea typeface="Tahoma" pitchFamily="34" charset="0"/>
                <a:cs typeface="Tahoma" pitchFamily="34" charset="0"/>
              </a:rPr>
              <a:t>Communication device</a:t>
            </a:r>
          </a:p>
          <a:p>
            <a:pPr lvl="1">
              <a:spcBef>
                <a:spcPct val="0"/>
              </a:spcBef>
            </a:pPr>
            <a:r>
              <a:rPr lang="en-US" sz="2400" dirty="0" smtClean="0">
                <a:solidFill>
                  <a:schemeClr val="tx1"/>
                </a:solidFill>
                <a:latin typeface="Tahoma" pitchFamily="34" charset="0"/>
                <a:ea typeface="Tahoma" pitchFamily="34" charset="0"/>
                <a:cs typeface="Tahoma" pitchFamily="34" charset="0"/>
              </a:rPr>
              <a:t>Hardware component that moves data in and out of a computer</a:t>
            </a:r>
          </a:p>
          <a:p>
            <a:pPr eaLnBrk="1" hangingPunct="1">
              <a:spcBef>
                <a:spcPct val="0"/>
              </a:spcBef>
            </a:pPr>
            <a:r>
              <a:rPr lang="en-US" sz="3600" b="1" dirty="0" smtClean="0">
                <a:solidFill>
                  <a:schemeClr val="tx1"/>
                </a:solidFill>
                <a:latin typeface="Tahoma" pitchFamily="34" charset="0"/>
                <a:ea typeface="Tahoma" pitchFamily="34" charset="0"/>
                <a:cs typeface="Tahoma" pitchFamily="34" charset="0"/>
              </a:rPr>
              <a:t>Network</a:t>
            </a:r>
          </a:p>
          <a:p>
            <a:pPr lvl="1">
              <a:spcBef>
                <a:spcPct val="0"/>
              </a:spcBef>
            </a:pPr>
            <a:r>
              <a:rPr lang="en-US" sz="2400" dirty="0" smtClean="0">
                <a:solidFill>
                  <a:schemeClr val="tx1"/>
                </a:solidFill>
                <a:latin typeface="Tahoma" pitchFamily="34" charset="0"/>
                <a:ea typeface="Tahoma" pitchFamily="34" charset="0"/>
                <a:cs typeface="Tahoma" pitchFamily="34" charset="0"/>
              </a:rPr>
              <a:t>Connects two or more computers to share input/output devices and other resources through the use of a </a:t>
            </a:r>
            <a:r>
              <a:rPr lang="en-US" sz="2400" b="1" dirty="0" smtClean="0">
                <a:solidFill>
                  <a:schemeClr val="tx1"/>
                </a:solidFill>
                <a:latin typeface="Tahoma" pitchFamily="34" charset="0"/>
                <a:ea typeface="Tahoma" pitchFamily="34" charset="0"/>
                <a:cs typeface="Tahoma" pitchFamily="34" charset="0"/>
              </a:rPr>
              <a:t>network interface card</a:t>
            </a:r>
            <a:endParaRPr lang="en-US" sz="2400" dirty="0" smtClean="0">
              <a:solidFill>
                <a:schemeClr val="tx1"/>
              </a:solidFill>
              <a:latin typeface="Tahoma" pitchFamily="34" charset="0"/>
              <a:ea typeface="Tahoma" pitchFamily="34" charset="0"/>
              <a:cs typeface="Tahoma" pitchFamily="34" charset="0"/>
            </a:endParaRPr>
          </a:p>
        </p:txBody>
      </p:sp>
      <p:sp>
        <p:nvSpPr>
          <p:cNvPr id="9" name="Footer Placeholder 8"/>
          <p:cNvSpPr>
            <a:spLocks noGrp="1"/>
          </p:cNvSpPr>
          <p:nvPr>
            <p:ph type="ftr" sz="quarter" idx="11"/>
          </p:nvPr>
        </p:nvSpPr>
        <p:spPr/>
        <p:txBody>
          <a:bodyPr/>
          <a:lstStyle/>
          <a:p>
            <a:pPr>
              <a:defRPr/>
            </a:pPr>
            <a:r>
              <a:rPr lang="en-US" smtClean="0"/>
              <a:t>Copyright © 2012  Pearson Education, Inc. Publishing as Prentice Hall</a:t>
            </a:r>
            <a:endParaRPr lang="en-US" dirty="0"/>
          </a:p>
        </p:txBody>
      </p:sp>
      <p:sp>
        <p:nvSpPr>
          <p:cNvPr id="6" name="Slide Number Placeholder 5"/>
          <p:cNvSpPr>
            <a:spLocks noGrp="1"/>
          </p:cNvSpPr>
          <p:nvPr>
            <p:ph type="sldNum" sz="quarter" idx="12"/>
          </p:nvPr>
        </p:nvSpPr>
        <p:spPr/>
        <p:txBody>
          <a:bodyPr/>
          <a:lstStyle/>
          <a:p>
            <a:fld id="{D5BBC35B-A44B-4119-B8DA-DE9E3DFADA20}" type="slidenum">
              <a:rPr kumimoji="0" lang="en-US" smtClean="0"/>
              <a:pPr/>
              <a:t>23</a:t>
            </a:fld>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2"/>
          <p:cNvSpPr>
            <a:spLocks noGrp="1" noChangeArrowheads="1"/>
          </p:cNvSpPr>
          <p:nvPr>
            <p:ph type="title"/>
          </p:nvPr>
        </p:nvSpPr>
        <p:spPr/>
        <p:txBody>
          <a:bodyPr lIns="92075" tIns="46038" rIns="92075" bIns="46038" anchor="ctr"/>
          <a:lstStyle/>
          <a:p>
            <a:pPr eaLnBrk="1" hangingPunct="1"/>
            <a:r>
              <a:rPr lang="en-US" dirty="0" smtClean="0"/>
              <a:t>Types of Computers</a:t>
            </a:r>
          </a:p>
        </p:txBody>
      </p:sp>
      <p:sp>
        <p:nvSpPr>
          <p:cNvPr id="122882" name="Rectangle 3"/>
          <p:cNvSpPr>
            <a:spLocks noGrp="1" noChangeArrowheads="1"/>
          </p:cNvSpPr>
          <p:nvPr>
            <p:ph idx="1"/>
          </p:nvPr>
        </p:nvSpPr>
        <p:spPr>
          <a:xfrm>
            <a:off x="762000" y="1981200"/>
            <a:ext cx="7772400" cy="4114800"/>
          </a:xfrm>
        </p:spPr>
        <p:txBody>
          <a:bodyPr lIns="182562" tIns="46038" rIns="182562" bIns="46038"/>
          <a:lstStyle/>
          <a:p>
            <a:pPr eaLnBrk="1" hangingPunct="1"/>
            <a:r>
              <a:rPr lang="en-US" sz="3600" b="1" dirty="0" smtClean="0">
                <a:solidFill>
                  <a:schemeClr val="tx1"/>
                </a:solidFill>
                <a:latin typeface="Tahoma" pitchFamily="34" charset="0"/>
                <a:ea typeface="Tahoma" pitchFamily="34" charset="0"/>
                <a:cs typeface="Tahoma" pitchFamily="34" charset="0"/>
              </a:rPr>
              <a:t>Computers can be separated into two main types:</a:t>
            </a:r>
          </a:p>
          <a:p>
            <a:pPr lvl="1" eaLnBrk="1" hangingPunct="1"/>
            <a:r>
              <a:rPr lang="en-US" sz="2400" b="1" dirty="0" smtClean="0">
                <a:solidFill>
                  <a:schemeClr val="tx1"/>
                </a:solidFill>
                <a:latin typeface="Tahoma" pitchFamily="34" charset="0"/>
                <a:ea typeface="Tahoma" pitchFamily="34" charset="0"/>
                <a:cs typeface="Tahoma" pitchFamily="34" charset="0"/>
              </a:rPr>
              <a:t>Individual—</a:t>
            </a:r>
            <a:r>
              <a:rPr lang="en-US" sz="2400" dirty="0" smtClean="0">
                <a:solidFill>
                  <a:schemeClr val="tx1"/>
                </a:solidFill>
                <a:latin typeface="Tahoma" pitchFamily="34" charset="0"/>
                <a:ea typeface="Tahoma" pitchFamily="34" charset="0"/>
                <a:cs typeface="Tahoma" pitchFamily="34" charset="0"/>
              </a:rPr>
              <a:t>designed for one user at a time</a:t>
            </a:r>
          </a:p>
          <a:p>
            <a:pPr lvl="1" eaLnBrk="1" hangingPunct="1"/>
            <a:r>
              <a:rPr lang="en-US" sz="2400" b="1" dirty="0" smtClean="0">
                <a:solidFill>
                  <a:schemeClr val="tx1"/>
                </a:solidFill>
                <a:latin typeface="Tahoma" pitchFamily="34" charset="0"/>
                <a:ea typeface="Tahoma" pitchFamily="34" charset="0"/>
                <a:cs typeface="Tahoma" pitchFamily="34" charset="0"/>
              </a:rPr>
              <a:t>Organization—</a:t>
            </a:r>
            <a:r>
              <a:rPr lang="en-US" sz="2400" dirty="0" smtClean="0">
                <a:solidFill>
                  <a:schemeClr val="tx1"/>
                </a:solidFill>
                <a:latin typeface="Tahoma" pitchFamily="34" charset="0"/>
                <a:ea typeface="Tahoma" pitchFamily="34" charset="0"/>
                <a:cs typeface="Tahoma" pitchFamily="34" charset="0"/>
              </a:rPr>
              <a:t>designed to be used by many people at the same time</a:t>
            </a:r>
          </a:p>
        </p:txBody>
      </p:sp>
      <p:sp>
        <p:nvSpPr>
          <p:cNvPr id="9" name="Footer Placeholder 8"/>
          <p:cNvSpPr>
            <a:spLocks noGrp="1"/>
          </p:cNvSpPr>
          <p:nvPr>
            <p:ph type="ftr" sz="quarter" idx="11"/>
          </p:nvPr>
        </p:nvSpPr>
        <p:spPr/>
        <p:txBody>
          <a:bodyPr/>
          <a:lstStyle/>
          <a:p>
            <a:pPr>
              <a:defRPr/>
            </a:pPr>
            <a:r>
              <a:rPr lang="en-US" smtClean="0"/>
              <a:t>Copyright © 2012  Pearson Education, Inc. Publishing as Prentice Hall</a:t>
            </a:r>
            <a:endParaRPr lang="en-US" dirty="0"/>
          </a:p>
        </p:txBody>
      </p:sp>
      <p:sp>
        <p:nvSpPr>
          <p:cNvPr id="6" name="Slide Number Placeholder 5"/>
          <p:cNvSpPr>
            <a:spLocks noGrp="1"/>
          </p:cNvSpPr>
          <p:nvPr>
            <p:ph type="sldNum" sz="quarter" idx="12"/>
          </p:nvPr>
        </p:nvSpPr>
        <p:spPr/>
        <p:txBody>
          <a:bodyPr/>
          <a:lstStyle/>
          <a:p>
            <a:fld id="{D5BBC35B-A44B-4119-B8DA-DE9E3DFADA20}" type="slidenum">
              <a:rPr kumimoji="0" lang="en-US" smtClean="0"/>
              <a:pPr/>
              <a:t>24</a:t>
            </a:fld>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nvPr>
        </p:nvSpPr>
        <p:spPr/>
        <p:txBody>
          <a:bodyPr lIns="92075" tIns="46038" rIns="92075" bIns="46038" anchor="ctr"/>
          <a:lstStyle/>
          <a:p>
            <a:pPr eaLnBrk="1" hangingPunct="1"/>
            <a:r>
              <a:rPr lang="en-US" dirty="0" smtClean="0"/>
              <a:t>Types of Computers</a:t>
            </a:r>
          </a:p>
        </p:txBody>
      </p:sp>
      <p:sp>
        <p:nvSpPr>
          <p:cNvPr id="125954" name="Rectangle 3"/>
          <p:cNvSpPr>
            <a:spLocks noGrp="1" noChangeArrowheads="1"/>
          </p:cNvSpPr>
          <p:nvPr>
            <p:ph idx="1"/>
          </p:nvPr>
        </p:nvSpPr>
        <p:spPr>
          <a:xfrm>
            <a:off x="685800" y="1295400"/>
            <a:ext cx="8077200" cy="5257800"/>
          </a:xfrm>
        </p:spPr>
        <p:txBody>
          <a:bodyPr lIns="182562" tIns="46038" rIns="182562" bIns="46038">
            <a:normAutofit fontScale="55000" lnSpcReduction="20000"/>
          </a:bodyPr>
          <a:lstStyle/>
          <a:p>
            <a:pPr eaLnBrk="1" hangingPunct="1"/>
            <a:r>
              <a:rPr lang="en-US" sz="5800" b="1" dirty="0" smtClean="0">
                <a:solidFill>
                  <a:schemeClr val="tx1"/>
                </a:solidFill>
                <a:latin typeface="Tahoma" pitchFamily="34" charset="0"/>
                <a:ea typeface="Tahoma" pitchFamily="34" charset="0"/>
                <a:cs typeface="Tahoma" pitchFamily="34" charset="0"/>
              </a:rPr>
              <a:t>Individual computers</a:t>
            </a:r>
          </a:p>
          <a:p>
            <a:pPr lvl="1" eaLnBrk="1" hangingPunct="1"/>
            <a:r>
              <a:rPr lang="en-US" sz="3800" b="1" dirty="0" smtClean="0">
                <a:solidFill>
                  <a:schemeClr val="tx1"/>
                </a:solidFill>
                <a:latin typeface="Tahoma" pitchFamily="34" charset="0"/>
                <a:ea typeface="Tahoma" pitchFamily="34" charset="0"/>
                <a:cs typeface="Tahoma" pitchFamily="34" charset="0"/>
              </a:rPr>
              <a:t>Personal computers (PCs)</a:t>
            </a:r>
            <a:r>
              <a:rPr lang="en-US" sz="3800" dirty="0" smtClean="0">
                <a:solidFill>
                  <a:schemeClr val="tx1"/>
                </a:solidFill>
                <a:latin typeface="Tahoma" pitchFamily="34" charset="0"/>
                <a:ea typeface="Tahoma" pitchFamily="34" charset="0"/>
                <a:cs typeface="Tahoma" pitchFamily="34" charset="0"/>
              </a:rPr>
              <a:t>—either Mac (Apple’s Macintosh) systems or IBM-compatible systems</a:t>
            </a:r>
          </a:p>
          <a:p>
            <a:pPr lvl="1" eaLnBrk="1" hangingPunct="1"/>
            <a:r>
              <a:rPr lang="en-US" sz="3800" b="1" dirty="0" smtClean="0">
                <a:solidFill>
                  <a:schemeClr val="tx1"/>
                </a:solidFill>
                <a:latin typeface="Tahoma" pitchFamily="34" charset="0"/>
                <a:ea typeface="Tahoma" pitchFamily="34" charset="0"/>
                <a:cs typeface="Tahoma" pitchFamily="34" charset="0"/>
              </a:rPr>
              <a:t>Desktop computers</a:t>
            </a:r>
            <a:r>
              <a:rPr lang="en-US" sz="3800" b="0" dirty="0" smtClean="0">
                <a:solidFill>
                  <a:schemeClr val="tx1"/>
                </a:solidFill>
                <a:latin typeface="Tahoma" pitchFamily="34" charset="0"/>
                <a:ea typeface="Tahoma" pitchFamily="34" charset="0"/>
                <a:cs typeface="Tahoma" pitchFamily="34" charset="0"/>
              </a:rPr>
              <a:t>—</a:t>
            </a:r>
            <a:r>
              <a:rPr lang="en-US" sz="3800" b="0" baseline="0" dirty="0" smtClean="0">
                <a:solidFill>
                  <a:schemeClr val="tx1"/>
                </a:solidFill>
                <a:latin typeface="Tahoma" pitchFamily="34" charset="0"/>
                <a:ea typeface="Tahoma" pitchFamily="34" charset="0"/>
                <a:cs typeface="Tahoma" pitchFamily="34" charset="0"/>
              </a:rPr>
              <a:t>designed for home</a:t>
            </a:r>
            <a:r>
              <a:rPr lang="en-US" sz="3800" b="0" dirty="0" smtClean="0">
                <a:solidFill>
                  <a:schemeClr val="tx1"/>
                </a:solidFill>
                <a:latin typeface="Tahoma" pitchFamily="34" charset="0"/>
                <a:ea typeface="Tahoma" pitchFamily="34" charset="0"/>
                <a:cs typeface="Tahoma" pitchFamily="34" charset="0"/>
              </a:rPr>
              <a:t> or office </a:t>
            </a:r>
            <a:r>
              <a:rPr lang="en-US" sz="3800" b="0" baseline="0" dirty="0" smtClean="0">
                <a:solidFill>
                  <a:schemeClr val="tx1"/>
                </a:solidFill>
                <a:latin typeface="Tahoma" pitchFamily="34" charset="0"/>
                <a:ea typeface="Tahoma" pitchFamily="34" charset="0"/>
                <a:cs typeface="Tahoma" pitchFamily="34" charset="0"/>
              </a:rPr>
              <a:t>use, now include </a:t>
            </a:r>
            <a:r>
              <a:rPr lang="en-US" sz="3800" baseline="0" dirty="0" smtClean="0">
                <a:solidFill>
                  <a:schemeClr val="tx1"/>
                </a:solidFill>
                <a:latin typeface="Tahoma" pitchFamily="34" charset="0"/>
                <a:ea typeface="Tahoma" pitchFamily="34" charset="0"/>
                <a:cs typeface="Tahoma" pitchFamily="34" charset="0"/>
              </a:rPr>
              <a:t>all-in-one computers</a:t>
            </a:r>
            <a:r>
              <a:rPr lang="en-US" sz="3800" b="0" baseline="0" dirty="0" smtClean="0">
                <a:solidFill>
                  <a:schemeClr val="tx1"/>
                </a:solidFill>
                <a:latin typeface="Tahoma" pitchFamily="34" charset="0"/>
                <a:ea typeface="Tahoma" pitchFamily="34" charset="0"/>
                <a:cs typeface="Tahoma" pitchFamily="34" charset="0"/>
              </a:rPr>
              <a:t> that combine the system unit and the monitor</a:t>
            </a:r>
          </a:p>
          <a:p>
            <a:pPr lvl="1" eaLnBrk="1" hangingPunct="1"/>
            <a:r>
              <a:rPr lang="en-US" sz="3800" b="1" dirty="0" smtClean="0">
                <a:solidFill>
                  <a:schemeClr val="tx1"/>
                </a:solidFill>
                <a:latin typeface="Tahoma" pitchFamily="34" charset="0"/>
                <a:ea typeface="Tahoma" pitchFamily="34" charset="0"/>
                <a:cs typeface="Tahoma" pitchFamily="34" charset="0"/>
              </a:rPr>
              <a:t>Portable computers </a:t>
            </a:r>
            <a:r>
              <a:rPr lang="en-US" sz="3800" dirty="0" smtClean="0">
                <a:solidFill>
                  <a:schemeClr val="tx1"/>
                </a:solidFill>
                <a:latin typeface="Tahoma" pitchFamily="34" charset="0"/>
                <a:ea typeface="Tahoma" pitchFamily="34" charset="0"/>
                <a:cs typeface="Tahoma" pitchFamily="34" charset="0"/>
              </a:rPr>
              <a:t>include notebooks, subnotebooks, and table PCs</a:t>
            </a:r>
          </a:p>
          <a:p>
            <a:pPr lvl="2"/>
            <a:r>
              <a:rPr lang="en-US" sz="3800" dirty="0" smtClean="0">
                <a:solidFill>
                  <a:schemeClr val="tx1"/>
                </a:solidFill>
                <a:latin typeface="Tahoma" pitchFamily="34" charset="0"/>
                <a:ea typeface="Tahoma" pitchFamily="34" charset="0"/>
                <a:cs typeface="Tahoma" pitchFamily="34" charset="0"/>
              </a:rPr>
              <a:t>Notebooks—small </a:t>
            </a:r>
            <a:r>
              <a:rPr lang="en-US" sz="3800" dirty="0">
                <a:solidFill>
                  <a:schemeClr val="tx1"/>
                </a:solidFill>
                <a:latin typeface="Tahoma" pitchFamily="34" charset="0"/>
                <a:ea typeface="Tahoma" pitchFamily="34" charset="0"/>
                <a:cs typeface="Tahoma" pitchFamily="34" charset="0"/>
              </a:rPr>
              <a:t>enough for easy computer </a:t>
            </a:r>
            <a:r>
              <a:rPr lang="en-US" sz="3800" dirty="0" smtClean="0">
                <a:solidFill>
                  <a:schemeClr val="tx1"/>
                </a:solidFill>
                <a:latin typeface="Tahoma" pitchFamily="34" charset="0"/>
                <a:ea typeface="Tahoma" pitchFamily="34" charset="0"/>
                <a:cs typeface="Tahoma" pitchFamily="34" charset="0"/>
              </a:rPr>
              <a:t>mobility</a:t>
            </a:r>
            <a:endParaRPr lang="en-US" sz="3800" dirty="0">
              <a:solidFill>
                <a:schemeClr val="tx1"/>
              </a:solidFill>
              <a:latin typeface="Tahoma" pitchFamily="34" charset="0"/>
              <a:ea typeface="Tahoma" pitchFamily="34" charset="0"/>
              <a:cs typeface="Tahoma" pitchFamily="34" charset="0"/>
            </a:endParaRPr>
          </a:p>
          <a:p>
            <a:pPr lvl="2"/>
            <a:r>
              <a:rPr lang="en-US" sz="3800" dirty="0" smtClean="0">
                <a:solidFill>
                  <a:schemeClr val="tx1"/>
                </a:solidFill>
                <a:latin typeface="Tahoma" pitchFamily="34" charset="0"/>
                <a:ea typeface="Tahoma" pitchFamily="34" charset="0"/>
                <a:cs typeface="Tahoma" pitchFamily="34" charset="0"/>
              </a:rPr>
              <a:t>Subnotebooks—run </a:t>
            </a:r>
            <a:r>
              <a:rPr lang="en-US" sz="3800" dirty="0">
                <a:solidFill>
                  <a:schemeClr val="tx1"/>
                </a:solidFill>
                <a:latin typeface="Tahoma" pitchFamily="34" charset="0"/>
                <a:ea typeface="Tahoma" pitchFamily="34" charset="0"/>
                <a:cs typeface="Tahoma" pitchFamily="34" charset="0"/>
              </a:rPr>
              <a:t>full desktop operating systems but have fewer components than notebooks, weigh less, </a:t>
            </a:r>
            <a:r>
              <a:rPr lang="en-US" sz="3800" dirty="0" smtClean="0">
                <a:solidFill>
                  <a:schemeClr val="tx1"/>
                </a:solidFill>
                <a:latin typeface="Tahoma" pitchFamily="34" charset="0"/>
                <a:ea typeface="Tahoma" pitchFamily="34" charset="0"/>
                <a:cs typeface="Tahoma" pitchFamily="34" charset="0"/>
              </a:rPr>
              <a:t>are smaller</a:t>
            </a:r>
            <a:endParaRPr lang="en-US" sz="3800" dirty="0">
              <a:solidFill>
                <a:schemeClr val="tx1"/>
              </a:solidFill>
              <a:latin typeface="Tahoma" pitchFamily="34" charset="0"/>
              <a:ea typeface="Tahoma" pitchFamily="34" charset="0"/>
              <a:cs typeface="Tahoma" pitchFamily="34" charset="0"/>
            </a:endParaRPr>
          </a:p>
          <a:p>
            <a:pPr lvl="2"/>
            <a:r>
              <a:rPr lang="en-US" sz="3800" dirty="0">
                <a:solidFill>
                  <a:schemeClr val="tx1"/>
                </a:solidFill>
                <a:latin typeface="Tahoma" pitchFamily="34" charset="0"/>
                <a:ea typeface="Tahoma" pitchFamily="34" charset="0"/>
                <a:cs typeface="Tahoma" pitchFamily="34" charset="0"/>
              </a:rPr>
              <a:t>Tablet </a:t>
            </a:r>
            <a:r>
              <a:rPr lang="en-US" sz="3800" dirty="0" smtClean="0">
                <a:solidFill>
                  <a:schemeClr val="tx1"/>
                </a:solidFill>
                <a:latin typeface="Tahoma" pitchFamily="34" charset="0"/>
                <a:ea typeface="Tahoma" pitchFamily="34" charset="0"/>
                <a:cs typeface="Tahoma" pitchFamily="34" charset="0"/>
              </a:rPr>
              <a:t>PCs—input </a:t>
            </a:r>
            <a:r>
              <a:rPr lang="en-US" sz="3800" dirty="0">
                <a:solidFill>
                  <a:schemeClr val="tx1"/>
                </a:solidFill>
                <a:latin typeface="Tahoma" pitchFamily="34" charset="0"/>
                <a:ea typeface="Tahoma" pitchFamily="34" charset="0"/>
                <a:cs typeface="Tahoma" pitchFamily="34" charset="0"/>
              </a:rPr>
              <a:t>data with a keyboard or </a:t>
            </a:r>
            <a:r>
              <a:rPr lang="en-US" sz="3800" dirty="0" smtClean="0">
                <a:solidFill>
                  <a:schemeClr val="tx1"/>
                </a:solidFill>
                <a:latin typeface="Tahoma" pitchFamily="34" charset="0"/>
                <a:ea typeface="Tahoma" pitchFamily="34" charset="0"/>
                <a:cs typeface="Tahoma" pitchFamily="34" charset="0"/>
              </a:rPr>
              <a:t>mouse; </a:t>
            </a:r>
            <a:r>
              <a:rPr lang="en-US" sz="3800" dirty="0">
                <a:solidFill>
                  <a:schemeClr val="tx1"/>
                </a:solidFill>
                <a:latin typeface="Tahoma" pitchFamily="34" charset="0"/>
                <a:ea typeface="Tahoma" pitchFamily="34" charset="0"/>
                <a:cs typeface="Tahoma" pitchFamily="34" charset="0"/>
              </a:rPr>
              <a:t>can write on the monitor with a special pen or </a:t>
            </a:r>
            <a:r>
              <a:rPr lang="en-US" sz="3800" dirty="0" smtClean="0">
                <a:solidFill>
                  <a:schemeClr val="tx1"/>
                </a:solidFill>
                <a:latin typeface="Tahoma" pitchFamily="34" charset="0"/>
                <a:ea typeface="Tahoma" pitchFamily="34" charset="0"/>
                <a:cs typeface="Tahoma" pitchFamily="34" charset="0"/>
              </a:rPr>
              <a:t>stylus</a:t>
            </a:r>
          </a:p>
        </p:txBody>
      </p:sp>
      <p:sp>
        <p:nvSpPr>
          <p:cNvPr id="9" name="Footer Placeholder 8"/>
          <p:cNvSpPr>
            <a:spLocks noGrp="1"/>
          </p:cNvSpPr>
          <p:nvPr>
            <p:ph type="ftr" sz="quarter" idx="11"/>
          </p:nvPr>
        </p:nvSpPr>
        <p:spPr/>
        <p:txBody>
          <a:bodyPr/>
          <a:lstStyle/>
          <a:p>
            <a:pPr>
              <a:defRPr/>
            </a:pPr>
            <a:r>
              <a:rPr lang="en-US" smtClean="0"/>
              <a:t>Copyright © 2012  Pearson Education, Inc. Publishing as Prentice Hall</a:t>
            </a:r>
            <a:endParaRPr lang="en-US" dirty="0"/>
          </a:p>
        </p:txBody>
      </p:sp>
      <p:sp>
        <p:nvSpPr>
          <p:cNvPr id="6" name="Slide Number Placeholder 5"/>
          <p:cNvSpPr>
            <a:spLocks noGrp="1"/>
          </p:cNvSpPr>
          <p:nvPr>
            <p:ph type="sldNum" sz="quarter" idx="12"/>
          </p:nvPr>
        </p:nvSpPr>
        <p:spPr/>
        <p:txBody>
          <a:bodyPr/>
          <a:lstStyle/>
          <a:p>
            <a:fld id="{D5BBC35B-A44B-4119-B8DA-DE9E3DFADA20}" type="slidenum">
              <a:rPr kumimoji="0" lang="en-US" smtClean="0"/>
              <a:pPr/>
              <a:t>25</a:t>
            </a:fld>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Rectangle 2"/>
          <p:cNvSpPr>
            <a:spLocks noGrp="1" noChangeArrowheads="1"/>
          </p:cNvSpPr>
          <p:nvPr>
            <p:ph type="title"/>
          </p:nvPr>
        </p:nvSpPr>
        <p:spPr/>
        <p:txBody>
          <a:bodyPr lIns="92075" tIns="46038" rIns="92075" bIns="46038" anchor="ctr"/>
          <a:lstStyle/>
          <a:p>
            <a:pPr eaLnBrk="1" hangingPunct="1"/>
            <a:r>
              <a:rPr lang="en-US" dirty="0" smtClean="0"/>
              <a:t>Types of Computers</a:t>
            </a:r>
          </a:p>
        </p:txBody>
      </p:sp>
      <p:sp>
        <p:nvSpPr>
          <p:cNvPr id="128002" name="Rectangle 3"/>
          <p:cNvSpPr>
            <a:spLocks noGrp="1" noChangeArrowheads="1"/>
          </p:cNvSpPr>
          <p:nvPr>
            <p:ph idx="1"/>
          </p:nvPr>
        </p:nvSpPr>
        <p:spPr>
          <a:xfrm>
            <a:off x="685800" y="1752600"/>
            <a:ext cx="8229600" cy="4419600"/>
          </a:xfrm>
        </p:spPr>
        <p:txBody>
          <a:bodyPr lIns="182562" tIns="46038" rIns="182562" bIns="46038">
            <a:normAutofit fontScale="92500"/>
          </a:bodyPr>
          <a:lstStyle/>
          <a:p>
            <a:pPr eaLnBrk="1" hangingPunct="1">
              <a:spcBef>
                <a:spcPct val="0"/>
              </a:spcBef>
            </a:pPr>
            <a:r>
              <a:rPr lang="en-US" sz="3600" b="1" dirty="0" smtClean="0">
                <a:solidFill>
                  <a:schemeClr val="tx1"/>
                </a:solidFill>
                <a:latin typeface="Tahoma" pitchFamily="34" charset="0"/>
                <a:ea typeface="Tahoma" pitchFamily="34" charset="0"/>
                <a:cs typeface="Tahoma" pitchFamily="34" charset="0"/>
              </a:rPr>
              <a:t>Individual computers (</a:t>
            </a:r>
            <a:r>
              <a:rPr lang="en-US" sz="3600" b="1" dirty="0" err="1" smtClean="0">
                <a:solidFill>
                  <a:schemeClr val="tx1"/>
                </a:solidFill>
                <a:latin typeface="Tahoma" pitchFamily="34" charset="0"/>
                <a:ea typeface="Tahoma" pitchFamily="34" charset="0"/>
                <a:cs typeface="Tahoma" pitchFamily="34" charset="0"/>
              </a:rPr>
              <a:t>con’t</a:t>
            </a:r>
            <a:r>
              <a:rPr lang="en-US" sz="3600" b="1" dirty="0" smtClean="0">
                <a:solidFill>
                  <a:schemeClr val="tx1"/>
                </a:solidFill>
                <a:latin typeface="Tahoma" pitchFamily="34" charset="0"/>
                <a:ea typeface="Tahoma" pitchFamily="34" charset="0"/>
                <a:cs typeface="Tahoma" pitchFamily="34" charset="0"/>
              </a:rPr>
              <a:t>.)</a:t>
            </a:r>
          </a:p>
          <a:p>
            <a:pPr lvl="1" fontAlgn="base">
              <a:spcBef>
                <a:spcPct val="0"/>
              </a:spcBef>
              <a:spcAft>
                <a:spcPct val="0"/>
              </a:spcAft>
              <a:buClr>
                <a:schemeClr val="bg1">
                  <a:lumMod val="50000"/>
                </a:schemeClr>
              </a:buClr>
              <a:buSzPct val="100000"/>
              <a:defRPr/>
            </a:pPr>
            <a:r>
              <a:rPr lang="en-US" sz="2400" b="1" dirty="0">
                <a:solidFill>
                  <a:schemeClr val="tx1"/>
                </a:solidFill>
                <a:latin typeface="Tahoma" pitchFamily="34" charset="0"/>
                <a:ea typeface="Tahoma" pitchFamily="34" charset="0"/>
                <a:cs typeface="Tahoma" pitchFamily="34" charset="0"/>
              </a:rPr>
              <a:t>Wireless devices—</a:t>
            </a:r>
            <a:r>
              <a:rPr lang="en-US" sz="2400" dirty="0">
                <a:solidFill>
                  <a:schemeClr val="tx1"/>
                </a:solidFill>
                <a:latin typeface="Tahoma" pitchFamily="34" charset="0"/>
                <a:ea typeface="Tahoma" pitchFamily="34" charset="0"/>
                <a:cs typeface="Tahoma" pitchFamily="34" charset="0"/>
              </a:rPr>
              <a:t>handheld computers, netbooks,  personal digital assistants (PDAs), smartphones, </a:t>
            </a:r>
            <a:r>
              <a:rPr lang="en-US" sz="2400" dirty="0" smtClean="0">
                <a:solidFill>
                  <a:schemeClr val="tx1"/>
                </a:solidFill>
                <a:latin typeface="Tahoma" pitchFamily="34" charset="0"/>
                <a:ea typeface="Tahoma" pitchFamily="34" charset="0"/>
                <a:cs typeface="Tahoma" pitchFamily="34" charset="0"/>
              </a:rPr>
              <a:t>e-books</a:t>
            </a:r>
          </a:p>
          <a:p>
            <a:pPr lvl="2" fontAlgn="base">
              <a:spcBef>
                <a:spcPct val="0"/>
              </a:spcBef>
              <a:spcAft>
                <a:spcPct val="0"/>
              </a:spcAft>
              <a:buClr>
                <a:schemeClr val="bg1">
                  <a:lumMod val="50000"/>
                </a:schemeClr>
              </a:buClr>
              <a:buSzPct val="100000"/>
              <a:defRPr/>
            </a:pPr>
            <a:r>
              <a:rPr lang="en-US" sz="2400" dirty="0" smtClean="0">
                <a:solidFill>
                  <a:schemeClr val="tx1"/>
                </a:solidFill>
                <a:latin typeface="Tahoma" pitchFamily="34" charset="0"/>
                <a:ea typeface="Tahoma" pitchFamily="34" charset="0"/>
                <a:cs typeface="Tahoma" pitchFamily="34" charset="0"/>
              </a:rPr>
              <a:t>Netbooks</a:t>
            </a:r>
            <a:r>
              <a:rPr lang="en-US" sz="2400" b="0" dirty="0" smtClean="0">
                <a:solidFill>
                  <a:schemeClr val="tx1"/>
                </a:solidFill>
                <a:latin typeface="Tahoma" pitchFamily="34" charset="0"/>
                <a:ea typeface="Tahoma" pitchFamily="34" charset="0"/>
                <a:cs typeface="Tahoma" pitchFamily="34" charset="0"/>
              </a:rPr>
              <a:t>—</a:t>
            </a:r>
            <a:r>
              <a:rPr lang="en-US" sz="2400" b="0" baseline="0" dirty="0" smtClean="0">
                <a:solidFill>
                  <a:schemeClr val="tx1"/>
                </a:solidFill>
                <a:latin typeface="Tahoma" pitchFamily="34" charset="0"/>
                <a:ea typeface="Tahoma" pitchFamily="34" charset="0"/>
                <a:cs typeface="Tahoma" pitchFamily="34" charset="0"/>
              </a:rPr>
              <a:t>small, inexpensive notebooks designed primarily for wireless Web browsing and e-mail</a:t>
            </a:r>
          </a:p>
          <a:p>
            <a:pPr lvl="2" indent="-285750" fontAlgn="base">
              <a:spcBef>
                <a:spcPct val="0"/>
              </a:spcBef>
              <a:spcAft>
                <a:spcPct val="0"/>
              </a:spcAft>
              <a:buClr>
                <a:schemeClr val="bg1">
                  <a:lumMod val="50000"/>
                </a:schemeClr>
              </a:buClr>
              <a:buSzPct val="100000"/>
              <a:defRPr/>
            </a:pPr>
            <a:r>
              <a:rPr lang="en-US" sz="2400" dirty="0" smtClean="0">
                <a:solidFill>
                  <a:schemeClr val="tx1"/>
                </a:solidFill>
                <a:latin typeface="Tahoma" pitchFamily="34" charset="0"/>
                <a:ea typeface="Tahoma" pitchFamily="34" charset="0"/>
                <a:cs typeface="Tahoma" pitchFamily="34" charset="0"/>
              </a:rPr>
              <a:t>Smartphones—combine the capabilities of handheld computers, such as PDAs, and mobile phones </a:t>
            </a:r>
          </a:p>
          <a:p>
            <a:pPr marL="740664" lvl="2" indent="-342900" fontAlgn="base">
              <a:spcBef>
                <a:spcPct val="0"/>
              </a:spcBef>
              <a:spcAft>
                <a:spcPct val="0"/>
              </a:spcAft>
              <a:buClr>
                <a:schemeClr val="bg1">
                  <a:lumMod val="50000"/>
                </a:schemeClr>
              </a:buClr>
              <a:buSzPct val="100000"/>
              <a:buFont typeface="Courier New" pitchFamily="49" charset="0"/>
              <a:buChar char="o"/>
              <a:defRPr/>
            </a:pPr>
            <a:r>
              <a:rPr lang="en-US" sz="2400" dirty="0" smtClean="0">
                <a:solidFill>
                  <a:schemeClr val="tx1"/>
                </a:solidFill>
                <a:latin typeface="Tahoma" pitchFamily="34" charset="0"/>
                <a:ea typeface="Tahoma" pitchFamily="34" charset="0"/>
                <a:cs typeface="Tahoma" pitchFamily="34" charset="0"/>
              </a:rPr>
              <a:t>Professional workstations</a:t>
            </a:r>
            <a:r>
              <a:rPr lang="en-US" sz="2400" baseline="0" dirty="0" smtClean="0">
                <a:solidFill>
                  <a:schemeClr val="tx1"/>
                </a:solidFill>
                <a:latin typeface="Tahoma" pitchFamily="34" charset="0"/>
                <a:ea typeface="Tahoma" pitchFamily="34" charset="0"/>
                <a:cs typeface="Tahoma" pitchFamily="34" charset="0"/>
              </a:rPr>
              <a:t>—</a:t>
            </a:r>
            <a:r>
              <a:rPr lang="en-US" sz="2400" b="0" baseline="0" dirty="0" smtClean="0">
                <a:solidFill>
                  <a:schemeClr val="tx1"/>
                </a:solidFill>
                <a:latin typeface="Tahoma" pitchFamily="34" charset="0"/>
                <a:ea typeface="Tahoma" pitchFamily="34" charset="0"/>
                <a:cs typeface="Tahoma" pitchFamily="34" charset="0"/>
              </a:rPr>
              <a:t>intended for technical applications that need powerful processing and output</a:t>
            </a:r>
            <a:endParaRPr lang="en-US" sz="2400" b="1" dirty="0" smtClean="0">
              <a:solidFill>
                <a:schemeClr val="tx1"/>
              </a:solidFill>
              <a:latin typeface="Tahoma" pitchFamily="34" charset="0"/>
              <a:ea typeface="Tahoma" pitchFamily="34" charset="0"/>
              <a:cs typeface="Tahoma" pitchFamily="34" charset="0"/>
            </a:endParaRPr>
          </a:p>
        </p:txBody>
      </p:sp>
      <p:sp>
        <p:nvSpPr>
          <p:cNvPr id="9" name="Footer Placeholder 8"/>
          <p:cNvSpPr>
            <a:spLocks noGrp="1"/>
          </p:cNvSpPr>
          <p:nvPr>
            <p:ph type="ftr" sz="quarter" idx="11"/>
          </p:nvPr>
        </p:nvSpPr>
        <p:spPr/>
        <p:txBody>
          <a:bodyPr/>
          <a:lstStyle/>
          <a:p>
            <a:pPr>
              <a:defRPr/>
            </a:pPr>
            <a:r>
              <a:rPr lang="en-US" smtClean="0"/>
              <a:t>Copyright © 2012  Pearson Education, Inc. Publishing as Prentice Hall</a:t>
            </a:r>
            <a:endParaRPr lang="en-US" dirty="0"/>
          </a:p>
        </p:txBody>
      </p:sp>
      <p:sp>
        <p:nvSpPr>
          <p:cNvPr id="6" name="Slide Number Placeholder 5"/>
          <p:cNvSpPr>
            <a:spLocks noGrp="1"/>
          </p:cNvSpPr>
          <p:nvPr>
            <p:ph type="sldNum" sz="quarter" idx="12"/>
          </p:nvPr>
        </p:nvSpPr>
        <p:spPr/>
        <p:txBody>
          <a:bodyPr/>
          <a:lstStyle/>
          <a:p>
            <a:fld id="{D5BBC35B-A44B-4119-B8DA-DE9E3DFADA20}" type="slidenum">
              <a:rPr kumimoji="0" lang="en-US" smtClean="0"/>
              <a:pPr/>
              <a:t>26</a:t>
            </a:fld>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1"/>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371600" y="838200"/>
            <a:ext cx="6553200" cy="5638800"/>
          </a:xfrm>
        </p:spPr>
      </p:pic>
      <p:sp>
        <p:nvSpPr>
          <p:cNvPr id="4" name="Footer Placeholder 3"/>
          <p:cNvSpPr>
            <a:spLocks noGrp="1"/>
          </p:cNvSpPr>
          <p:nvPr>
            <p:ph type="ftr" sz="quarter" idx="11"/>
          </p:nvPr>
        </p:nvSpPr>
        <p:spPr/>
        <p:txBody>
          <a:bodyPr/>
          <a:lstStyle/>
          <a:p>
            <a:pPr>
              <a:defRPr/>
            </a:pPr>
            <a:r>
              <a:rPr lang="en-US" smtClean="0"/>
              <a:t>Copyright © 2012  Pearson Education, Inc. Publishing as Prentice Hall</a:t>
            </a:r>
            <a:endParaRPr lang="en-US" dirty="0"/>
          </a:p>
        </p:txBody>
      </p:sp>
      <p:sp>
        <p:nvSpPr>
          <p:cNvPr id="5" name="Slide Number Placeholder 4"/>
          <p:cNvSpPr>
            <a:spLocks noGrp="1"/>
          </p:cNvSpPr>
          <p:nvPr>
            <p:ph type="sldNum" sz="quarter" idx="12"/>
          </p:nvPr>
        </p:nvSpPr>
        <p:spPr/>
        <p:txBody>
          <a:bodyPr/>
          <a:lstStyle/>
          <a:p>
            <a:pPr eaLnBrk="1" latinLnBrk="0" hangingPunct="1"/>
            <a:fld id="{D5BBC35B-A44B-4119-B8DA-DE9E3DFADA20}" type="slidenum">
              <a:rPr kumimoji="0" lang="en-US" smtClean="0"/>
              <a:pPr eaLnBrk="1" latinLnBrk="0" hangingPunct="1"/>
              <a:t>27</a:t>
            </a:fld>
            <a:endParaRPr kumimoji="0" lang="en-US"/>
          </a:p>
        </p:txBody>
      </p:sp>
      <p:sp>
        <p:nvSpPr>
          <p:cNvPr id="6" name="Rectangle 2"/>
          <p:cNvSpPr>
            <a:spLocks noGrp="1" noChangeArrowheads="1"/>
          </p:cNvSpPr>
          <p:nvPr>
            <p:ph type="title"/>
          </p:nvPr>
        </p:nvSpPr>
        <p:spPr>
          <a:xfrm>
            <a:off x="457200" y="0"/>
            <a:ext cx="8229600" cy="1143000"/>
          </a:xfrm>
        </p:spPr>
        <p:txBody>
          <a:bodyPr lIns="92075" tIns="46038" rIns="92075" bIns="46038" anchor="ctr"/>
          <a:lstStyle/>
          <a:p>
            <a:r>
              <a:rPr lang="en-US" dirty="0"/>
              <a:t>Types of Computers</a:t>
            </a:r>
            <a:endParaRPr lang="en-US" dirty="0" smtClean="0"/>
          </a:p>
        </p:txBody>
      </p:sp>
    </p:spTree>
    <p:extLst>
      <p:ext uri="{BB962C8B-B14F-4D97-AF65-F5344CB8AC3E}">
        <p14:creationId xmlns:p14="http://schemas.microsoft.com/office/powerpoint/2010/main" val="296257622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2"/>
          <p:cNvSpPr>
            <a:spLocks noGrp="1" noChangeArrowheads="1"/>
          </p:cNvSpPr>
          <p:nvPr>
            <p:ph type="title"/>
          </p:nvPr>
        </p:nvSpPr>
        <p:spPr/>
        <p:txBody>
          <a:bodyPr lIns="92075" tIns="46038" rIns="92075" bIns="46038" anchor="ctr"/>
          <a:lstStyle/>
          <a:p>
            <a:pPr eaLnBrk="1" hangingPunct="1"/>
            <a:r>
              <a:rPr lang="en-US" dirty="0" smtClean="0"/>
              <a:t>Types of Computers</a:t>
            </a:r>
          </a:p>
        </p:txBody>
      </p:sp>
      <p:sp>
        <p:nvSpPr>
          <p:cNvPr id="129026" name="Rectangle 3"/>
          <p:cNvSpPr>
            <a:spLocks noGrp="1" noChangeArrowheads="1"/>
          </p:cNvSpPr>
          <p:nvPr>
            <p:ph idx="1"/>
          </p:nvPr>
        </p:nvSpPr>
        <p:spPr>
          <a:xfrm>
            <a:off x="685800" y="1752600"/>
            <a:ext cx="8269288" cy="4648200"/>
          </a:xfrm>
        </p:spPr>
        <p:txBody>
          <a:bodyPr lIns="182562" tIns="46038" rIns="182562" bIns="46038"/>
          <a:lstStyle/>
          <a:p>
            <a:pPr eaLnBrk="1" hangingPunct="1"/>
            <a:r>
              <a:rPr lang="en-US" sz="3600" b="1" dirty="0" smtClean="0">
                <a:solidFill>
                  <a:schemeClr val="tx1"/>
                </a:solidFill>
                <a:latin typeface="Tahoma" pitchFamily="34" charset="0"/>
                <a:ea typeface="Tahoma" pitchFamily="34" charset="0"/>
                <a:cs typeface="Tahoma" pitchFamily="34" charset="0"/>
              </a:rPr>
              <a:t>Organization computers</a:t>
            </a:r>
          </a:p>
          <a:p>
            <a:pPr lvl="1" eaLnBrk="1" hangingPunct="1"/>
            <a:r>
              <a:rPr lang="en-US" sz="2400" b="1" dirty="0" smtClean="0">
                <a:solidFill>
                  <a:schemeClr val="tx1"/>
                </a:solidFill>
                <a:latin typeface="Tahoma" pitchFamily="34" charset="0"/>
                <a:ea typeface="Tahoma" pitchFamily="34" charset="0"/>
                <a:cs typeface="Tahoma" pitchFamily="34" charset="0"/>
              </a:rPr>
              <a:t>Servers—</a:t>
            </a:r>
            <a:r>
              <a:rPr lang="en-US" sz="2400" dirty="0" smtClean="0">
                <a:solidFill>
                  <a:schemeClr val="tx1"/>
                </a:solidFill>
                <a:latin typeface="Tahoma" pitchFamily="34" charset="0"/>
                <a:ea typeface="Tahoma" pitchFamily="34" charset="0"/>
                <a:cs typeface="Tahoma" pitchFamily="34" charset="0"/>
              </a:rPr>
              <a:t>enable users connected to a computer network to have access to the network’s programs, hardware, and data</a:t>
            </a:r>
          </a:p>
          <a:p>
            <a:pPr lvl="1" eaLnBrk="1" hangingPunct="1"/>
            <a:r>
              <a:rPr lang="en-US" sz="2400" b="1" dirty="0" smtClean="0">
                <a:solidFill>
                  <a:schemeClr val="tx1"/>
                </a:solidFill>
                <a:latin typeface="Tahoma" pitchFamily="34" charset="0"/>
                <a:ea typeface="Tahoma" pitchFamily="34" charset="0"/>
                <a:cs typeface="Tahoma" pitchFamily="34" charset="0"/>
              </a:rPr>
              <a:t>Clients</a:t>
            </a:r>
            <a:r>
              <a:rPr lang="en-US" sz="2400" dirty="0" smtClean="0">
                <a:solidFill>
                  <a:schemeClr val="tx1"/>
                </a:solidFill>
                <a:latin typeface="Tahoma" pitchFamily="34" charset="0"/>
                <a:ea typeface="Tahoma" pitchFamily="34" charset="0"/>
                <a:cs typeface="Tahoma" pitchFamily="34" charset="0"/>
              </a:rPr>
              <a:t>—include the user computers connected to the network</a:t>
            </a:r>
          </a:p>
          <a:p>
            <a:pPr lvl="1" eaLnBrk="1" hangingPunct="1"/>
            <a:r>
              <a:rPr lang="en-US" sz="2400" b="1" dirty="0" smtClean="0">
                <a:solidFill>
                  <a:schemeClr val="tx1"/>
                </a:solidFill>
                <a:latin typeface="Tahoma" pitchFamily="34" charset="0"/>
                <a:ea typeface="Tahoma" pitchFamily="34" charset="0"/>
                <a:cs typeface="Tahoma" pitchFamily="34" charset="0"/>
              </a:rPr>
              <a:t>Client/server network</a:t>
            </a:r>
            <a:r>
              <a:rPr lang="en-US" sz="2400" dirty="0" smtClean="0">
                <a:solidFill>
                  <a:schemeClr val="tx1"/>
                </a:solidFill>
                <a:latin typeface="Tahoma" pitchFamily="34" charset="0"/>
                <a:ea typeface="Tahoma" pitchFamily="34" charset="0"/>
                <a:cs typeface="Tahoma" pitchFamily="34" charset="0"/>
              </a:rPr>
              <a:t>—includes the use of client computers with centralized servers</a:t>
            </a:r>
          </a:p>
        </p:txBody>
      </p:sp>
      <p:sp>
        <p:nvSpPr>
          <p:cNvPr id="9" name="Footer Placeholder 8"/>
          <p:cNvSpPr>
            <a:spLocks noGrp="1"/>
          </p:cNvSpPr>
          <p:nvPr>
            <p:ph type="ftr" sz="quarter" idx="11"/>
          </p:nvPr>
        </p:nvSpPr>
        <p:spPr/>
        <p:txBody>
          <a:bodyPr/>
          <a:lstStyle/>
          <a:p>
            <a:pPr>
              <a:defRPr/>
            </a:pPr>
            <a:r>
              <a:rPr lang="en-US" smtClean="0"/>
              <a:t>Copyright © 2012  Pearson Education, Inc. Publishing as Prentice Hall</a:t>
            </a:r>
            <a:endParaRPr lang="en-US" dirty="0"/>
          </a:p>
        </p:txBody>
      </p:sp>
      <p:sp>
        <p:nvSpPr>
          <p:cNvPr id="8" name="Slide Number Placeholder 7"/>
          <p:cNvSpPr>
            <a:spLocks noGrp="1"/>
          </p:cNvSpPr>
          <p:nvPr>
            <p:ph type="sldNum" sz="quarter" idx="12"/>
          </p:nvPr>
        </p:nvSpPr>
        <p:spPr>
          <a:xfrm>
            <a:off x="8586261" y="6324600"/>
            <a:ext cx="548640" cy="396240"/>
          </a:xfrm>
        </p:spPr>
        <p:txBody>
          <a:bodyPr/>
          <a:lstStyle/>
          <a:p>
            <a:pPr>
              <a:defRPr/>
            </a:pPr>
            <a:fld id="{909974C8-7A15-4086-9984-42A1A7E28A32}" type="slidenum">
              <a:rPr lang="en-US"/>
              <a:pPr>
                <a:defRPr/>
              </a:pPr>
              <a:t>28</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2"/>
          <p:cNvSpPr>
            <a:spLocks noGrp="1" noChangeArrowheads="1"/>
          </p:cNvSpPr>
          <p:nvPr>
            <p:ph type="title"/>
          </p:nvPr>
        </p:nvSpPr>
        <p:spPr/>
        <p:txBody>
          <a:bodyPr lIns="92075" tIns="46038" rIns="92075" bIns="46038" anchor="ctr"/>
          <a:lstStyle/>
          <a:p>
            <a:pPr eaLnBrk="1" hangingPunct="1"/>
            <a:r>
              <a:rPr lang="en-US" dirty="0" smtClean="0"/>
              <a:t>Types of Computers</a:t>
            </a:r>
          </a:p>
        </p:txBody>
      </p:sp>
      <p:sp>
        <p:nvSpPr>
          <p:cNvPr id="130050" name="Rectangle 3"/>
          <p:cNvSpPr>
            <a:spLocks noGrp="1" noChangeArrowheads="1"/>
          </p:cNvSpPr>
          <p:nvPr>
            <p:ph idx="1"/>
          </p:nvPr>
        </p:nvSpPr>
        <p:spPr>
          <a:xfrm>
            <a:off x="685800" y="1752600"/>
            <a:ext cx="8193088" cy="4648200"/>
          </a:xfrm>
        </p:spPr>
        <p:txBody>
          <a:bodyPr lIns="182562" tIns="46038" rIns="182562" bIns="46038">
            <a:normAutofit/>
          </a:bodyPr>
          <a:lstStyle/>
          <a:p>
            <a:pPr>
              <a:spcBef>
                <a:spcPct val="0"/>
              </a:spcBef>
            </a:pPr>
            <a:r>
              <a:rPr lang="en-US" sz="3600" b="1" dirty="0">
                <a:solidFill>
                  <a:schemeClr val="tx1"/>
                </a:solidFill>
                <a:latin typeface="Tahoma" pitchFamily="34" charset="0"/>
                <a:ea typeface="Tahoma" pitchFamily="34" charset="0"/>
                <a:cs typeface="Tahoma" pitchFamily="34" charset="0"/>
              </a:rPr>
              <a:t>Organization </a:t>
            </a:r>
            <a:r>
              <a:rPr lang="en-US" sz="3600" b="1" dirty="0" smtClean="0">
                <a:solidFill>
                  <a:schemeClr val="tx1"/>
                </a:solidFill>
                <a:latin typeface="Tahoma" pitchFamily="34" charset="0"/>
                <a:ea typeface="Tahoma" pitchFamily="34" charset="0"/>
                <a:cs typeface="Tahoma" pitchFamily="34" charset="0"/>
              </a:rPr>
              <a:t>computers (</a:t>
            </a:r>
            <a:r>
              <a:rPr lang="en-US" sz="3600" b="1" dirty="0" err="1" smtClean="0">
                <a:solidFill>
                  <a:schemeClr val="tx1"/>
                </a:solidFill>
                <a:latin typeface="Tahoma" pitchFamily="34" charset="0"/>
                <a:ea typeface="Tahoma" pitchFamily="34" charset="0"/>
                <a:cs typeface="Tahoma" pitchFamily="34" charset="0"/>
              </a:rPr>
              <a:t>con’d</a:t>
            </a:r>
            <a:r>
              <a:rPr lang="en-US" sz="3600" b="1" dirty="0" smtClean="0">
                <a:solidFill>
                  <a:schemeClr val="tx1"/>
                </a:solidFill>
                <a:latin typeface="Tahoma" pitchFamily="34" charset="0"/>
                <a:ea typeface="Tahoma" pitchFamily="34" charset="0"/>
                <a:cs typeface="Tahoma" pitchFamily="34" charset="0"/>
              </a:rPr>
              <a:t>.)</a:t>
            </a:r>
          </a:p>
          <a:p>
            <a:pPr lvl="1" eaLnBrk="1" hangingPunct="1">
              <a:spcBef>
                <a:spcPct val="0"/>
              </a:spcBef>
            </a:pPr>
            <a:r>
              <a:rPr lang="en-US" sz="2400" b="1" dirty="0" smtClean="0">
                <a:solidFill>
                  <a:schemeClr val="tx1"/>
                </a:solidFill>
                <a:latin typeface="Tahoma" pitchFamily="34" charset="0"/>
                <a:ea typeface="Tahoma" pitchFamily="34" charset="0"/>
                <a:cs typeface="Tahoma" pitchFamily="34" charset="0"/>
              </a:rPr>
              <a:t>Minicomputers (midrange servers)</a:t>
            </a:r>
            <a:r>
              <a:rPr lang="en-US" sz="2400" dirty="0" smtClean="0">
                <a:solidFill>
                  <a:schemeClr val="tx1"/>
                </a:solidFill>
                <a:latin typeface="Tahoma" pitchFamily="34" charset="0"/>
                <a:ea typeface="Tahoma" pitchFamily="34" charset="0"/>
                <a:cs typeface="Tahoma" pitchFamily="34" charset="0"/>
              </a:rPr>
              <a:t>—designed to meet the needs of smaller companies or businesses</a:t>
            </a:r>
          </a:p>
          <a:p>
            <a:pPr lvl="1" eaLnBrk="1" hangingPunct="1">
              <a:spcBef>
                <a:spcPct val="0"/>
              </a:spcBef>
            </a:pPr>
            <a:r>
              <a:rPr lang="en-US" sz="2400" b="1" dirty="0" smtClean="0">
                <a:solidFill>
                  <a:schemeClr val="tx1"/>
                </a:solidFill>
                <a:latin typeface="Tahoma" pitchFamily="34" charset="0"/>
                <a:ea typeface="Tahoma" pitchFamily="34" charset="0"/>
                <a:cs typeface="Tahoma" pitchFamily="34" charset="0"/>
              </a:rPr>
              <a:t>Mainframes</a:t>
            </a:r>
            <a:r>
              <a:rPr lang="en-US" sz="2400" dirty="0" smtClean="0">
                <a:solidFill>
                  <a:schemeClr val="tx1"/>
                </a:solidFill>
                <a:latin typeface="Tahoma" pitchFamily="34" charset="0"/>
                <a:ea typeface="Tahoma" pitchFamily="34" charset="0"/>
                <a:cs typeface="Tahoma" pitchFamily="34" charset="0"/>
              </a:rPr>
              <a:t>—very large processing jobs to meet the needs of large companies or agencies of the government</a:t>
            </a:r>
          </a:p>
          <a:p>
            <a:pPr lvl="1" eaLnBrk="1" hangingPunct="1">
              <a:spcBef>
                <a:spcPct val="0"/>
              </a:spcBef>
            </a:pPr>
            <a:r>
              <a:rPr lang="en-US" sz="2400" b="1" dirty="0" smtClean="0">
                <a:solidFill>
                  <a:schemeClr val="tx1"/>
                </a:solidFill>
                <a:latin typeface="Tahoma" pitchFamily="34" charset="0"/>
                <a:ea typeface="Tahoma" pitchFamily="34" charset="0"/>
                <a:cs typeface="Tahoma" pitchFamily="34" charset="0"/>
              </a:rPr>
              <a:t>Supercomputers</a:t>
            </a:r>
            <a:r>
              <a:rPr lang="en-US" sz="2400" dirty="0" smtClean="0">
                <a:solidFill>
                  <a:schemeClr val="tx1"/>
                </a:solidFill>
                <a:latin typeface="Tahoma" pitchFamily="34" charset="0"/>
                <a:ea typeface="Tahoma" pitchFamily="34" charset="0"/>
                <a:cs typeface="Tahoma" pitchFamily="34" charset="0"/>
              </a:rPr>
              <a:t>—able to perform extremely high-speed processing and show underlying patterns</a:t>
            </a:r>
          </a:p>
        </p:txBody>
      </p:sp>
      <p:sp>
        <p:nvSpPr>
          <p:cNvPr id="9" name="Footer Placeholder 8"/>
          <p:cNvSpPr>
            <a:spLocks noGrp="1"/>
          </p:cNvSpPr>
          <p:nvPr>
            <p:ph type="ftr" sz="quarter" idx="11"/>
          </p:nvPr>
        </p:nvSpPr>
        <p:spPr/>
        <p:txBody>
          <a:bodyPr/>
          <a:lstStyle/>
          <a:p>
            <a:pPr>
              <a:defRPr/>
            </a:pPr>
            <a:r>
              <a:rPr lang="en-US" smtClean="0"/>
              <a:t>Copyright © 2012  Pearson Education, Inc. Publishing as Prentice Hall</a:t>
            </a:r>
            <a:endParaRPr lang="en-US" dirty="0"/>
          </a:p>
        </p:txBody>
      </p:sp>
      <p:sp>
        <p:nvSpPr>
          <p:cNvPr id="6" name="Slide Number Placeholder 5"/>
          <p:cNvSpPr>
            <a:spLocks noGrp="1"/>
          </p:cNvSpPr>
          <p:nvPr>
            <p:ph type="sldNum" sz="quarter" idx="12"/>
          </p:nvPr>
        </p:nvSpPr>
        <p:spPr/>
        <p:txBody>
          <a:bodyPr/>
          <a:lstStyle/>
          <a:p>
            <a:fld id="{D5BBC35B-A44B-4119-B8DA-DE9E3DFADA20}" type="slidenum">
              <a:rPr kumimoji="0" lang="en-US" smtClean="0"/>
              <a:pPr/>
              <a:t>29</a:t>
            </a:fld>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p:cNvSpPr>
            <a:spLocks noGrp="1" noChangeArrowheads="1"/>
          </p:cNvSpPr>
          <p:nvPr>
            <p:ph type="title"/>
          </p:nvPr>
        </p:nvSpPr>
        <p:spPr/>
        <p:txBody>
          <a:bodyPr lIns="92075" tIns="46038" rIns="92075" bIns="46038" anchor="ctr"/>
          <a:lstStyle/>
          <a:p>
            <a:pPr eaLnBrk="1" hangingPunct="1"/>
            <a:r>
              <a:rPr lang="en-US" dirty="0" smtClean="0"/>
              <a:t>Types of Computers</a:t>
            </a:r>
          </a:p>
        </p:txBody>
      </p:sp>
      <p:sp>
        <p:nvSpPr>
          <p:cNvPr id="4" name="Footer Placeholder 3"/>
          <p:cNvSpPr>
            <a:spLocks noGrp="1"/>
          </p:cNvSpPr>
          <p:nvPr>
            <p:ph type="ftr" sz="quarter" idx="11"/>
          </p:nvPr>
        </p:nvSpPr>
        <p:spPr/>
        <p:txBody>
          <a:bodyPr/>
          <a:lstStyle/>
          <a:p>
            <a:pPr>
              <a:defRPr/>
            </a:pPr>
            <a:r>
              <a:rPr lang="en-US" smtClean="0"/>
              <a:t>Copyright © 2012  Pearson Education, Inc. Publishing as Prentice Hall</a:t>
            </a:r>
            <a:endParaRPr lang="en-US" dirty="0"/>
          </a:p>
        </p:txBody>
      </p:sp>
      <p:sp>
        <p:nvSpPr>
          <p:cNvPr id="5" name="Slide Number Placeholder 4"/>
          <p:cNvSpPr>
            <a:spLocks noGrp="1"/>
          </p:cNvSpPr>
          <p:nvPr>
            <p:ph type="sldNum" sz="quarter" idx="12"/>
          </p:nvPr>
        </p:nvSpPr>
        <p:spPr/>
        <p:txBody>
          <a:bodyPr/>
          <a:lstStyle/>
          <a:p>
            <a:pPr>
              <a:defRPr/>
            </a:pPr>
            <a:fld id="{4AB7B6B5-EE87-4D92-83A3-B6E896EF2A0C}" type="slidenum">
              <a:rPr lang="en-US" smtClean="0"/>
              <a:pPr>
                <a:defRPr/>
              </a:pPr>
              <a:t>30</a:t>
            </a:fld>
            <a:endParaRPr lang="en-US" dirty="0"/>
          </a:p>
        </p:txBody>
      </p:sp>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14800" y="2743200"/>
            <a:ext cx="914400" cy="2059388"/>
          </a:xfrm>
          <a:prstGeom prst="rect">
            <a:avLst/>
          </a:prstGeom>
        </p:spPr>
      </p:pic>
      <p:pic>
        <p:nvPicPr>
          <p:cNvPr id="3" name="Picture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57200" y="1436094"/>
            <a:ext cx="3505200" cy="2336800"/>
          </a:xfrm>
          <a:prstGeom prst="rect">
            <a:avLst/>
          </a:prstGeom>
        </p:spPr>
      </p:pic>
      <p:pic>
        <p:nvPicPr>
          <p:cNvPr id="6" name="Picture 5"/>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334000" y="3498088"/>
            <a:ext cx="3352800" cy="22352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solidFill>
                  <a:schemeClr val="tx1"/>
                </a:solidFill>
              </a:rPr>
              <a:t>The Digital Divide</a:t>
            </a:r>
            <a:endParaRPr lang="en-US" dirty="0">
              <a:solidFill>
                <a:schemeClr val="tx1"/>
              </a:solidFill>
            </a:endParaRPr>
          </a:p>
        </p:txBody>
      </p:sp>
      <p:sp>
        <p:nvSpPr>
          <p:cNvPr id="4" name="Footer Placeholder 3"/>
          <p:cNvSpPr>
            <a:spLocks noGrp="1"/>
          </p:cNvSpPr>
          <p:nvPr>
            <p:ph type="ftr" sz="quarter" idx="11"/>
          </p:nvPr>
        </p:nvSpPr>
        <p:spPr/>
        <p:txBody>
          <a:bodyPr/>
          <a:lstStyle/>
          <a:p>
            <a:pPr>
              <a:defRPr/>
            </a:pPr>
            <a:r>
              <a:rPr lang="en-US" smtClean="0"/>
              <a:t>Copyright © 2012  Pearson Education, Inc. Publishing as Prentice Hall</a:t>
            </a:r>
            <a:endParaRPr lang="en-US" dirty="0"/>
          </a:p>
        </p:txBody>
      </p:sp>
      <p:sp>
        <p:nvSpPr>
          <p:cNvPr id="5" name="Slide Number Placeholder 4"/>
          <p:cNvSpPr>
            <a:spLocks noGrp="1"/>
          </p:cNvSpPr>
          <p:nvPr>
            <p:ph type="sldNum" sz="quarter" idx="12"/>
          </p:nvPr>
        </p:nvSpPr>
        <p:spPr/>
        <p:txBody>
          <a:bodyPr/>
          <a:lstStyle/>
          <a:p>
            <a:pPr eaLnBrk="1" latinLnBrk="0" hangingPunct="1"/>
            <a:fld id="{D5BBC35B-A44B-4119-B8DA-DE9E3DFADA20}" type="slidenum">
              <a:rPr kumimoji="0" lang="en-US" smtClean="0"/>
              <a:pPr eaLnBrk="1" latinLnBrk="0" hangingPunct="1"/>
              <a:t>31</a:t>
            </a:fld>
            <a:endParaRPr kumimoji="0" lang="en-US"/>
          </a:p>
        </p:txBody>
      </p:sp>
      <p:sp>
        <p:nvSpPr>
          <p:cNvPr id="6" name="Rectangle 2"/>
          <p:cNvSpPr>
            <a:spLocks noGrp="1" noChangeArrowheads="1"/>
          </p:cNvSpPr>
          <p:nvPr>
            <p:ph type="title"/>
          </p:nvPr>
        </p:nvSpPr>
        <p:spPr/>
        <p:txBody>
          <a:bodyPr lIns="92075" tIns="46038" rIns="92075" bIns="46038" anchor="ctr"/>
          <a:lstStyle/>
          <a:p>
            <a:r>
              <a:rPr lang="en-US" dirty="0"/>
              <a:t>Computers, Society, </a:t>
            </a:r>
            <a:r>
              <a:rPr lang="en-US" dirty="0" smtClean="0"/>
              <a:t>and </a:t>
            </a:r>
            <a:r>
              <a:rPr lang="en-US" dirty="0"/>
              <a:t>You</a:t>
            </a:r>
            <a:endParaRPr lang="en-US" dirty="0" smtClean="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9200" y="2133600"/>
            <a:ext cx="5943600" cy="4131013"/>
          </a:xfrm>
          <a:prstGeom prst="rect">
            <a:avLst/>
          </a:prstGeom>
        </p:spPr>
      </p:pic>
    </p:spTree>
    <p:extLst>
      <p:ext uri="{BB962C8B-B14F-4D97-AF65-F5344CB8AC3E}">
        <p14:creationId xmlns:p14="http://schemas.microsoft.com/office/powerpoint/2010/main" val="296257622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Rectangle 2"/>
          <p:cNvSpPr>
            <a:spLocks noGrp="1" noChangeArrowheads="1"/>
          </p:cNvSpPr>
          <p:nvPr>
            <p:ph type="title"/>
          </p:nvPr>
        </p:nvSpPr>
        <p:spPr/>
        <p:txBody>
          <a:bodyPr lIns="92075" tIns="46038" rIns="92075" bIns="46038" anchor="ctr"/>
          <a:lstStyle/>
          <a:p>
            <a:pPr eaLnBrk="1" hangingPunct="1"/>
            <a:r>
              <a:rPr lang="en-US" dirty="0" smtClean="0"/>
              <a:t>Computers, Society, and You</a:t>
            </a:r>
          </a:p>
        </p:txBody>
      </p:sp>
      <p:sp>
        <p:nvSpPr>
          <p:cNvPr id="133122" name="Rectangle 3"/>
          <p:cNvSpPr>
            <a:spLocks noGrp="1" noChangeArrowheads="1"/>
          </p:cNvSpPr>
          <p:nvPr>
            <p:ph idx="1"/>
          </p:nvPr>
        </p:nvSpPr>
        <p:spPr>
          <a:xfrm>
            <a:off x="533400" y="1905000"/>
            <a:ext cx="8421688" cy="4459288"/>
          </a:xfrm>
        </p:spPr>
        <p:txBody>
          <a:bodyPr lIns="182562" tIns="46038" rIns="182562" bIns="46038">
            <a:normAutofit/>
          </a:bodyPr>
          <a:lstStyle/>
          <a:p>
            <a:pPr eaLnBrk="1" hangingPunct="1">
              <a:spcBef>
                <a:spcPct val="0"/>
              </a:spcBef>
            </a:pPr>
            <a:r>
              <a:rPr lang="en-US" sz="3900" b="1" dirty="0" smtClean="0">
                <a:solidFill>
                  <a:schemeClr val="tx1"/>
                </a:solidFill>
                <a:latin typeface="Tahoma" pitchFamily="34" charset="0"/>
                <a:ea typeface="Tahoma" pitchFamily="34" charset="0"/>
                <a:cs typeface="Tahoma" pitchFamily="34" charset="0"/>
              </a:rPr>
              <a:t>Web-based applications</a:t>
            </a:r>
          </a:p>
          <a:p>
            <a:pPr lvl="1" eaLnBrk="1" hangingPunct="1">
              <a:spcBef>
                <a:spcPct val="0"/>
              </a:spcBef>
            </a:pPr>
            <a:r>
              <a:rPr lang="en-US" sz="2600" b="1" dirty="0" smtClean="0">
                <a:solidFill>
                  <a:schemeClr val="tx1"/>
                </a:solidFill>
                <a:latin typeface="Tahoma" pitchFamily="34" charset="0"/>
                <a:ea typeface="Tahoma" pitchFamily="34" charset="0"/>
                <a:cs typeface="Tahoma" pitchFamily="34" charset="0"/>
              </a:rPr>
              <a:t>Internet messaging (IM)</a:t>
            </a:r>
            <a:r>
              <a:rPr lang="en-US" sz="2600" dirty="0" smtClean="0">
                <a:solidFill>
                  <a:schemeClr val="tx1"/>
                </a:solidFill>
                <a:latin typeface="Tahoma" pitchFamily="34" charset="0"/>
                <a:ea typeface="Tahoma" pitchFamily="34" charset="0"/>
                <a:cs typeface="Tahoma" pitchFamily="34" charset="0"/>
              </a:rPr>
              <a:t>—free, real-time connection</a:t>
            </a:r>
          </a:p>
          <a:p>
            <a:pPr lvl="2">
              <a:spcBef>
                <a:spcPct val="0"/>
              </a:spcBef>
            </a:pPr>
            <a:r>
              <a:rPr lang="en-US" sz="2600" dirty="0" smtClean="0">
                <a:solidFill>
                  <a:schemeClr val="tx1"/>
                </a:solidFill>
                <a:latin typeface="Tahoma" pitchFamily="34" charset="0"/>
                <a:ea typeface="Tahoma" pitchFamily="34" charset="0"/>
                <a:cs typeface="Tahoma" pitchFamily="34" charset="0"/>
              </a:rPr>
              <a:t>Two or more parties can use a buddy list to identify and restrict the contacts the person wishes to communicate with</a:t>
            </a:r>
          </a:p>
          <a:p>
            <a:pPr lvl="1">
              <a:spcBef>
                <a:spcPct val="0"/>
              </a:spcBef>
            </a:pPr>
            <a:r>
              <a:rPr lang="en-US" sz="2600" b="1" dirty="0" smtClean="0">
                <a:solidFill>
                  <a:schemeClr val="tx1"/>
                </a:solidFill>
                <a:latin typeface="Tahoma" pitchFamily="34" charset="0"/>
                <a:ea typeface="Tahoma" pitchFamily="34" charset="0"/>
                <a:cs typeface="Tahoma" pitchFamily="34" charset="0"/>
              </a:rPr>
              <a:t>Social networks—</a:t>
            </a:r>
            <a:r>
              <a:rPr lang="en-US" sz="2600" dirty="0" smtClean="0">
                <a:solidFill>
                  <a:schemeClr val="tx1"/>
                </a:solidFill>
                <a:latin typeface="Tahoma" pitchFamily="34" charset="0"/>
                <a:ea typeface="Tahoma" pitchFamily="34" charset="0"/>
                <a:cs typeface="Tahoma" pitchFamily="34" charset="0"/>
              </a:rPr>
              <a:t>include Facebook, </a:t>
            </a:r>
            <a:r>
              <a:rPr lang="en-US" sz="2600" baseline="0" dirty="0" smtClean="0">
                <a:solidFill>
                  <a:schemeClr val="tx1"/>
                </a:solidFill>
                <a:latin typeface="Tahoma" pitchFamily="34" charset="0"/>
                <a:ea typeface="Tahoma" pitchFamily="34" charset="0"/>
                <a:cs typeface="Tahoma" pitchFamily="34" charset="0"/>
              </a:rPr>
              <a:t>MySpace</a:t>
            </a:r>
            <a:r>
              <a:rPr lang="en-US" sz="2600" dirty="0" smtClean="0">
                <a:solidFill>
                  <a:schemeClr val="tx1"/>
                </a:solidFill>
                <a:latin typeface="Tahoma" pitchFamily="34" charset="0"/>
                <a:ea typeface="Tahoma" pitchFamily="34" charset="0"/>
                <a:cs typeface="Tahoma" pitchFamily="34" charset="0"/>
              </a:rPr>
              <a:t>, LinkedIn, and Twitter</a:t>
            </a:r>
            <a:endParaRPr lang="en-US" sz="2600" baseline="0" dirty="0" smtClean="0">
              <a:solidFill>
                <a:schemeClr val="tx1"/>
              </a:solidFill>
              <a:latin typeface="Tahoma" pitchFamily="34" charset="0"/>
              <a:ea typeface="Tahoma" pitchFamily="34" charset="0"/>
              <a:cs typeface="Tahoma" pitchFamily="34" charset="0"/>
            </a:endParaRPr>
          </a:p>
          <a:p>
            <a:pPr lvl="1">
              <a:spcBef>
                <a:spcPct val="0"/>
              </a:spcBef>
            </a:pPr>
            <a:endParaRPr lang="en-US" dirty="0" smtClean="0"/>
          </a:p>
          <a:p>
            <a:pPr lvl="1" eaLnBrk="1" hangingPunct="1">
              <a:spcBef>
                <a:spcPct val="0"/>
              </a:spcBef>
            </a:pPr>
            <a:endParaRPr lang="en-US" dirty="0" smtClean="0">
              <a:solidFill>
                <a:srgbClr val="FF0000"/>
              </a:solidFill>
            </a:endParaRPr>
          </a:p>
        </p:txBody>
      </p:sp>
      <p:sp>
        <p:nvSpPr>
          <p:cNvPr id="9" name="Footer Placeholder 8"/>
          <p:cNvSpPr>
            <a:spLocks noGrp="1"/>
          </p:cNvSpPr>
          <p:nvPr>
            <p:ph type="ftr" sz="quarter" idx="11"/>
          </p:nvPr>
        </p:nvSpPr>
        <p:spPr/>
        <p:txBody>
          <a:bodyPr/>
          <a:lstStyle/>
          <a:p>
            <a:pPr>
              <a:defRPr/>
            </a:pPr>
            <a:r>
              <a:rPr lang="en-US" smtClean="0"/>
              <a:t>Copyright © 2012  Pearson Education, Inc. Publishing as Prentice Hall</a:t>
            </a:r>
            <a:endParaRPr lang="en-US" dirty="0"/>
          </a:p>
        </p:txBody>
      </p:sp>
      <p:sp>
        <p:nvSpPr>
          <p:cNvPr id="6" name="Slide Number Placeholder 5"/>
          <p:cNvSpPr>
            <a:spLocks noGrp="1"/>
          </p:cNvSpPr>
          <p:nvPr>
            <p:ph type="sldNum" sz="quarter" idx="12"/>
          </p:nvPr>
        </p:nvSpPr>
        <p:spPr/>
        <p:txBody>
          <a:bodyPr/>
          <a:lstStyle/>
          <a:p>
            <a:fld id="{D5BBC35B-A44B-4119-B8DA-DE9E3DFADA20}" type="slidenum">
              <a:rPr kumimoji="0" lang="en-US" smtClean="0"/>
              <a:pPr/>
              <a:t>32</a:t>
            </a:fld>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62500" lnSpcReduction="20000"/>
          </a:bodyPr>
          <a:lstStyle/>
          <a:p>
            <a:r>
              <a:rPr lang="en-US" sz="5800" b="1" dirty="0" smtClean="0">
                <a:solidFill>
                  <a:schemeClr val="tx1"/>
                </a:solidFill>
                <a:latin typeface="Tahoma" pitchFamily="34" charset="0"/>
                <a:ea typeface="Tahoma" pitchFamily="34" charset="0"/>
                <a:cs typeface="Tahoma" pitchFamily="34" charset="0"/>
              </a:rPr>
              <a:t>Collaborative work</a:t>
            </a:r>
          </a:p>
          <a:p>
            <a:pPr lvl="1"/>
            <a:r>
              <a:rPr lang="en-US" sz="3800" b="1" dirty="0" smtClean="0">
                <a:solidFill>
                  <a:schemeClr val="tx1"/>
                </a:solidFill>
                <a:latin typeface="Tahoma" pitchFamily="34" charset="0"/>
                <a:ea typeface="Tahoma" pitchFamily="34" charset="0"/>
                <a:cs typeface="Tahoma" pitchFamily="34" charset="0"/>
              </a:rPr>
              <a:t>Computer forensics</a:t>
            </a:r>
            <a:r>
              <a:rPr lang="en-US" sz="3800" dirty="0" smtClean="0">
                <a:solidFill>
                  <a:schemeClr val="tx1"/>
                </a:solidFill>
                <a:latin typeface="Tahoma" pitchFamily="34" charset="0"/>
                <a:ea typeface="Tahoma" pitchFamily="34" charset="0"/>
                <a:cs typeface="Tahoma" pitchFamily="34" charset="0"/>
              </a:rPr>
              <a:t>—branch of forensic science that deals with legal evidence found on computers, and is used to find and apprehend criminals</a:t>
            </a:r>
          </a:p>
          <a:p>
            <a:pPr lvl="1"/>
            <a:r>
              <a:rPr lang="en-US" sz="3800" dirty="0" smtClean="0">
                <a:solidFill>
                  <a:schemeClr val="tx1"/>
                </a:solidFill>
                <a:latin typeface="Tahoma" pitchFamily="34" charset="0"/>
                <a:ea typeface="Tahoma" pitchFamily="34" charset="0"/>
                <a:cs typeface="Tahoma" pitchFamily="34" charset="0"/>
              </a:rPr>
              <a:t>Collaborative software includes:</a:t>
            </a:r>
          </a:p>
          <a:p>
            <a:pPr lvl="2"/>
            <a:r>
              <a:rPr lang="en-US" sz="3800" dirty="0" smtClean="0">
                <a:solidFill>
                  <a:schemeClr val="tx1"/>
                </a:solidFill>
                <a:latin typeface="Tahoma" pitchFamily="34" charset="0"/>
                <a:ea typeface="Tahoma" pitchFamily="34" charset="0"/>
                <a:cs typeface="Tahoma" pitchFamily="34" charset="0"/>
              </a:rPr>
              <a:t>Google Docs—free Web-based word processor and spreadsheet</a:t>
            </a:r>
          </a:p>
          <a:p>
            <a:pPr lvl="2"/>
            <a:r>
              <a:rPr lang="en-US" sz="3800" dirty="0" smtClean="0">
                <a:solidFill>
                  <a:schemeClr val="tx1"/>
                </a:solidFill>
                <a:latin typeface="Tahoma" pitchFamily="34" charset="0"/>
                <a:ea typeface="Tahoma" pitchFamily="34" charset="0"/>
                <a:cs typeface="Tahoma" pitchFamily="34" charset="0"/>
              </a:rPr>
              <a:t>Wiki—collection of Web pages designed to let anyone with access contribute or modify content</a:t>
            </a:r>
          </a:p>
          <a:p>
            <a:pPr lvl="2"/>
            <a:r>
              <a:rPr lang="en-US" sz="3800" dirty="0" smtClean="0">
                <a:solidFill>
                  <a:schemeClr val="tx1"/>
                </a:solidFill>
                <a:latin typeface="Tahoma" pitchFamily="34" charset="0"/>
                <a:ea typeface="Tahoma" pitchFamily="34" charset="0"/>
                <a:cs typeface="Tahoma" pitchFamily="34" charset="0"/>
              </a:rPr>
              <a:t>Google Groups—free service that helps users connect, share information, and communicate effectively over the Web</a:t>
            </a:r>
          </a:p>
          <a:p>
            <a:pPr marL="457200" lvl="1" indent="0">
              <a:buNone/>
            </a:pPr>
            <a:r>
              <a:rPr lang="en-US" dirty="0" smtClean="0"/>
              <a:t>	</a:t>
            </a:r>
            <a:endParaRPr lang="en-US" dirty="0"/>
          </a:p>
        </p:txBody>
      </p:sp>
      <p:sp>
        <p:nvSpPr>
          <p:cNvPr id="4" name="Footer Placeholder 3"/>
          <p:cNvSpPr>
            <a:spLocks noGrp="1"/>
          </p:cNvSpPr>
          <p:nvPr>
            <p:ph type="ftr" sz="quarter" idx="11"/>
          </p:nvPr>
        </p:nvSpPr>
        <p:spPr/>
        <p:txBody>
          <a:bodyPr/>
          <a:lstStyle/>
          <a:p>
            <a:pPr>
              <a:defRPr/>
            </a:pPr>
            <a:r>
              <a:rPr lang="en-US" smtClean="0"/>
              <a:t>Copyright © 2012  Pearson Education, Inc. Publishing as Prentice Hall</a:t>
            </a:r>
            <a:endParaRPr lang="en-US" dirty="0"/>
          </a:p>
        </p:txBody>
      </p:sp>
      <p:sp>
        <p:nvSpPr>
          <p:cNvPr id="5" name="Slide Number Placeholder 4"/>
          <p:cNvSpPr>
            <a:spLocks noGrp="1"/>
          </p:cNvSpPr>
          <p:nvPr>
            <p:ph type="sldNum" sz="quarter" idx="12"/>
          </p:nvPr>
        </p:nvSpPr>
        <p:spPr/>
        <p:txBody>
          <a:bodyPr/>
          <a:lstStyle/>
          <a:p>
            <a:pPr eaLnBrk="1" latinLnBrk="0" hangingPunct="1"/>
            <a:fld id="{D5BBC35B-A44B-4119-B8DA-DE9E3DFADA20}" type="slidenum">
              <a:rPr kumimoji="0" lang="en-US" smtClean="0"/>
              <a:pPr eaLnBrk="1" latinLnBrk="0" hangingPunct="1"/>
              <a:t>33</a:t>
            </a:fld>
            <a:endParaRPr kumimoji="0" lang="en-US"/>
          </a:p>
        </p:txBody>
      </p:sp>
      <p:sp>
        <p:nvSpPr>
          <p:cNvPr id="6" name="Rectangle 2"/>
          <p:cNvSpPr>
            <a:spLocks noGrp="1" noChangeArrowheads="1"/>
          </p:cNvSpPr>
          <p:nvPr>
            <p:ph type="title"/>
          </p:nvPr>
        </p:nvSpPr>
        <p:spPr/>
        <p:txBody>
          <a:bodyPr lIns="92075" tIns="46038" rIns="92075" bIns="46038" anchor="ctr"/>
          <a:lstStyle/>
          <a:p>
            <a:pPr eaLnBrk="1" hangingPunct="1"/>
            <a:r>
              <a:rPr lang="en-US" dirty="0" smtClean="0"/>
              <a:t>Computers, Society, and You</a:t>
            </a:r>
          </a:p>
        </p:txBody>
      </p:sp>
    </p:spTree>
    <p:extLst>
      <p:ext uri="{BB962C8B-B14F-4D97-AF65-F5344CB8AC3E}">
        <p14:creationId xmlns:p14="http://schemas.microsoft.com/office/powerpoint/2010/main" val="296257622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Rectangle 2"/>
          <p:cNvSpPr>
            <a:spLocks noGrp="1" noChangeArrowheads="1"/>
          </p:cNvSpPr>
          <p:nvPr>
            <p:ph type="title"/>
          </p:nvPr>
        </p:nvSpPr>
        <p:spPr/>
        <p:txBody>
          <a:bodyPr lIns="92075" tIns="46038" rIns="92075" bIns="46038" anchor="ctr"/>
          <a:lstStyle/>
          <a:p>
            <a:pPr eaLnBrk="1" hangingPunct="1"/>
            <a:r>
              <a:rPr lang="en-US" dirty="0" smtClean="0"/>
              <a:t>Computers, Society, and You</a:t>
            </a:r>
          </a:p>
        </p:txBody>
      </p:sp>
      <p:sp>
        <p:nvSpPr>
          <p:cNvPr id="133122" name="Rectangle 3"/>
          <p:cNvSpPr>
            <a:spLocks noGrp="1" noChangeArrowheads="1"/>
          </p:cNvSpPr>
          <p:nvPr>
            <p:ph idx="1"/>
          </p:nvPr>
        </p:nvSpPr>
        <p:spPr>
          <a:xfrm>
            <a:off x="533400" y="1905000"/>
            <a:ext cx="8421688" cy="4459288"/>
          </a:xfrm>
        </p:spPr>
        <p:txBody>
          <a:bodyPr lIns="182562" tIns="46038" rIns="182562" bIns="46038"/>
          <a:lstStyle/>
          <a:p>
            <a:pPr eaLnBrk="1" hangingPunct="1">
              <a:spcBef>
                <a:spcPct val="0"/>
              </a:spcBef>
            </a:pPr>
            <a:r>
              <a:rPr lang="en-US" b="1" dirty="0" smtClean="0">
                <a:solidFill>
                  <a:schemeClr val="tx1"/>
                </a:solidFill>
                <a:latin typeface="Tahoma" pitchFamily="34" charset="0"/>
                <a:ea typeface="Tahoma" pitchFamily="34" charset="0"/>
                <a:cs typeface="Tahoma" pitchFamily="34" charset="0"/>
              </a:rPr>
              <a:t>Advantages and Disadvantages of Computer Use</a:t>
            </a:r>
          </a:p>
        </p:txBody>
      </p:sp>
      <p:sp>
        <p:nvSpPr>
          <p:cNvPr id="9" name="Footer Placeholder 8"/>
          <p:cNvSpPr>
            <a:spLocks noGrp="1"/>
          </p:cNvSpPr>
          <p:nvPr>
            <p:ph type="ftr" sz="quarter" idx="11"/>
          </p:nvPr>
        </p:nvSpPr>
        <p:spPr/>
        <p:txBody>
          <a:bodyPr/>
          <a:lstStyle/>
          <a:p>
            <a:pPr>
              <a:defRPr/>
            </a:pPr>
            <a:r>
              <a:rPr lang="en-US" smtClean="0"/>
              <a:t>Copyright © 2012  Pearson Education, Inc. Publishing as Prentice Hall</a:t>
            </a:r>
            <a:endParaRPr lang="en-US" dirty="0"/>
          </a:p>
        </p:txBody>
      </p:sp>
      <p:sp>
        <p:nvSpPr>
          <p:cNvPr id="6" name="Slide Number Placeholder 5"/>
          <p:cNvSpPr>
            <a:spLocks noGrp="1"/>
          </p:cNvSpPr>
          <p:nvPr>
            <p:ph type="sldNum" sz="quarter" idx="12"/>
          </p:nvPr>
        </p:nvSpPr>
        <p:spPr/>
        <p:txBody>
          <a:bodyPr/>
          <a:lstStyle/>
          <a:p>
            <a:fld id="{D5BBC35B-A44B-4119-B8DA-DE9E3DFADA20}" type="slidenum">
              <a:rPr kumimoji="0" lang="en-US" smtClean="0"/>
              <a:pPr/>
              <a:t>34</a:t>
            </a:fld>
            <a:endParaRPr kumimoji="0" lang="en-US"/>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2590800"/>
            <a:ext cx="8503920" cy="27432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Rectangle 2"/>
          <p:cNvSpPr>
            <a:spLocks noGrp="1" noChangeArrowheads="1"/>
          </p:cNvSpPr>
          <p:nvPr>
            <p:ph type="title"/>
          </p:nvPr>
        </p:nvSpPr>
        <p:spPr/>
        <p:txBody>
          <a:bodyPr lIns="92075" tIns="46038" rIns="92075" bIns="46038" anchor="ctr"/>
          <a:lstStyle/>
          <a:p>
            <a:pPr eaLnBrk="1" hangingPunct="1"/>
            <a:r>
              <a:rPr lang="en-US" dirty="0" smtClean="0"/>
              <a:t>Computers, Society, and You</a:t>
            </a:r>
          </a:p>
        </p:txBody>
      </p:sp>
      <p:sp>
        <p:nvSpPr>
          <p:cNvPr id="133122" name="Rectangle 3"/>
          <p:cNvSpPr>
            <a:spLocks noGrp="1" noChangeArrowheads="1"/>
          </p:cNvSpPr>
          <p:nvPr>
            <p:ph idx="1"/>
          </p:nvPr>
        </p:nvSpPr>
        <p:spPr>
          <a:xfrm>
            <a:off x="533400" y="1905000"/>
            <a:ext cx="8421688" cy="4459288"/>
          </a:xfrm>
        </p:spPr>
        <p:txBody>
          <a:bodyPr lIns="182562" tIns="46038" rIns="182562" bIns="46038">
            <a:normAutofit/>
          </a:bodyPr>
          <a:lstStyle/>
          <a:p>
            <a:pPr eaLnBrk="1" hangingPunct="1">
              <a:spcBef>
                <a:spcPct val="0"/>
              </a:spcBef>
            </a:pPr>
            <a:r>
              <a:rPr lang="en-US" sz="3600" b="1" dirty="0" smtClean="0">
                <a:solidFill>
                  <a:schemeClr val="tx1"/>
                </a:solidFill>
                <a:latin typeface="Tahoma" pitchFamily="34" charset="0"/>
                <a:ea typeface="Tahoma" pitchFamily="34" charset="0"/>
                <a:cs typeface="Tahoma" pitchFamily="34" charset="0"/>
              </a:rPr>
              <a:t>When using computer hardware:</a:t>
            </a:r>
          </a:p>
          <a:p>
            <a:pPr lvl="1" eaLnBrk="1" hangingPunct="1">
              <a:spcBef>
                <a:spcPct val="0"/>
              </a:spcBef>
            </a:pPr>
            <a:r>
              <a:rPr lang="en-US" sz="2400" dirty="0" smtClean="0">
                <a:solidFill>
                  <a:schemeClr val="tx1"/>
                </a:solidFill>
                <a:latin typeface="Tahoma" pitchFamily="34" charset="0"/>
                <a:ea typeface="Tahoma" pitchFamily="34" charset="0"/>
                <a:cs typeface="Tahoma" pitchFamily="34" charset="0"/>
              </a:rPr>
              <a:t>Do not plug too many devices into electrical outlets.</a:t>
            </a:r>
          </a:p>
          <a:p>
            <a:pPr lvl="1" eaLnBrk="1" hangingPunct="1">
              <a:spcBef>
                <a:spcPct val="0"/>
              </a:spcBef>
            </a:pPr>
            <a:r>
              <a:rPr lang="en-US" sz="2400" dirty="0" smtClean="0">
                <a:solidFill>
                  <a:schemeClr val="tx1"/>
                </a:solidFill>
                <a:latin typeface="Tahoma" pitchFamily="34" charset="0"/>
                <a:ea typeface="Tahoma" pitchFamily="34" charset="0"/>
                <a:cs typeface="Tahoma" pitchFamily="34" charset="0"/>
              </a:rPr>
              <a:t>Use surge protectors.</a:t>
            </a:r>
          </a:p>
          <a:p>
            <a:pPr lvl="1" eaLnBrk="1" hangingPunct="1">
              <a:spcBef>
                <a:spcPct val="0"/>
              </a:spcBef>
            </a:pPr>
            <a:r>
              <a:rPr lang="en-US" sz="2400" dirty="0" smtClean="0">
                <a:solidFill>
                  <a:schemeClr val="tx1"/>
                </a:solidFill>
                <a:latin typeface="Tahoma" pitchFamily="34" charset="0"/>
                <a:ea typeface="Tahoma" pitchFamily="34" charset="0"/>
                <a:cs typeface="Tahoma" pitchFamily="34" charset="0"/>
              </a:rPr>
              <a:t>Place hardware where it can’t fall or be damaged.</a:t>
            </a:r>
          </a:p>
          <a:p>
            <a:pPr lvl="1" eaLnBrk="1" hangingPunct="1">
              <a:spcBef>
                <a:spcPct val="0"/>
              </a:spcBef>
            </a:pPr>
            <a:r>
              <a:rPr lang="en-US" sz="2400" dirty="0" smtClean="0">
                <a:solidFill>
                  <a:schemeClr val="tx1"/>
                </a:solidFill>
                <a:latin typeface="Tahoma" pitchFamily="34" charset="0"/>
                <a:ea typeface="Tahoma" pitchFamily="34" charset="0"/>
                <a:cs typeface="Tahoma" pitchFamily="34" charset="0"/>
              </a:rPr>
              <a:t>Provide adequate space for air circulation around hardware.</a:t>
            </a:r>
          </a:p>
          <a:p>
            <a:pPr lvl="1" eaLnBrk="1" hangingPunct="1">
              <a:spcBef>
                <a:spcPct val="0"/>
              </a:spcBef>
            </a:pPr>
            <a:r>
              <a:rPr lang="en-US" sz="2400" dirty="0" smtClean="0">
                <a:solidFill>
                  <a:schemeClr val="tx1"/>
                </a:solidFill>
                <a:latin typeface="Tahoma" pitchFamily="34" charset="0"/>
                <a:ea typeface="Tahoma" pitchFamily="34" charset="0"/>
                <a:cs typeface="Tahoma" pitchFamily="34" charset="0"/>
              </a:rPr>
              <a:t>Securely fasten computer cables, cords, </a:t>
            </a:r>
            <a:br>
              <a:rPr lang="en-US" sz="2400" dirty="0" smtClean="0">
                <a:solidFill>
                  <a:schemeClr val="tx1"/>
                </a:solidFill>
                <a:latin typeface="Tahoma" pitchFamily="34" charset="0"/>
                <a:ea typeface="Tahoma" pitchFamily="34" charset="0"/>
                <a:cs typeface="Tahoma" pitchFamily="34" charset="0"/>
              </a:rPr>
            </a:br>
            <a:r>
              <a:rPr lang="en-US" sz="2400" dirty="0" smtClean="0">
                <a:solidFill>
                  <a:schemeClr val="tx1"/>
                </a:solidFill>
                <a:latin typeface="Tahoma" pitchFamily="34" charset="0"/>
                <a:ea typeface="Tahoma" pitchFamily="34" charset="0"/>
                <a:cs typeface="Tahoma" pitchFamily="34" charset="0"/>
              </a:rPr>
              <a:t>and wires.</a:t>
            </a:r>
          </a:p>
        </p:txBody>
      </p:sp>
      <p:sp>
        <p:nvSpPr>
          <p:cNvPr id="9" name="Footer Placeholder 8"/>
          <p:cNvSpPr>
            <a:spLocks noGrp="1"/>
          </p:cNvSpPr>
          <p:nvPr>
            <p:ph type="ftr" sz="quarter" idx="11"/>
          </p:nvPr>
        </p:nvSpPr>
        <p:spPr/>
        <p:txBody>
          <a:bodyPr/>
          <a:lstStyle/>
          <a:p>
            <a:pPr>
              <a:defRPr/>
            </a:pPr>
            <a:r>
              <a:rPr lang="en-US" smtClean="0"/>
              <a:t>Copyright © 2012  Pearson Education, Inc. Publishing as Prentice Hall</a:t>
            </a:r>
            <a:endParaRPr lang="en-US" dirty="0"/>
          </a:p>
        </p:txBody>
      </p:sp>
      <p:sp>
        <p:nvSpPr>
          <p:cNvPr id="6" name="Slide Number Placeholder 5"/>
          <p:cNvSpPr>
            <a:spLocks noGrp="1"/>
          </p:cNvSpPr>
          <p:nvPr>
            <p:ph type="sldNum" sz="quarter" idx="12"/>
          </p:nvPr>
        </p:nvSpPr>
        <p:spPr/>
        <p:txBody>
          <a:bodyPr/>
          <a:lstStyle/>
          <a:p>
            <a:fld id="{D5BBC35B-A44B-4119-B8DA-DE9E3DFADA20}" type="slidenum">
              <a:rPr kumimoji="0" lang="en-US" smtClean="0"/>
              <a:pPr/>
              <a:t>35</a:t>
            </a:fld>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lvl="0"/>
            <a:r>
              <a:rPr lang="en-US" sz="3600" b="1" dirty="0" smtClean="0">
                <a:solidFill>
                  <a:schemeClr val="tx1"/>
                </a:solidFill>
                <a:latin typeface="Tahoma" pitchFamily="34" charset="0"/>
                <a:ea typeface="Tahoma" pitchFamily="34" charset="0"/>
                <a:cs typeface="Tahoma" pitchFamily="34" charset="0"/>
              </a:rPr>
              <a:t>Ergonomics</a:t>
            </a:r>
            <a:r>
              <a:rPr lang="en-US" sz="3600" dirty="0" smtClean="0">
                <a:solidFill>
                  <a:schemeClr val="tx1"/>
                </a:solidFill>
                <a:latin typeface="Tahoma" pitchFamily="34" charset="0"/>
                <a:ea typeface="Tahoma" pitchFamily="34" charset="0"/>
                <a:cs typeface="Tahoma" pitchFamily="34" charset="0"/>
              </a:rPr>
              <a:t>—field </a:t>
            </a:r>
            <a:r>
              <a:rPr lang="en-US" sz="3600" dirty="0">
                <a:solidFill>
                  <a:schemeClr val="tx1"/>
                </a:solidFill>
                <a:latin typeface="Tahoma" pitchFamily="34" charset="0"/>
                <a:ea typeface="Tahoma" pitchFamily="34" charset="0"/>
                <a:cs typeface="Tahoma" pitchFamily="34" charset="0"/>
              </a:rPr>
              <a:t>of </a:t>
            </a:r>
            <a:r>
              <a:rPr lang="en-US" sz="3600" dirty="0" smtClean="0">
                <a:solidFill>
                  <a:schemeClr val="tx1"/>
                </a:solidFill>
                <a:latin typeface="Tahoma" pitchFamily="34" charset="0"/>
                <a:ea typeface="Tahoma" pitchFamily="34" charset="0"/>
                <a:cs typeface="Tahoma" pitchFamily="34" charset="0"/>
              </a:rPr>
              <a:t>study </a:t>
            </a:r>
            <a:r>
              <a:rPr lang="en-US" sz="3600" dirty="0">
                <a:solidFill>
                  <a:schemeClr val="tx1"/>
                </a:solidFill>
                <a:latin typeface="Tahoma" pitchFamily="34" charset="0"/>
                <a:ea typeface="Tahoma" pitchFamily="34" charset="0"/>
                <a:cs typeface="Tahoma" pitchFamily="34" charset="0"/>
              </a:rPr>
              <a:t>concerned with the fit between people and their work </a:t>
            </a:r>
            <a:r>
              <a:rPr lang="en-US" sz="3600" dirty="0" smtClean="0">
                <a:solidFill>
                  <a:schemeClr val="tx1"/>
                </a:solidFill>
                <a:latin typeface="Tahoma" pitchFamily="34" charset="0"/>
                <a:ea typeface="Tahoma" pitchFamily="34" charset="0"/>
                <a:cs typeface="Tahoma" pitchFamily="34" charset="0"/>
              </a:rPr>
              <a:t>environment</a:t>
            </a:r>
          </a:p>
          <a:p>
            <a:pPr lvl="0"/>
            <a:r>
              <a:rPr lang="en-US" sz="3600" b="1" dirty="0" smtClean="0">
                <a:solidFill>
                  <a:schemeClr val="tx1"/>
                </a:solidFill>
                <a:latin typeface="Tahoma" pitchFamily="34" charset="0"/>
                <a:ea typeface="Tahoma" pitchFamily="34" charset="0"/>
                <a:cs typeface="Tahoma" pitchFamily="34" charset="0"/>
              </a:rPr>
              <a:t>Carpal tunnel syndrome </a:t>
            </a:r>
            <a:r>
              <a:rPr lang="en-US" sz="3600" dirty="0" smtClean="0">
                <a:solidFill>
                  <a:schemeClr val="tx1"/>
                </a:solidFill>
                <a:latin typeface="Tahoma" pitchFamily="34" charset="0"/>
                <a:ea typeface="Tahoma" pitchFamily="34" charset="0"/>
                <a:cs typeface="Tahoma" pitchFamily="34" charset="0"/>
              </a:rPr>
              <a:t>(repetitive strain injury or cumulative trauma disorder)—caused by repeated motions that damage nerves in hands, wrists, and arms</a:t>
            </a:r>
            <a:endParaRPr lang="en-US" sz="3600" dirty="0">
              <a:solidFill>
                <a:schemeClr val="tx1"/>
              </a:solidFill>
              <a:latin typeface="Tahoma" pitchFamily="34" charset="0"/>
              <a:ea typeface="Tahoma" pitchFamily="34" charset="0"/>
              <a:cs typeface="Tahoma" pitchFamily="34" charset="0"/>
            </a:endParaRPr>
          </a:p>
          <a:p>
            <a:endParaRPr lang="en-US" dirty="0"/>
          </a:p>
        </p:txBody>
      </p:sp>
      <p:sp>
        <p:nvSpPr>
          <p:cNvPr id="4" name="Footer Placeholder 3"/>
          <p:cNvSpPr>
            <a:spLocks noGrp="1"/>
          </p:cNvSpPr>
          <p:nvPr>
            <p:ph type="ftr" sz="quarter" idx="11"/>
          </p:nvPr>
        </p:nvSpPr>
        <p:spPr/>
        <p:txBody>
          <a:bodyPr/>
          <a:lstStyle/>
          <a:p>
            <a:pPr>
              <a:defRPr/>
            </a:pPr>
            <a:r>
              <a:rPr lang="en-US" smtClean="0"/>
              <a:t>Copyright © 2012  Pearson Education, Inc. Publishing as Prentice Hall</a:t>
            </a:r>
            <a:endParaRPr lang="en-US" dirty="0"/>
          </a:p>
        </p:txBody>
      </p:sp>
      <p:sp>
        <p:nvSpPr>
          <p:cNvPr id="5" name="Slide Number Placeholder 4"/>
          <p:cNvSpPr>
            <a:spLocks noGrp="1"/>
          </p:cNvSpPr>
          <p:nvPr>
            <p:ph type="sldNum" sz="quarter" idx="12"/>
          </p:nvPr>
        </p:nvSpPr>
        <p:spPr/>
        <p:txBody>
          <a:bodyPr/>
          <a:lstStyle/>
          <a:p>
            <a:pPr eaLnBrk="1" latinLnBrk="0" hangingPunct="1"/>
            <a:fld id="{D5BBC35B-A44B-4119-B8DA-DE9E3DFADA20}" type="slidenum">
              <a:rPr kumimoji="0" lang="en-US" smtClean="0"/>
              <a:pPr eaLnBrk="1" latinLnBrk="0" hangingPunct="1"/>
              <a:t>36</a:t>
            </a:fld>
            <a:endParaRPr kumimoji="0" lang="en-US"/>
          </a:p>
        </p:txBody>
      </p:sp>
      <p:sp>
        <p:nvSpPr>
          <p:cNvPr id="6" name="Rectangle 2"/>
          <p:cNvSpPr>
            <a:spLocks noGrp="1" noChangeArrowheads="1"/>
          </p:cNvSpPr>
          <p:nvPr>
            <p:ph type="title"/>
          </p:nvPr>
        </p:nvSpPr>
        <p:spPr/>
        <p:txBody>
          <a:bodyPr lIns="92075" tIns="46038" rIns="92075" bIns="46038" anchor="ctr"/>
          <a:lstStyle/>
          <a:p>
            <a:pPr eaLnBrk="1" hangingPunct="1"/>
            <a:r>
              <a:rPr lang="en-US" dirty="0" smtClean="0"/>
              <a:t>Computers, Society, and You</a:t>
            </a:r>
          </a:p>
        </p:txBody>
      </p:sp>
    </p:spTree>
    <p:extLst>
      <p:ext uri="{BB962C8B-B14F-4D97-AF65-F5344CB8AC3E}">
        <p14:creationId xmlns:p14="http://schemas.microsoft.com/office/powerpoint/2010/main" val="230871413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Rectangle 2"/>
          <p:cNvSpPr>
            <a:spLocks noGrp="1" noChangeArrowheads="1"/>
          </p:cNvSpPr>
          <p:nvPr>
            <p:ph type="title"/>
          </p:nvPr>
        </p:nvSpPr>
        <p:spPr/>
        <p:txBody>
          <a:bodyPr lIns="92075" tIns="46038" rIns="92075" bIns="46038" anchor="ctr"/>
          <a:lstStyle/>
          <a:p>
            <a:pPr eaLnBrk="1" hangingPunct="1"/>
            <a:r>
              <a:rPr lang="en-US" dirty="0" smtClean="0"/>
              <a:t>Computers, Society, and You</a:t>
            </a:r>
          </a:p>
        </p:txBody>
      </p:sp>
      <p:sp>
        <p:nvSpPr>
          <p:cNvPr id="133122" name="Rectangle 3"/>
          <p:cNvSpPr>
            <a:spLocks noGrp="1" noChangeArrowheads="1"/>
          </p:cNvSpPr>
          <p:nvPr>
            <p:ph idx="1"/>
          </p:nvPr>
        </p:nvSpPr>
        <p:spPr>
          <a:xfrm>
            <a:off x="533400" y="1905000"/>
            <a:ext cx="8421688" cy="4459288"/>
          </a:xfrm>
        </p:spPr>
        <p:txBody>
          <a:bodyPr lIns="182562" tIns="46038" rIns="182562" bIns="46038">
            <a:normAutofit/>
          </a:bodyPr>
          <a:lstStyle/>
          <a:p>
            <a:pPr>
              <a:spcBef>
                <a:spcPct val="0"/>
              </a:spcBef>
            </a:pPr>
            <a:r>
              <a:rPr lang="en-US" sz="3600" b="1" dirty="0" smtClean="0">
                <a:solidFill>
                  <a:schemeClr val="tx1"/>
                </a:solidFill>
                <a:latin typeface="Tahoma" pitchFamily="34" charset="0"/>
                <a:ea typeface="Tahoma" pitchFamily="34" charset="0"/>
                <a:cs typeface="Tahoma" pitchFamily="34" charset="0"/>
              </a:rPr>
              <a:t>Promote safety and comfort</a:t>
            </a:r>
          </a:p>
          <a:p>
            <a:pPr lvl="1">
              <a:spcBef>
                <a:spcPct val="0"/>
              </a:spcBef>
            </a:pPr>
            <a:r>
              <a:rPr lang="en-US" sz="2400" dirty="0" smtClean="0">
                <a:solidFill>
                  <a:schemeClr val="tx1"/>
                </a:solidFill>
                <a:latin typeface="Tahoma" pitchFamily="34" charset="0"/>
                <a:ea typeface="Tahoma" pitchFamily="34" charset="0"/>
                <a:cs typeface="Tahoma" pitchFamily="34" charset="0"/>
              </a:rPr>
              <a:t>Position top of your monitor at eye level</a:t>
            </a:r>
          </a:p>
          <a:p>
            <a:pPr lvl="1">
              <a:spcBef>
                <a:spcPct val="0"/>
              </a:spcBef>
            </a:pPr>
            <a:r>
              <a:rPr lang="en-US" sz="2400" dirty="0" smtClean="0">
                <a:solidFill>
                  <a:schemeClr val="tx1"/>
                </a:solidFill>
                <a:latin typeface="Tahoma" pitchFamily="34" charset="0"/>
                <a:ea typeface="Tahoma" pitchFamily="34" charset="0"/>
                <a:cs typeface="Tahoma" pitchFamily="34" charset="0"/>
              </a:rPr>
              <a:t>Tilt the monitor back 10 to 20 degrees</a:t>
            </a:r>
          </a:p>
          <a:p>
            <a:pPr lvl="1">
              <a:spcBef>
                <a:spcPct val="0"/>
              </a:spcBef>
            </a:pPr>
            <a:r>
              <a:rPr lang="en-US" sz="2400" dirty="0" smtClean="0">
                <a:solidFill>
                  <a:schemeClr val="tx1"/>
                </a:solidFill>
                <a:latin typeface="Tahoma" pitchFamily="34" charset="0"/>
                <a:ea typeface="Tahoma" pitchFamily="34" charset="0"/>
                <a:cs typeface="Tahoma" pitchFamily="34" charset="0"/>
              </a:rPr>
              <a:t>Place it at least 20” from your eyes</a:t>
            </a:r>
          </a:p>
          <a:p>
            <a:pPr lvl="1">
              <a:spcBef>
                <a:spcPct val="0"/>
              </a:spcBef>
            </a:pPr>
            <a:r>
              <a:rPr lang="en-US" sz="2400" dirty="0" smtClean="0">
                <a:solidFill>
                  <a:schemeClr val="tx1"/>
                </a:solidFill>
                <a:latin typeface="Tahoma" pitchFamily="34" charset="0"/>
                <a:ea typeface="Tahoma" pitchFamily="34" charset="0"/>
                <a:cs typeface="Tahoma" pitchFamily="34" charset="0"/>
              </a:rPr>
              <a:t>Keep your wrists flat—use a wrist rest if needed</a:t>
            </a:r>
          </a:p>
          <a:p>
            <a:pPr lvl="1">
              <a:spcBef>
                <a:spcPct val="0"/>
              </a:spcBef>
            </a:pPr>
            <a:r>
              <a:rPr lang="en-US" sz="2400" dirty="0" smtClean="0">
                <a:solidFill>
                  <a:schemeClr val="tx1"/>
                </a:solidFill>
                <a:latin typeface="Tahoma" pitchFamily="34" charset="0"/>
                <a:ea typeface="Tahoma" pitchFamily="34" charset="0"/>
                <a:cs typeface="Tahoma" pitchFamily="34" charset="0"/>
              </a:rPr>
              <a:t>Rest your eyes often by focusing on an object 20 or more feet away</a:t>
            </a:r>
          </a:p>
          <a:p>
            <a:pPr lvl="1">
              <a:spcBef>
                <a:spcPct val="0"/>
              </a:spcBef>
            </a:pPr>
            <a:r>
              <a:rPr lang="en-US" sz="2400" dirty="0" smtClean="0">
                <a:solidFill>
                  <a:schemeClr val="tx1"/>
                </a:solidFill>
                <a:latin typeface="Tahoma" pitchFamily="34" charset="0"/>
                <a:ea typeface="Tahoma" pitchFamily="34" charset="0"/>
                <a:cs typeface="Tahoma" pitchFamily="34" charset="0"/>
              </a:rPr>
              <a:t>Stand and stretch periodically</a:t>
            </a:r>
          </a:p>
        </p:txBody>
      </p:sp>
      <p:sp>
        <p:nvSpPr>
          <p:cNvPr id="9" name="Footer Placeholder 8"/>
          <p:cNvSpPr>
            <a:spLocks noGrp="1"/>
          </p:cNvSpPr>
          <p:nvPr>
            <p:ph type="ftr" sz="quarter" idx="11"/>
          </p:nvPr>
        </p:nvSpPr>
        <p:spPr/>
        <p:txBody>
          <a:bodyPr/>
          <a:lstStyle/>
          <a:p>
            <a:pPr>
              <a:defRPr/>
            </a:pPr>
            <a:r>
              <a:rPr lang="en-US" smtClean="0"/>
              <a:t>Copyright © 2012  Pearson Education, Inc. Publishing as Prentice Hall</a:t>
            </a:r>
            <a:endParaRPr lang="en-US" dirty="0"/>
          </a:p>
        </p:txBody>
      </p:sp>
      <p:sp>
        <p:nvSpPr>
          <p:cNvPr id="6" name="Slide Number Placeholder 5"/>
          <p:cNvSpPr>
            <a:spLocks noGrp="1"/>
          </p:cNvSpPr>
          <p:nvPr>
            <p:ph type="sldNum" sz="quarter" idx="12"/>
          </p:nvPr>
        </p:nvSpPr>
        <p:spPr/>
        <p:txBody>
          <a:bodyPr/>
          <a:lstStyle/>
          <a:p>
            <a:fld id="{D5BBC35B-A44B-4119-B8DA-DE9E3DFADA20}" type="slidenum">
              <a:rPr kumimoji="0" lang="en-US" smtClean="0"/>
              <a:pPr/>
              <a:t>37</a:t>
            </a:fld>
            <a:endParaRPr kumimoji="0" lang="en-US"/>
          </a:p>
        </p:txBody>
      </p:sp>
    </p:spTree>
    <p:extLst>
      <p:ext uri="{BB962C8B-B14F-4D97-AF65-F5344CB8AC3E}">
        <p14:creationId xmlns:p14="http://schemas.microsoft.com/office/powerpoint/2010/main" val="10280897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Rectangle 2"/>
          <p:cNvSpPr>
            <a:spLocks noGrp="1" noChangeArrowheads="1"/>
          </p:cNvSpPr>
          <p:nvPr>
            <p:ph type="title"/>
          </p:nvPr>
        </p:nvSpPr>
        <p:spPr/>
        <p:txBody>
          <a:bodyPr lIns="92075" tIns="46038" rIns="92075" bIns="46038" anchor="ctr"/>
          <a:lstStyle/>
          <a:p>
            <a:pPr eaLnBrk="1" hangingPunct="1"/>
            <a:r>
              <a:rPr lang="en-US" dirty="0" smtClean="0"/>
              <a:t>Computers, Society, and You</a:t>
            </a:r>
          </a:p>
        </p:txBody>
      </p:sp>
      <p:sp>
        <p:nvSpPr>
          <p:cNvPr id="133122" name="Rectangle 3"/>
          <p:cNvSpPr>
            <a:spLocks noGrp="1" noChangeArrowheads="1"/>
          </p:cNvSpPr>
          <p:nvPr>
            <p:ph idx="1"/>
          </p:nvPr>
        </p:nvSpPr>
        <p:spPr>
          <a:xfrm>
            <a:off x="533400" y="1905000"/>
            <a:ext cx="8421688" cy="4459288"/>
          </a:xfrm>
        </p:spPr>
        <p:txBody>
          <a:bodyPr lIns="182562" tIns="46038" rIns="182562" bIns="46038"/>
          <a:lstStyle/>
          <a:p>
            <a:pPr eaLnBrk="1" hangingPunct="1">
              <a:spcBef>
                <a:spcPct val="0"/>
              </a:spcBef>
            </a:pPr>
            <a:r>
              <a:rPr lang="en-US" sz="3600" b="1" dirty="0" smtClean="0">
                <a:solidFill>
                  <a:schemeClr val="tx1"/>
                </a:solidFill>
                <a:latin typeface="Tahoma" pitchFamily="34" charset="0"/>
                <a:ea typeface="Tahoma" pitchFamily="34" charset="0"/>
                <a:cs typeface="Tahoma" pitchFamily="34" charset="0"/>
              </a:rPr>
              <a:t>Software programs</a:t>
            </a:r>
          </a:p>
          <a:p>
            <a:pPr lvl="1">
              <a:spcBef>
                <a:spcPct val="0"/>
              </a:spcBef>
            </a:pPr>
            <a:r>
              <a:rPr lang="en-US" sz="2800" dirty="0" smtClean="0">
                <a:solidFill>
                  <a:schemeClr val="tx1"/>
                </a:solidFill>
                <a:latin typeface="Tahoma" pitchFamily="34" charset="0"/>
                <a:ea typeface="Tahoma" pitchFamily="34" charset="0"/>
                <a:cs typeface="Tahoma" pitchFamily="34" charset="0"/>
              </a:rPr>
              <a:t>Contain flaws</a:t>
            </a:r>
          </a:p>
          <a:p>
            <a:pPr lvl="2">
              <a:spcBef>
                <a:spcPct val="0"/>
              </a:spcBef>
            </a:pPr>
            <a:r>
              <a:rPr lang="en-US" sz="2400" dirty="0" smtClean="0">
                <a:solidFill>
                  <a:schemeClr val="tx1"/>
                </a:solidFill>
                <a:latin typeface="Tahoma" pitchFamily="34" charset="0"/>
                <a:ea typeface="Tahoma" pitchFamily="34" charset="0"/>
                <a:cs typeface="Tahoma" pitchFamily="34" charset="0"/>
              </a:rPr>
              <a:t>Errors cause programs to run slowly or miscalculate.</a:t>
            </a:r>
          </a:p>
          <a:p>
            <a:pPr lvl="2">
              <a:spcBef>
                <a:spcPct val="0"/>
              </a:spcBef>
            </a:pPr>
            <a:r>
              <a:rPr lang="en-US" sz="2400" dirty="0" smtClean="0">
                <a:solidFill>
                  <a:schemeClr val="tx1"/>
                </a:solidFill>
                <a:latin typeface="Tahoma" pitchFamily="34" charset="0"/>
                <a:ea typeface="Tahoma" pitchFamily="34" charset="0"/>
                <a:cs typeface="Tahoma" pitchFamily="34" charset="0"/>
              </a:rPr>
              <a:t>Bugs are almost impossible to eliminate completely.</a:t>
            </a:r>
          </a:p>
          <a:p>
            <a:pPr lvl="1" eaLnBrk="1" hangingPunct="1">
              <a:spcBef>
                <a:spcPct val="0"/>
              </a:spcBef>
            </a:pPr>
            <a:endParaRPr lang="en-US" dirty="0" smtClean="0"/>
          </a:p>
        </p:txBody>
      </p:sp>
      <p:sp>
        <p:nvSpPr>
          <p:cNvPr id="9" name="Footer Placeholder 8"/>
          <p:cNvSpPr>
            <a:spLocks noGrp="1"/>
          </p:cNvSpPr>
          <p:nvPr>
            <p:ph type="ftr" sz="quarter" idx="11"/>
          </p:nvPr>
        </p:nvSpPr>
        <p:spPr/>
        <p:txBody>
          <a:bodyPr/>
          <a:lstStyle/>
          <a:p>
            <a:pPr>
              <a:defRPr/>
            </a:pPr>
            <a:r>
              <a:rPr lang="en-US" smtClean="0"/>
              <a:t>Copyright © 2012  Pearson Education, Inc. Publishing as Prentice Hall</a:t>
            </a:r>
            <a:endParaRPr lang="en-US" dirty="0"/>
          </a:p>
        </p:txBody>
      </p:sp>
      <p:sp>
        <p:nvSpPr>
          <p:cNvPr id="6" name="Slide Number Placeholder 5"/>
          <p:cNvSpPr>
            <a:spLocks noGrp="1"/>
          </p:cNvSpPr>
          <p:nvPr>
            <p:ph type="sldNum" sz="quarter" idx="12"/>
          </p:nvPr>
        </p:nvSpPr>
        <p:spPr/>
        <p:txBody>
          <a:bodyPr/>
          <a:lstStyle/>
          <a:p>
            <a:fld id="{D5BBC35B-A44B-4119-B8DA-DE9E3DFADA20}" type="slidenum">
              <a:rPr kumimoji="0" lang="en-US" smtClean="0"/>
              <a:pPr/>
              <a:t>38</a:t>
            </a:fld>
            <a:endParaRPr kumimoji="0" lang="en-US"/>
          </a:p>
        </p:txBody>
      </p:sp>
    </p:spTree>
    <p:extLst>
      <p:ext uri="{BB962C8B-B14F-4D97-AF65-F5344CB8AC3E}">
        <p14:creationId xmlns:p14="http://schemas.microsoft.com/office/powerpoint/2010/main" val="39563084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2"/>
          <p:cNvSpPr>
            <a:spLocks noGrp="1" noChangeArrowheads="1"/>
          </p:cNvSpPr>
          <p:nvPr>
            <p:ph type="title"/>
          </p:nvPr>
        </p:nvSpPr>
        <p:spPr/>
        <p:txBody>
          <a:bodyPr lIns="92075" tIns="46038" rIns="92075" bIns="46038" anchor="ctr"/>
          <a:lstStyle/>
          <a:p>
            <a:pPr eaLnBrk="1" hangingPunct="1"/>
            <a:r>
              <a:rPr lang="en-US" dirty="0" smtClean="0"/>
              <a:t>Computers, Society, and You</a:t>
            </a:r>
          </a:p>
        </p:txBody>
      </p:sp>
      <p:sp>
        <p:nvSpPr>
          <p:cNvPr id="136194" name="Rectangle 3"/>
          <p:cNvSpPr>
            <a:spLocks noGrp="1" noChangeArrowheads="1"/>
          </p:cNvSpPr>
          <p:nvPr>
            <p:ph idx="1"/>
          </p:nvPr>
        </p:nvSpPr>
        <p:spPr>
          <a:xfrm>
            <a:off x="685800" y="1524000"/>
            <a:ext cx="7772400" cy="4648200"/>
          </a:xfrm>
        </p:spPr>
        <p:txBody>
          <a:bodyPr lIns="182562" tIns="46038" rIns="182562" bIns="46038"/>
          <a:lstStyle/>
          <a:p>
            <a:pPr eaLnBrk="1" hangingPunct="1">
              <a:spcBef>
                <a:spcPct val="0"/>
              </a:spcBef>
            </a:pPr>
            <a:r>
              <a:rPr lang="en-US" sz="3600" b="1" dirty="0" smtClean="0">
                <a:solidFill>
                  <a:schemeClr val="tx1"/>
                </a:solidFill>
                <a:latin typeface="Tahoma" pitchFamily="34" charset="0"/>
                <a:ea typeface="Tahoma" pitchFamily="34" charset="0"/>
                <a:cs typeface="Tahoma" pitchFamily="34" charset="0"/>
              </a:rPr>
              <a:t>Computer ethics</a:t>
            </a:r>
          </a:p>
          <a:p>
            <a:pPr lvl="1">
              <a:spcBef>
                <a:spcPct val="0"/>
              </a:spcBef>
            </a:pPr>
            <a:r>
              <a:rPr lang="en-US" sz="2800" dirty="0" smtClean="0">
                <a:solidFill>
                  <a:schemeClr val="tx1"/>
                </a:solidFill>
                <a:latin typeface="Tahoma" pitchFamily="34" charset="0"/>
                <a:ea typeface="Tahoma" pitchFamily="34" charset="0"/>
                <a:cs typeface="Tahoma" pitchFamily="34" charset="0"/>
              </a:rPr>
              <a:t>Moral dilemmas relating to computer usage</a:t>
            </a:r>
          </a:p>
          <a:p>
            <a:pPr eaLnBrk="1" hangingPunct="1">
              <a:spcBef>
                <a:spcPct val="0"/>
              </a:spcBef>
            </a:pPr>
            <a:r>
              <a:rPr lang="en-US" sz="3600" b="1" dirty="0" smtClean="0">
                <a:solidFill>
                  <a:schemeClr val="tx1"/>
                </a:solidFill>
                <a:latin typeface="Tahoma" pitchFamily="34" charset="0"/>
                <a:ea typeface="Tahoma" pitchFamily="34" charset="0"/>
                <a:cs typeface="Tahoma" pitchFamily="34" charset="0"/>
              </a:rPr>
              <a:t>Digital piracy</a:t>
            </a:r>
          </a:p>
          <a:p>
            <a:pPr lvl="1">
              <a:spcBef>
                <a:spcPct val="0"/>
              </a:spcBef>
            </a:pPr>
            <a:r>
              <a:rPr lang="en-US" sz="2400" dirty="0" smtClean="0">
                <a:solidFill>
                  <a:schemeClr val="tx1"/>
                </a:solidFill>
                <a:latin typeface="Tahoma" pitchFamily="34" charset="0"/>
                <a:ea typeface="Tahoma" pitchFamily="34" charset="0"/>
                <a:cs typeface="Tahoma" pitchFamily="34" charset="0"/>
              </a:rPr>
              <a:t>Unauthorized reproduction and distribution of computer-based media</a:t>
            </a:r>
          </a:p>
          <a:p>
            <a:pPr eaLnBrk="1" hangingPunct="1">
              <a:spcBef>
                <a:spcPct val="0"/>
              </a:spcBef>
            </a:pPr>
            <a:r>
              <a:rPr lang="en-US" sz="3600" b="1" dirty="0" smtClean="0">
                <a:solidFill>
                  <a:schemeClr val="tx1"/>
                </a:solidFill>
                <a:latin typeface="Tahoma" pitchFamily="34" charset="0"/>
                <a:ea typeface="Tahoma" pitchFamily="34" charset="0"/>
                <a:cs typeface="Tahoma" pitchFamily="34" charset="0"/>
              </a:rPr>
              <a:t>Unethical behavior</a:t>
            </a:r>
          </a:p>
          <a:p>
            <a:pPr lvl="1">
              <a:spcBef>
                <a:spcPct val="0"/>
              </a:spcBef>
            </a:pPr>
            <a:r>
              <a:rPr lang="en-US" sz="2400" dirty="0">
                <a:solidFill>
                  <a:schemeClr val="tx1"/>
                </a:solidFill>
                <a:latin typeface="Tahoma" pitchFamily="34" charset="0"/>
                <a:ea typeface="Tahoma" pitchFamily="34" charset="0"/>
                <a:cs typeface="Tahoma" pitchFamily="34" charset="0"/>
              </a:rPr>
              <a:t>S</a:t>
            </a:r>
            <a:r>
              <a:rPr lang="en-US" sz="2400" dirty="0" smtClean="0">
                <a:solidFill>
                  <a:schemeClr val="tx1"/>
                </a:solidFill>
                <a:latin typeface="Tahoma" pitchFamily="34" charset="0"/>
                <a:ea typeface="Tahoma" pitchFamily="34" charset="0"/>
                <a:cs typeface="Tahoma" pitchFamily="34" charset="0"/>
              </a:rPr>
              <a:t>ending viruses, stealing credit card information, computer stalking, and  installing illegitimate copies of software on computers</a:t>
            </a:r>
            <a:endParaRPr lang="en-US" dirty="0" smtClean="0">
              <a:solidFill>
                <a:schemeClr val="tx1"/>
              </a:solidFill>
              <a:latin typeface="Tahoma" pitchFamily="34" charset="0"/>
              <a:ea typeface="Tahoma" pitchFamily="34" charset="0"/>
              <a:cs typeface="Tahoma" pitchFamily="34" charset="0"/>
            </a:endParaRPr>
          </a:p>
          <a:p>
            <a:pPr lvl="1" eaLnBrk="1" hangingPunct="1">
              <a:spcBef>
                <a:spcPct val="0"/>
              </a:spcBef>
            </a:pPr>
            <a:endParaRPr lang="en-US" dirty="0" smtClean="0"/>
          </a:p>
        </p:txBody>
      </p:sp>
      <p:sp>
        <p:nvSpPr>
          <p:cNvPr id="9" name="Footer Placeholder 8"/>
          <p:cNvSpPr>
            <a:spLocks noGrp="1"/>
          </p:cNvSpPr>
          <p:nvPr>
            <p:ph type="ftr" sz="quarter" idx="11"/>
          </p:nvPr>
        </p:nvSpPr>
        <p:spPr/>
        <p:txBody>
          <a:bodyPr/>
          <a:lstStyle/>
          <a:p>
            <a:pPr>
              <a:defRPr/>
            </a:pPr>
            <a:r>
              <a:rPr lang="en-US" smtClean="0"/>
              <a:t>Copyright © 2012  Pearson Education, Inc. Publishing as Prentice Hall</a:t>
            </a:r>
            <a:endParaRPr lang="en-US" dirty="0"/>
          </a:p>
        </p:txBody>
      </p:sp>
      <p:sp>
        <p:nvSpPr>
          <p:cNvPr id="6" name="Slide Number Placeholder 5"/>
          <p:cNvSpPr>
            <a:spLocks noGrp="1"/>
          </p:cNvSpPr>
          <p:nvPr>
            <p:ph type="sldNum" sz="quarter" idx="12"/>
          </p:nvPr>
        </p:nvSpPr>
        <p:spPr/>
        <p:txBody>
          <a:bodyPr/>
          <a:lstStyle/>
          <a:p>
            <a:fld id="{D5BBC35B-A44B-4119-B8DA-DE9E3DFADA20}" type="slidenum">
              <a:rPr kumimoji="0" lang="en-US" smtClean="0"/>
              <a:pPr/>
              <a:t>39</a:t>
            </a:fld>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Rectangle 2"/>
          <p:cNvSpPr>
            <a:spLocks noGrp="1" noChangeArrowheads="1"/>
          </p:cNvSpPr>
          <p:nvPr>
            <p:ph type="title"/>
          </p:nvPr>
        </p:nvSpPr>
        <p:spPr/>
        <p:txBody>
          <a:bodyPr lIns="92075" tIns="46038" rIns="92075" bIns="46038" anchor="ctr"/>
          <a:lstStyle/>
          <a:p>
            <a:pPr eaLnBrk="1" hangingPunct="1"/>
            <a:r>
              <a:rPr lang="en-US" dirty="0" smtClean="0"/>
              <a:t>Computers, Society, and You</a:t>
            </a:r>
          </a:p>
        </p:txBody>
      </p:sp>
      <p:sp>
        <p:nvSpPr>
          <p:cNvPr id="137218" name="Rectangle 3"/>
          <p:cNvSpPr>
            <a:spLocks noGrp="1" noChangeArrowheads="1"/>
          </p:cNvSpPr>
          <p:nvPr>
            <p:ph idx="1"/>
          </p:nvPr>
        </p:nvSpPr>
        <p:spPr>
          <a:xfrm>
            <a:off x="762000" y="1981200"/>
            <a:ext cx="7772400" cy="4114800"/>
          </a:xfrm>
        </p:spPr>
        <p:txBody>
          <a:bodyPr lIns="182562" tIns="46038" rIns="182562" bIns="46038">
            <a:normAutofit/>
          </a:bodyPr>
          <a:lstStyle/>
          <a:p>
            <a:pPr eaLnBrk="1" hangingPunct="1">
              <a:spcBef>
                <a:spcPct val="0"/>
              </a:spcBef>
            </a:pPr>
            <a:r>
              <a:rPr lang="en-US" sz="3600" b="1" dirty="0" smtClean="0">
                <a:solidFill>
                  <a:schemeClr val="tx1"/>
                </a:solidFill>
                <a:latin typeface="Tahoma" pitchFamily="34" charset="0"/>
                <a:ea typeface="Tahoma" pitchFamily="34" charset="0"/>
                <a:cs typeface="Tahoma" pitchFamily="34" charset="0"/>
              </a:rPr>
              <a:t>Computers provide those who are disabled and disadvantaged with added support and opportunities</a:t>
            </a:r>
          </a:p>
          <a:p>
            <a:pPr eaLnBrk="1" hangingPunct="1">
              <a:spcBef>
                <a:spcPct val="0"/>
              </a:spcBef>
            </a:pPr>
            <a:r>
              <a:rPr lang="en-US" sz="3600" b="1" dirty="0" smtClean="0">
                <a:solidFill>
                  <a:schemeClr val="tx1"/>
                </a:solidFill>
                <a:latin typeface="Tahoma" pitchFamily="34" charset="0"/>
                <a:ea typeface="Tahoma" pitchFamily="34" charset="0"/>
                <a:cs typeface="Tahoma" pitchFamily="34" charset="0"/>
              </a:rPr>
              <a:t>E-learning</a:t>
            </a:r>
          </a:p>
          <a:p>
            <a:pPr lvl="1">
              <a:spcBef>
                <a:spcPct val="0"/>
              </a:spcBef>
            </a:pPr>
            <a:r>
              <a:rPr lang="en-US" sz="2400" dirty="0" smtClean="0">
                <a:solidFill>
                  <a:schemeClr val="tx1"/>
                </a:solidFill>
                <a:latin typeface="Tahoma" pitchFamily="34" charset="0"/>
                <a:ea typeface="Tahoma" pitchFamily="34" charset="0"/>
                <a:cs typeface="Tahoma" pitchFamily="34" charset="0"/>
              </a:rPr>
              <a:t>Learning without requiring students to be at a specific location at a specific time</a:t>
            </a:r>
            <a:endParaRPr lang="en-US" sz="2400" b="1" dirty="0" smtClean="0">
              <a:solidFill>
                <a:schemeClr val="tx1"/>
              </a:solidFill>
              <a:latin typeface="Tahoma" pitchFamily="34" charset="0"/>
              <a:ea typeface="Tahoma" pitchFamily="34" charset="0"/>
              <a:cs typeface="Tahoma" pitchFamily="34" charset="0"/>
            </a:endParaRPr>
          </a:p>
        </p:txBody>
      </p:sp>
      <p:sp>
        <p:nvSpPr>
          <p:cNvPr id="9" name="Footer Placeholder 8"/>
          <p:cNvSpPr>
            <a:spLocks noGrp="1"/>
          </p:cNvSpPr>
          <p:nvPr>
            <p:ph type="ftr" sz="quarter" idx="11"/>
          </p:nvPr>
        </p:nvSpPr>
        <p:spPr/>
        <p:txBody>
          <a:bodyPr/>
          <a:lstStyle/>
          <a:p>
            <a:pPr>
              <a:defRPr/>
            </a:pPr>
            <a:r>
              <a:rPr lang="en-US" smtClean="0"/>
              <a:t>Copyright © 2012  Pearson Education, Inc. Publishing as Prentice Hall</a:t>
            </a:r>
            <a:endParaRPr lang="en-US" dirty="0"/>
          </a:p>
        </p:txBody>
      </p:sp>
      <p:sp>
        <p:nvSpPr>
          <p:cNvPr id="6" name="Slide Number Placeholder 5"/>
          <p:cNvSpPr>
            <a:spLocks noGrp="1"/>
          </p:cNvSpPr>
          <p:nvPr>
            <p:ph type="sldNum" sz="quarter" idx="12"/>
          </p:nvPr>
        </p:nvSpPr>
        <p:spPr/>
        <p:txBody>
          <a:bodyPr/>
          <a:lstStyle/>
          <a:p>
            <a:fld id="{D5BBC35B-A44B-4119-B8DA-DE9E3DFADA20}" type="slidenum">
              <a:rPr kumimoji="0" lang="en-US" smtClean="0"/>
              <a:pPr/>
              <a:t>40</a:t>
            </a:fld>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2"/>
          <p:cNvSpPr>
            <a:spLocks noGrp="1" noChangeArrowheads="1"/>
          </p:cNvSpPr>
          <p:nvPr>
            <p:ph type="title"/>
          </p:nvPr>
        </p:nvSpPr>
        <p:spPr/>
        <p:txBody>
          <a:bodyPr lIns="92075" tIns="46038" rIns="92075" bIns="46038" anchor="ctr"/>
          <a:lstStyle/>
          <a:p>
            <a:pPr eaLnBrk="1" hangingPunct="1"/>
            <a:r>
              <a:rPr lang="en-US" dirty="0" smtClean="0"/>
              <a:t>Computers, Society, and You</a:t>
            </a:r>
          </a:p>
        </p:txBody>
      </p:sp>
      <p:sp>
        <p:nvSpPr>
          <p:cNvPr id="138242" name="Rectangle 3"/>
          <p:cNvSpPr>
            <a:spLocks noGrp="1" noChangeArrowheads="1"/>
          </p:cNvSpPr>
          <p:nvPr>
            <p:ph idx="1"/>
          </p:nvPr>
        </p:nvSpPr>
        <p:spPr>
          <a:xfrm>
            <a:off x="533400" y="1524000"/>
            <a:ext cx="8382000" cy="4876800"/>
          </a:xfrm>
        </p:spPr>
        <p:txBody>
          <a:bodyPr lIns="182562" tIns="46038" rIns="182562" bIns="46038">
            <a:noAutofit/>
          </a:bodyPr>
          <a:lstStyle/>
          <a:p>
            <a:pPr>
              <a:spcBef>
                <a:spcPct val="0"/>
              </a:spcBef>
            </a:pPr>
            <a:r>
              <a:rPr lang="en-US" sz="3600" b="1" dirty="0" smtClean="0">
                <a:solidFill>
                  <a:schemeClr val="tx1"/>
                </a:solidFill>
                <a:latin typeface="Tahoma" pitchFamily="34" charset="0"/>
                <a:ea typeface="Tahoma" pitchFamily="34" charset="0"/>
                <a:cs typeface="Tahoma" pitchFamily="34" charset="0"/>
              </a:rPr>
              <a:t>Automation</a:t>
            </a:r>
          </a:p>
          <a:p>
            <a:pPr lvl="1">
              <a:spcBef>
                <a:spcPct val="0"/>
              </a:spcBef>
            </a:pPr>
            <a:r>
              <a:rPr lang="en-US" sz="2800" dirty="0">
                <a:solidFill>
                  <a:schemeClr val="tx1"/>
                </a:solidFill>
                <a:latin typeface="Tahoma" pitchFamily="34" charset="0"/>
                <a:ea typeface="Tahoma" pitchFamily="34" charset="0"/>
                <a:cs typeface="Tahoma" pitchFamily="34" charset="0"/>
              </a:rPr>
              <a:t>R</a:t>
            </a:r>
            <a:r>
              <a:rPr lang="en-US" sz="2800" dirty="0" smtClean="0">
                <a:solidFill>
                  <a:schemeClr val="tx1"/>
                </a:solidFill>
                <a:latin typeface="Tahoma" pitchFamily="34" charset="0"/>
                <a:ea typeface="Tahoma" pitchFamily="34" charset="0"/>
                <a:cs typeface="Tahoma" pitchFamily="34" charset="0"/>
              </a:rPr>
              <a:t>eplacement of people by machines and computers</a:t>
            </a:r>
          </a:p>
          <a:p>
            <a:pPr>
              <a:spcBef>
                <a:spcPct val="0"/>
              </a:spcBef>
            </a:pPr>
            <a:r>
              <a:rPr lang="en-US" sz="3600" b="1" dirty="0" smtClean="0">
                <a:solidFill>
                  <a:schemeClr val="tx1"/>
                </a:solidFill>
                <a:latin typeface="Tahoma" pitchFamily="34" charset="0"/>
                <a:ea typeface="Tahoma" pitchFamily="34" charset="0"/>
                <a:cs typeface="Tahoma" pitchFamily="34" charset="0"/>
              </a:rPr>
              <a:t>Outsourcing</a:t>
            </a:r>
          </a:p>
          <a:p>
            <a:pPr lvl="1">
              <a:spcBef>
                <a:spcPct val="0"/>
              </a:spcBef>
            </a:pPr>
            <a:r>
              <a:rPr lang="en-US" sz="2400" dirty="0">
                <a:solidFill>
                  <a:schemeClr val="tx1"/>
                </a:solidFill>
                <a:latin typeface="Tahoma" pitchFamily="34" charset="0"/>
                <a:ea typeface="Tahoma" pitchFamily="34" charset="0"/>
                <a:cs typeface="Tahoma" pitchFamily="34" charset="0"/>
              </a:rPr>
              <a:t>S</a:t>
            </a:r>
            <a:r>
              <a:rPr lang="en-US" sz="2400" dirty="0" smtClean="0">
                <a:solidFill>
                  <a:schemeClr val="tx1"/>
                </a:solidFill>
                <a:latin typeface="Tahoma" pitchFamily="34" charset="0"/>
                <a:ea typeface="Tahoma" pitchFamily="34" charset="0"/>
                <a:cs typeface="Tahoma" pitchFamily="34" charset="0"/>
              </a:rPr>
              <a:t>ubcontracting of portions of a job to a third party to reduce cost, time, and energy.</a:t>
            </a:r>
          </a:p>
          <a:p>
            <a:pPr>
              <a:spcBef>
                <a:spcPct val="0"/>
              </a:spcBef>
            </a:pPr>
            <a:r>
              <a:rPr lang="en-US" sz="3600" b="1" dirty="0" smtClean="0">
                <a:solidFill>
                  <a:schemeClr val="tx1"/>
                </a:solidFill>
                <a:latin typeface="Tahoma" pitchFamily="34" charset="0"/>
                <a:ea typeface="Tahoma" pitchFamily="34" charset="0"/>
                <a:cs typeface="Tahoma" pitchFamily="34" charset="0"/>
              </a:rPr>
              <a:t>Computer technology</a:t>
            </a:r>
            <a:endParaRPr lang="en-US" dirty="0">
              <a:solidFill>
                <a:schemeClr val="tx1"/>
              </a:solidFill>
              <a:latin typeface="Tahoma" pitchFamily="34" charset="0"/>
              <a:ea typeface="Tahoma" pitchFamily="34" charset="0"/>
              <a:cs typeface="Tahoma" pitchFamily="34" charset="0"/>
            </a:endParaRPr>
          </a:p>
          <a:p>
            <a:pPr lvl="1">
              <a:spcBef>
                <a:spcPct val="0"/>
              </a:spcBef>
            </a:pPr>
            <a:r>
              <a:rPr lang="en-US" sz="2400" dirty="0" smtClean="0">
                <a:solidFill>
                  <a:schemeClr val="tx1"/>
                </a:solidFill>
                <a:latin typeface="Tahoma" pitchFamily="34" charset="0"/>
                <a:ea typeface="Tahoma" pitchFamily="34" charset="0"/>
                <a:cs typeface="Tahoma" pitchFamily="34" charset="0"/>
              </a:rPr>
              <a:t>Aided globalization and the resulting outsourcing of jobs, as well as structural unemployment—the obsolescence of certain jobs.</a:t>
            </a:r>
          </a:p>
        </p:txBody>
      </p:sp>
      <p:sp>
        <p:nvSpPr>
          <p:cNvPr id="9" name="Footer Placeholder 8"/>
          <p:cNvSpPr>
            <a:spLocks noGrp="1"/>
          </p:cNvSpPr>
          <p:nvPr>
            <p:ph type="ftr" sz="quarter" idx="11"/>
          </p:nvPr>
        </p:nvSpPr>
        <p:spPr/>
        <p:txBody>
          <a:bodyPr/>
          <a:lstStyle/>
          <a:p>
            <a:pPr>
              <a:defRPr/>
            </a:pPr>
            <a:r>
              <a:rPr lang="en-US" smtClean="0"/>
              <a:t>Copyright © 2012  Pearson Education, Inc. Publishing as Prentice Hall</a:t>
            </a:r>
            <a:endParaRPr lang="en-US" dirty="0"/>
          </a:p>
        </p:txBody>
      </p:sp>
      <p:sp>
        <p:nvSpPr>
          <p:cNvPr id="6" name="Slide Number Placeholder 5"/>
          <p:cNvSpPr>
            <a:spLocks noGrp="1"/>
          </p:cNvSpPr>
          <p:nvPr>
            <p:ph type="sldNum" sz="quarter" idx="12"/>
          </p:nvPr>
        </p:nvSpPr>
        <p:spPr/>
        <p:txBody>
          <a:bodyPr/>
          <a:lstStyle/>
          <a:p>
            <a:fld id="{D5BBC35B-A44B-4119-B8DA-DE9E3DFADA20}" type="slidenum">
              <a:rPr kumimoji="0" lang="en-US" smtClean="0"/>
              <a:pPr/>
              <a:t>41</a:t>
            </a:fld>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Rectangle 2"/>
          <p:cNvSpPr>
            <a:spLocks noGrp="1" noChangeArrowheads="1"/>
          </p:cNvSpPr>
          <p:nvPr>
            <p:ph type="title"/>
          </p:nvPr>
        </p:nvSpPr>
        <p:spPr/>
        <p:txBody>
          <a:bodyPr lIns="92075" tIns="46038" rIns="92075" bIns="46038" anchor="ctr"/>
          <a:lstStyle/>
          <a:p>
            <a:pPr eaLnBrk="1" hangingPunct="1"/>
            <a:r>
              <a:rPr lang="en-US" dirty="0" smtClean="0"/>
              <a:t>Computers, Society, and You</a:t>
            </a:r>
          </a:p>
        </p:txBody>
      </p:sp>
      <p:sp>
        <p:nvSpPr>
          <p:cNvPr id="139266" name="Rectangle 3"/>
          <p:cNvSpPr>
            <a:spLocks noGrp="1" noChangeArrowheads="1"/>
          </p:cNvSpPr>
          <p:nvPr>
            <p:ph idx="1"/>
          </p:nvPr>
        </p:nvSpPr>
        <p:spPr>
          <a:xfrm>
            <a:off x="838200" y="1981200"/>
            <a:ext cx="7848600" cy="4495800"/>
          </a:xfrm>
        </p:spPr>
        <p:txBody>
          <a:bodyPr lIns="182562" tIns="46038" rIns="182562" bIns="46038">
            <a:normAutofit/>
          </a:bodyPr>
          <a:lstStyle/>
          <a:p>
            <a:pPr eaLnBrk="1" hangingPunct="1">
              <a:spcBef>
                <a:spcPct val="0"/>
              </a:spcBef>
            </a:pPr>
            <a:r>
              <a:rPr lang="en-US" sz="3600" b="1" dirty="0" smtClean="0">
                <a:solidFill>
                  <a:schemeClr val="tx1"/>
                </a:solidFill>
                <a:latin typeface="Tahoma" pitchFamily="34" charset="0"/>
                <a:ea typeface="Tahoma" pitchFamily="34" charset="0"/>
                <a:cs typeface="Tahoma" pitchFamily="34" charset="0"/>
              </a:rPr>
              <a:t>Be a responsible computer user:</a:t>
            </a:r>
          </a:p>
          <a:p>
            <a:pPr lvl="1" eaLnBrk="1" hangingPunct="1">
              <a:spcBef>
                <a:spcPct val="0"/>
              </a:spcBef>
            </a:pPr>
            <a:r>
              <a:rPr lang="en-US" sz="2600" dirty="0" smtClean="0">
                <a:solidFill>
                  <a:schemeClr val="tx1"/>
                </a:solidFill>
                <a:latin typeface="Tahoma" pitchFamily="34" charset="0"/>
                <a:ea typeface="Tahoma" pitchFamily="34" charset="0"/>
                <a:cs typeface="Tahoma" pitchFamily="34" charset="0"/>
              </a:rPr>
              <a:t>Understand how your computer use affects others.</a:t>
            </a:r>
          </a:p>
          <a:p>
            <a:pPr lvl="1" eaLnBrk="1" hangingPunct="1">
              <a:spcBef>
                <a:spcPct val="0"/>
              </a:spcBef>
            </a:pPr>
            <a:r>
              <a:rPr lang="en-US" sz="2600" dirty="0" smtClean="0">
                <a:solidFill>
                  <a:schemeClr val="tx1"/>
                </a:solidFill>
                <a:latin typeface="Tahoma" pitchFamily="34" charset="0"/>
                <a:ea typeface="Tahoma" pitchFamily="34" charset="0"/>
                <a:cs typeface="Tahoma" pitchFamily="34" charset="0"/>
              </a:rPr>
              <a:t>Obey</a:t>
            </a:r>
            <a:r>
              <a:rPr lang="en-US" sz="2600" baseline="0" dirty="0" smtClean="0">
                <a:solidFill>
                  <a:schemeClr val="tx1"/>
                </a:solidFill>
                <a:latin typeface="Tahoma" pitchFamily="34" charset="0"/>
                <a:ea typeface="Tahoma" pitchFamily="34" charset="0"/>
                <a:cs typeface="Tahoma" pitchFamily="34" charset="0"/>
              </a:rPr>
              <a:t> laws and</a:t>
            </a:r>
            <a:r>
              <a:rPr lang="en-US" sz="2600" dirty="0" smtClean="0">
                <a:solidFill>
                  <a:schemeClr val="tx1"/>
                </a:solidFill>
                <a:latin typeface="Tahoma" pitchFamily="34" charset="0"/>
                <a:ea typeface="Tahoma" pitchFamily="34" charset="0"/>
                <a:cs typeface="Tahoma" pitchFamily="34" charset="0"/>
              </a:rPr>
              <a:t> conform to</a:t>
            </a:r>
            <a:r>
              <a:rPr lang="en-US" sz="2600" baseline="0" dirty="0" smtClean="0">
                <a:solidFill>
                  <a:schemeClr val="tx1"/>
                </a:solidFill>
                <a:latin typeface="Tahoma" pitchFamily="34" charset="0"/>
                <a:ea typeface="Tahoma" pitchFamily="34" charset="0"/>
                <a:cs typeface="Tahoma" pitchFamily="34" charset="0"/>
              </a:rPr>
              <a:t> requests regarding use of cell phones.</a:t>
            </a:r>
            <a:endParaRPr lang="en-US" sz="2600" dirty="0" smtClean="0">
              <a:solidFill>
                <a:schemeClr val="tx1"/>
              </a:solidFill>
              <a:latin typeface="Tahoma" pitchFamily="34" charset="0"/>
              <a:ea typeface="Tahoma" pitchFamily="34" charset="0"/>
              <a:cs typeface="Tahoma" pitchFamily="34" charset="0"/>
            </a:endParaRPr>
          </a:p>
          <a:p>
            <a:pPr lvl="1" eaLnBrk="1" hangingPunct="1">
              <a:spcBef>
                <a:spcPct val="0"/>
              </a:spcBef>
            </a:pPr>
            <a:r>
              <a:rPr lang="en-US" sz="2600" dirty="0" smtClean="0">
                <a:solidFill>
                  <a:schemeClr val="tx1"/>
                </a:solidFill>
                <a:latin typeface="Tahoma" pitchFamily="34" charset="0"/>
                <a:ea typeface="Tahoma" pitchFamily="34" charset="0"/>
                <a:cs typeface="Tahoma" pitchFamily="34" charset="0"/>
              </a:rPr>
              <a:t>Be aware of </a:t>
            </a:r>
            <a:r>
              <a:rPr lang="en-US" sz="2600" b="1" dirty="0" smtClean="0">
                <a:solidFill>
                  <a:schemeClr val="tx1"/>
                </a:solidFill>
                <a:latin typeface="Tahoma" pitchFamily="34" charset="0"/>
                <a:ea typeface="Tahoma" pitchFamily="34" charset="0"/>
                <a:cs typeface="Tahoma" pitchFamily="34" charset="0"/>
              </a:rPr>
              <a:t>e-waste </a:t>
            </a:r>
            <a:r>
              <a:rPr lang="en-US" sz="2600" dirty="0" smtClean="0">
                <a:solidFill>
                  <a:schemeClr val="tx1"/>
                </a:solidFill>
                <a:latin typeface="Tahoma" pitchFamily="34" charset="0"/>
                <a:ea typeface="Tahoma" pitchFamily="34" charset="0"/>
                <a:cs typeface="Tahoma" pitchFamily="34" charset="0"/>
              </a:rPr>
              <a:t>and the proper disposal of outdated computer hardware.</a:t>
            </a:r>
          </a:p>
          <a:p>
            <a:pPr eaLnBrk="1" hangingPunct="1">
              <a:spcBef>
                <a:spcPct val="0"/>
              </a:spcBef>
            </a:pPr>
            <a:endParaRPr lang="en-US" dirty="0" smtClean="0"/>
          </a:p>
        </p:txBody>
      </p:sp>
      <p:sp>
        <p:nvSpPr>
          <p:cNvPr id="9" name="Footer Placeholder 8"/>
          <p:cNvSpPr>
            <a:spLocks noGrp="1"/>
          </p:cNvSpPr>
          <p:nvPr>
            <p:ph type="ftr" sz="quarter" idx="11"/>
          </p:nvPr>
        </p:nvSpPr>
        <p:spPr/>
        <p:txBody>
          <a:bodyPr/>
          <a:lstStyle/>
          <a:p>
            <a:pPr>
              <a:defRPr/>
            </a:pPr>
            <a:r>
              <a:rPr lang="en-US" smtClean="0"/>
              <a:t>Copyright © 2012  Pearson Education, Inc. Publishing as Prentice Hall</a:t>
            </a:r>
            <a:endParaRPr lang="en-US" dirty="0"/>
          </a:p>
        </p:txBody>
      </p:sp>
      <p:sp>
        <p:nvSpPr>
          <p:cNvPr id="6" name="Slide Number Placeholder 5"/>
          <p:cNvSpPr>
            <a:spLocks noGrp="1"/>
          </p:cNvSpPr>
          <p:nvPr>
            <p:ph type="sldNum" sz="quarter" idx="12"/>
          </p:nvPr>
        </p:nvSpPr>
        <p:spPr/>
        <p:txBody>
          <a:bodyPr/>
          <a:lstStyle/>
          <a:p>
            <a:fld id="{D5BBC35B-A44B-4119-B8DA-DE9E3DFADA20}" type="slidenum">
              <a:rPr kumimoji="0" lang="en-US" smtClean="0"/>
              <a:pPr/>
              <a:t>42</a:t>
            </a:fld>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2"/>
          <p:cNvSpPr>
            <a:spLocks noGrp="1" noChangeArrowheads="1"/>
          </p:cNvSpPr>
          <p:nvPr>
            <p:ph type="title"/>
          </p:nvPr>
        </p:nvSpPr>
        <p:spPr/>
        <p:txBody>
          <a:bodyPr lIns="92075" tIns="46038" rIns="92075" bIns="46038" anchor="ctr"/>
          <a:lstStyle/>
          <a:p>
            <a:pPr eaLnBrk="1" hangingPunct="1"/>
            <a:r>
              <a:rPr lang="en-US" dirty="0" smtClean="0"/>
              <a:t>Computers, Society, and You</a:t>
            </a:r>
          </a:p>
        </p:txBody>
      </p:sp>
      <p:sp>
        <p:nvSpPr>
          <p:cNvPr id="140290" name="Rectangle 3"/>
          <p:cNvSpPr>
            <a:spLocks noGrp="1" noChangeArrowheads="1"/>
          </p:cNvSpPr>
          <p:nvPr>
            <p:ph idx="1"/>
          </p:nvPr>
        </p:nvSpPr>
        <p:spPr>
          <a:xfrm>
            <a:off x="762000" y="1981200"/>
            <a:ext cx="7467600" cy="3886200"/>
          </a:xfrm>
        </p:spPr>
        <p:txBody>
          <a:bodyPr lIns="182562" tIns="46038" rIns="182562" bIns="46038">
            <a:normAutofit/>
          </a:bodyPr>
          <a:lstStyle/>
          <a:p>
            <a:pPr eaLnBrk="1" hangingPunct="1">
              <a:spcBef>
                <a:spcPct val="0"/>
              </a:spcBef>
            </a:pPr>
            <a:r>
              <a:rPr lang="en-US" sz="3600" b="1" dirty="0" smtClean="0">
                <a:solidFill>
                  <a:schemeClr val="tx1"/>
                </a:solidFill>
                <a:latin typeface="Tahoma" pitchFamily="34" charset="0"/>
                <a:ea typeface="Tahoma" pitchFamily="34" charset="0"/>
                <a:cs typeface="Tahoma" pitchFamily="34" charset="0"/>
              </a:rPr>
              <a:t>Advances in computer technology</a:t>
            </a:r>
          </a:p>
          <a:p>
            <a:pPr lvl="1" eaLnBrk="1" hangingPunct="1">
              <a:spcBef>
                <a:spcPct val="0"/>
              </a:spcBef>
            </a:pPr>
            <a:r>
              <a:rPr lang="en-US" sz="2400" dirty="0" smtClean="0">
                <a:solidFill>
                  <a:schemeClr val="tx1"/>
                </a:solidFill>
                <a:latin typeface="Tahoma" pitchFamily="34" charset="0"/>
                <a:ea typeface="Tahoma" pitchFamily="34" charset="0"/>
                <a:cs typeface="Tahoma" pitchFamily="34" charset="0"/>
              </a:rPr>
              <a:t>Upgrade software to obtain the latest software features.</a:t>
            </a:r>
          </a:p>
          <a:p>
            <a:pPr lvl="1" eaLnBrk="1" hangingPunct="1">
              <a:spcBef>
                <a:spcPct val="0"/>
              </a:spcBef>
            </a:pPr>
            <a:r>
              <a:rPr lang="en-US" sz="2400" dirty="0" smtClean="0">
                <a:solidFill>
                  <a:schemeClr val="tx1"/>
                </a:solidFill>
                <a:latin typeface="Tahoma" pitchFamily="34" charset="0"/>
                <a:ea typeface="Tahoma" pitchFamily="34" charset="0"/>
                <a:cs typeface="Tahoma" pitchFamily="34" charset="0"/>
              </a:rPr>
              <a:t>Stay informed to help avoid computer viruses.</a:t>
            </a:r>
          </a:p>
          <a:p>
            <a:pPr lvl="1" eaLnBrk="1" hangingPunct="1">
              <a:spcBef>
                <a:spcPct val="0"/>
              </a:spcBef>
              <a:buFont typeface="Wingdings" pitchFamily="2" charset="2"/>
              <a:buNone/>
            </a:pPr>
            <a:endParaRPr lang="en-US" dirty="0" smtClean="0"/>
          </a:p>
          <a:p>
            <a:pPr lvl="1" eaLnBrk="1" hangingPunct="1">
              <a:spcBef>
                <a:spcPct val="0"/>
              </a:spcBef>
            </a:pPr>
            <a:endParaRPr lang="en-US" dirty="0" smtClean="0"/>
          </a:p>
          <a:p>
            <a:pPr eaLnBrk="1" hangingPunct="1">
              <a:spcBef>
                <a:spcPct val="0"/>
              </a:spcBef>
            </a:pPr>
            <a:endParaRPr lang="en-US" dirty="0" smtClean="0"/>
          </a:p>
        </p:txBody>
      </p:sp>
      <p:sp>
        <p:nvSpPr>
          <p:cNvPr id="9" name="Footer Placeholder 8"/>
          <p:cNvSpPr>
            <a:spLocks noGrp="1"/>
          </p:cNvSpPr>
          <p:nvPr>
            <p:ph type="ftr" sz="quarter" idx="11"/>
          </p:nvPr>
        </p:nvSpPr>
        <p:spPr/>
        <p:txBody>
          <a:bodyPr/>
          <a:lstStyle/>
          <a:p>
            <a:pPr>
              <a:defRPr/>
            </a:pPr>
            <a:r>
              <a:rPr lang="en-US" smtClean="0"/>
              <a:t>Copyright © 2012  Pearson Education, Inc. Publishing as Prentice Hall</a:t>
            </a:r>
            <a:endParaRPr lang="en-US" dirty="0"/>
          </a:p>
        </p:txBody>
      </p:sp>
      <p:sp>
        <p:nvSpPr>
          <p:cNvPr id="6" name="Slide Number Placeholder 5"/>
          <p:cNvSpPr>
            <a:spLocks noGrp="1"/>
          </p:cNvSpPr>
          <p:nvPr>
            <p:ph type="sldNum" sz="quarter" idx="12"/>
          </p:nvPr>
        </p:nvSpPr>
        <p:spPr/>
        <p:txBody>
          <a:bodyPr/>
          <a:lstStyle/>
          <a:p>
            <a:fld id="{D5BBC35B-A44B-4119-B8DA-DE9E3DFADA20}" type="slidenum">
              <a:rPr kumimoji="0" lang="en-US" smtClean="0"/>
              <a:pPr/>
              <a:t>43</a:t>
            </a:fld>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Rectangle 2"/>
          <p:cNvSpPr>
            <a:spLocks noGrp="1" noChangeArrowheads="1"/>
          </p:cNvSpPr>
          <p:nvPr>
            <p:ph type="title"/>
          </p:nvPr>
        </p:nvSpPr>
        <p:spPr/>
        <p:txBody>
          <a:bodyPr lIns="92075" tIns="46038" rIns="92075" bIns="46038" anchor="ctr"/>
          <a:lstStyle/>
          <a:p>
            <a:pPr eaLnBrk="1" hangingPunct="1"/>
            <a:r>
              <a:rPr lang="en-US" dirty="0" smtClean="0"/>
              <a:t>Summary</a:t>
            </a:r>
          </a:p>
        </p:txBody>
      </p:sp>
      <p:sp>
        <p:nvSpPr>
          <p:cNvPr id="141314" name="Rectangle 3"/>
          <p:cNvSpPr>
            <a:spLocks noGrp="1" noChangeArrowheads="1"/>
          </p:cNvSpPr>
          <p:nvPr>
            <p:ph idx="1"/>
          </p:nvPr>
        </p:nvSpPr>
        <p:spPr>
          <a:xfrm>
            <a:off x="762000" y="1981200"/>
            <a:ext cx="7772400" cy="4114800"/>
          </a:xfrm>
        </p:spPr>
        <p:txBody>
          <a:bodyPr lIns="182562" tIns="46038" rIns="182562" bIns="46038">
            <a:normAutofit/>
          </a:bodyPr>
          <a:lstStyle/>
          <a:p>
            <a:r>
              <a:rPr lang="en-US" sz="3200" dirty="0">
                <a:solidFill>
                  <a:schemeClr val="tx1"/>
                </a:solidFill>
                <a:latin typeface="Tahoma" pitchFamily="34" charset="0"/>
                <a:ea typeface="Tahoma" pitchFamily="34" charset="0"/>
                <a:cs typeface="Tahoma" pitchFamily="34" charset="0"/>
              </a:rPr>
              <a:t>Define the word </a:t>
            </a:r>
            <a:r>
              <a:rPr lang="en-US" sz="3200" i="1" dirty="0">
                <a:solidFill>
                  <a:schemeClr val="tx1"/>
                </a:solidFill>
                <a:latin typeface="Tahoma" pitchFamily="34" charset="0"/>
                <a:ea typeface="Tahoma" pitchFamily="34" charset="0"/>
                <a:cs typeface="Tahoma" pitchFamily="34" charset="0"/>
              </a:rPr>
              <a:t>computer</a:t>
            </a:r>
            <a:r>
              <a:rPr lang="en-US" sz="3200" dirty="0">
                <a:solidFill>
                  <a:schemeClr val="tx1"/>
                </a:solidFill>
                <a:latin typeface="Tahoma" pitchFamily="34" charset="0"/>
                <a:ea typeface="Tahoma" pitchFamily="34" charset="0"/>
                <a:cs typeface="Tahoma" pitchFamily="34" charset="0"/>
              </a:rPr>
              <a:t> and name the four basic operations that a computer performs.</a:t>
            </a:r>
          </a:p>
          <a:p>
            <a:r>
              <a:rPr lang="en-US" sz="3200" dirty="0">
                <a:solidFill>
                  <a:schemeClr val="tx1"/>
                </a:solidFill>
                <a:latin typeface="Tahoma" pitchFamily="34" charset="0"/>
                <a:ea typeface="Tahoma" pitchFamily="34" charset="0"/>
                <a:cs typeface="Tahoma" pitchFamily="34" charset="0"/>
              </a:rPr>
              <a:t>Describe the two main components of a computer system: hardware and software.</a:t>
            </a:r>
          </a:p>
        </p:txBody>
      </p:sp>
      <p:sp>
        <p:nvSpPr>
          <p:cNvPr id="9" name="Footer Placeholder 8"/>
          <p:cNvSpPr>
            <a:spLocks noGrp="1"/>
          </p:cNvSpPr>
          <p:nvPr>
            <p:ph type="ftr" sz="quarter" idx="11"/>
          </p:nvPr>
        </p:nvSpPr>
        <p:spPr/>
        <p:txBody>
          <a:bodyPr/>
          <a:lstStyle/>
          <a:p>
            <a:pPr>
              <a:defRPr/>
            </a:pPr>
            <a:r>
              <a:rPr lang="en-US" smtClean="0"/>
              <a:t>Copyright © 2012  Pearson Education, Inc. Publishing as Prentice Hall</a:t>
            </a:r>
            <a:endParaRPr lang="en-US" dirty="0"/>
          </a:p>
        </p:txBody>
      </p:sp>
      <p:sp>
        <p:nvSpPr>
          <p:cNvPr id="6" name="Slide Number Placeholder 5"/>
          <p:cNvSpPr>
            <a:spLocks noGrp="1"/>
          </p:cNvSpPr>
          <p:nvPr>
            <p:ph type="sldNum" sz="quarter" idx="12"/>
          </p:nvPr>
        </p:nvSpPr>
        <p:spPr/>
        <p:txBody>
          <a:bodyPr/>
          <a:lstStyle/>
          <a:p>
            <a:fld id="{D5BBC35B-A44B-4119-B8DA-DE9E3DFADA20}" type="slidenum">
              <a:rPr kumimoji="0" lang="en-US" smtClean="0"/>
              <a:pPr/>
              <a:t>44</a:t>
            </a:fld>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2"/>
          <p:cNvSpPr>
            <a:spLocks noGrp="1" noChangeArrowheads="1"/>
          </p:cNvSpPr>
          <p:nvPr>
            <p:ph type="title"/>
          </p:nvPr>
        </p:nvSpPr>
        <p:spPr/>
        <p:txBody>
          <a:bodyPr lIns="92075" tIns="46038" rIns="92075" bIns="46038" anchor="ctr"/>
          <a:lstStyle/>
          <a:p>
            <a:pPr eaLnBrk="1" hangingPunct="1"/>
            <a:r>
              <a:rPr lang="en-US" dirty="0" smtClean="0"/>
              <a:t>Summary</a:t>
            </a:r>
          </a:p>
        </p:txBody>
      </p:sp>
      <p:sp>
        <p:nvSpPr>
          <p:cNvPr id="142338" name="Rectangle 3"/>
          <p:cNvSpPr>
            <a:spLocks noGrp="1" noChangeArrowheads="1"/>
          </p:cNvSpPr>
          <p:nvPr>
            <p:ph idx="1"/>
          </p:nvPr>
        </p:nvSpPr>
        <p:spPr>
          <a:xfrm>
            <a:off x="762000" y="1981200"/>
            <a:ext cx="7772400" cy="4114800"/>
          </a:xfrm>
        </p:spPr>
        <p:txBody>
          <a:bodyPr lIns="182562" tIns="46038" rIns="182562" bIns="46038"/>
          <a:lstStyle/>
          <a:p>
            <a:r>
              <a:rPr lang="en-US" sz="3200" dirty="0">
                <a:solidFill>
                  <a:schemeClr val="tx1"/>
                </a:solidFill>
                <a:latin typeface="Tahoma" pitchFamily="34" charset="0"/>
                <a:ea typeface="Tahoma" pitchFamily="34" charset="0"/>
                <a:cs typeface="Tahoma" pitchFamily="34" charset="0"/>
              </a:rPr>
              <a:t>Provide examples of hardware devices that handle input, processing, output, and storage tasks.</a:t>
            </a:r>
          </a:p>
          <a:p>
            <a:r>
              <a:rPr lang="en-US" sz="3200" dirty="0">
                <a:solidFill>
                  <a:schemeClr val="tx1"/>
                </a:solidFill>
                <a:latin typeface="Tahoma" pitchFamily="34" charset="0"/>
                <a:ea typeface="Tahoma" pitchFamily="34" charset="0"/>
                <a:cs typeface="Tahoma" pitchFamily="34" charset="0"/>
              </a:rPr>
              <a:t>Give an example of the </a:t>
            </a:r>
            <a:r>
              <a:rPr lang="en-US" sz="3200" dirty="0" smtClean="0">
                <a:solidFill>
                  <a:schemeClr val="tx1"/>
                </a:solidFill>
                <a:latin typeface="Tahoma" pitchFamily="34" charset="0"/>
                <a:ea typeface="Tahoma" pitchFamily="34" charset="0"/>
                <a:cs typeface="Tahoma" pitchFamily="34" charset="0"/>
              </a:rPr>
              <a:t>information processing </a:t>
            </a:r>
            <a:r>
              <a:rPr lang="en-US" sz="3200" dirty="0">
                <a:solidFill>
                  <a:schemeClr val="tx1"/>
                </a:solidFill>
                <a:latin typeface="Tahoma" pitchFamily="34" charset="0"/>
                <a:ea typeface="Tahoma" pitchFamily="34" charset="0"/>
                <a:cs typeface="Tahoma" pitchFamily="34" charset="0"/>
              </a:rPr>
              <a:t>cycle in action.</a:t>
            </a:r>
          </a:p>
          <a:p>
            <a:r>
              <a:rPr lang="en-US" sz="3200" dirty="0">
                <a:solidFill>
                  <a:schemeClr val="tx1"/>
                </a:solidFill>
                <a:latin typeface="Tahoma" pitchFamily="34" charset="0"/>
                <a:ea typeface="Tahoma" pitchFamily="34" charset="0"/>
                <a:cs typeface="Tahoma" pitchFamily="34" charset="0"/>
              </a:rPr>
              <a:t>Discuss the two major categories and the various types of computers.</a:t>
            </a:r>
          </a:p>
          <a:p>
            <a:pPr eaLnBrk="1" hangingPunct="1"/>
            <a:endParaRPr lang="en-US" dirty="0" smtClean="0"/>
          </a:p>
        </p:txBody>
      </p:sp>
      <p:sp>
        <p:nvSpPr>
          <p:cNvPr id="9" name="Footer Placeholder 8"/>
          <p:cNvSpPr>
            <a:spLocks noGrp="1"/>
          </p:cNvSpPr>
          <p:nvPr>
            <p:ph type="ftr" sz="quarter" idx="11"/>
          </p:nvPr>
        </p:nvSpPr>
        <p:spPr/>
        <p:txBody>
          <a:bodyPr/>
          <a:lstStyle/>
          <a:p>
            <a:pPr>
              <a:defRPr/>
            </a:pPr>
            <a:r>
              <a:rPr lang="en-US" smtClean="0"/>
              <a:t>Copyright © 2012  Pearson Education, Inc. Publishing as Prentice Hall</a:t>
            </a:r>
            <a:endParaRPr lang="en-US" dirty="0"/>
          </a:p>
        </p:txBody>
      </p:sp>
      <p:sp>
        <p:nvSpPr>
          <p:cNvPr id="6" name="Slide Number Placeholder 5"/>
          <p:cNvSpPr>
            <a:spLocks noGrp="1"/>
          </p:cNvSpPr>
          <p:nvPr>
            <p:ph type="sldNum" sz="quarter" idx="12"/>
          </p:nvPr>
        </p:nvSpPr>
        <p:spPr/>
        <p:txBody>
          <a:bodyPr/>
          <a:lstStyle/>
          <a:p>
            <a:fld id="{D5BBC35B-A44B-4119-B8DA-DE9E3DFADA20}" type="slidenum">
              <a:rPr kumimoji="0" lang="en-US" smtClean="0"/>
              <a:pPr/>
              <a:t>45</a:t>
            </a:fld>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2"/>
          <p:cNvSpPr>
            <a:spLocks noGrp="1" noChangeArrowheads="1"/>
          </p:cNvSpPr>
          <p:nvPr>
            <p:ph type="title"/>
          </p:nvPr>
        </p:nvSpPr>
        <p:spPr/>
        <p:txBody>
          <a:bodyPr lIns="92075" tIns="46038" rIns="92075" bIns="46038" anchor="ctr"/>
          <a:lstStyle/>
          <a:p>
            <a:pPr eaLnBrk="1" hangingPunct="1"/>
            <a:r>
              <a:rPr lang="en-US" dirty="0" smtClean="0"/>
              <a:t>Summary</a:t>
            </a:r>
          </a:p>
        </p:txBody>
      </p:sp>
      <p:sp>
        <p:nvSpPr>
          <p:cNvPr id="143362" name="Rectangle 3"/>
          <p:cNvSpPr>
            <a:spLocks noGrp="1" noChangeArrowheads="1"/>
          </p:cNvSpPr>
          <p:nvPr>
            <p:ph idx="1"/>
          </p:nvPr>
        </p:nvSpPr>
        <p:spPr>
          <a:xfrm>
            <a:off x="762000" y="1524000"/>
            <a:ext cx="7772400" cy="4572000"/>
          </a:xfrm>
        </p:spPr>
        <p:txBody>
          <a:bodyPr lIns="182562" tIns="46038" rIns="182562" bIns="46038">
            <a:normAutofit/>
          </a:bodyPr>
          <a:lstStyle/>
          <a:p>
            <a:r>
              <a:rPr lang="en-US" sz="3200" dirty="0">
                <a:solidFill>
                  <a:schemeClr val="tx1"/>
                </a:solidFill>
                <a:latin typeface="Tahoma" pitchFamily="34" charset="0"/>
                <a:ea typeface="Tahoma" pitchFamily="34" charset="0"/>
                <a:cs typeface="Tahoma" pitchFamily="34" charset="0"/>
              </a:rPr>
              <a:t>Explain the advantages and disadvantages of computer use.</a:t>
            </a:r>
          </a:p>
          <a:p>
            <a:r>
              <a:rPr lang="en-US" sz="3200" dirty="0">
                <a:solidFill>
                  <a:schemeClr val="tx1"/>
                </a:solidFill>
                <a:latin typeface="Tahoma" pitchFamily="34" charset="0"/>
                <a:ea typeface="Tahoma" pitchFamily="34" charset="0"/>
                <a:cs typeface="Tahoma" pitchFamily="34" charset="0"/>
              </a:rPr>
              <a:t>Recognize the ethical and societal impacts of computer usage</a:t>
            </a:r>
            <a:r>
              <a:rPr lang="en-US" sz="3200" dirty="0" smtClean="0">
                <a:solidFill>
                  <a:schemeClr val="tx1"/>
                </a:solidFill>
                <a:latin typeface="Tahoma" pitchFamily="34" charset="0"/>
                <a:ea typeface="Tahoma" pitchFamily="34" charset="0"/>
                <a:cs typeface="Tahoma" pitchFamily="34" charset="0"/>
              </a:rPr>
              <a:t>.</a:t>
            </a:r>
          </a:p>
          <a:p>
            <a:r>
              <a:rPr lang="en-US" sz="3200" dirty="0">
                <a:solidFill>
                  <a:schemeClr val="tx1"/>
                </a:solidFill>
                <a:latin typeface="Tahoma" pitchFamily="34" charset="0"/>
                <a:ea typeface="Tahoma" pitchFamily="34" charset="0"/>
                <a:cs typeface="Tahoma" pitchFamily="34" charset="0"/>
              </a:rPr>
              <a:t>Discuss how computers affect employment.</a:t>
            </a:r>
          </a:p>
          <a:p>
            <a:r>
              <a:rPr lang="en-US" sz="3200" dirty="0">
                <a:solidFill>
                  <a:schemeClr val="tx1"/>
                </a:solidFill>
                <a:latin typeface="Tahoma" pitchFamily="34" charset="0"/>
                <a:ea typeface="Tahoma" pitchFamily="34" charset="0"/>
                <a:cs typeface="Tahoma" pitchFamily="34" charset="0"/>
              </a:rPr>
              <a:t>List ways to be a responsible computer user</a:t>
            </a:r>
            <a:r>
              <a:rPr lang="en-US" sz="3200" dirty="0" smtClean="0">
                <a:solidFill>
                  <a:schemeClr val="tx1"/>
                </a:solidFill>
                <a:latin typeface="Tahoma" pitchFamily="34" charset="0"/>
                <a:ea typeface="Tahoma" pitchFamily="34" charset="0"/>
                <a:cs typeface="Tahoma" pitchFamily="34" charset="0"/>
              </a:rPr>
              <a:t>.</a:t>
            </a:r>
            <a:endParaRPr lang="en-US" sz="3200" dirty="0">
              <a:solidFill>
                <a:schemeClr val="tx1"/>
              </a:solidFill>
              <a:latin typeface="Tahoma" pitchFamily="34" charset="0"/>
              <a:ea typeface="Tahoma" pitchFamily="34" charset="0"/>
              <a:cs typeface="Tahoma" pitchFamily="34" charset="0"/>
            </a:endParaRPr>
          </a:p>
          <a:p>
            <a:pPr marL="0" indent="0">
              <a:buNone/>
            </a:pPr>
            <a:endParaRPr lang="en-US" dirty="0"/>
          </a:p>
        </p:txBody>
      </p:sp>
      <p:sp>
        <p:nvSpPr>
          <p:cNvPr id="9" name="Footer Placeholder 8"/>
          <p:cNvSpPr>
            <a:spLocks noGrp="1"/>
          </p:cNvSpPr>
          <p:nvPr>
            <p:ph type="ftr" sz="quarter" idx="11"/>
          </p:nvPr>
        </p:nvSpPr>
        <p:spPr/>
        <p:txBody>
          <a:bodyPr/>
          <a:lstStyle/>
          <a:p>
            <a:pPr>
              <a:defRPr/>
            </a:pPr>
            <a:r>
              <a:rPr lang="en-US" dirty="0" smtClean="0"/>
              <a:t>Copyright © 2012  Pearson Education, Inc. Publishing as Prentice Hall</a:t>
            </a:r>
            <a:endParaRPr lang="en-US" dirty="0"/>
          </a:p>
        </p:txBody>
      </p:sp>
      <p:sp>
        <p:nvSpPr>
          <p:cNvPr id="6" name="Slide Number Placeholder 5"/>
          <p:cNvSpPr>
            <a:spLocks noGrp="1"/>
          </p:cNvSpPr>
          <p:nvPr>
            <p:ph type="sldNum" sz="quarter" idx="12"/>
          </p:nvPr>
        </p:nvSpPr>
        <p:spPr/>
        <p:txBody>
          <a:bodyPr/>
          <a:lstStyle/>
          <a:p>
            <a:fld id="{D5BBC35B-A44B-4119-B8DA-DE9E3DFADA20}" type="slidenum">
              <a:rPr kumimoji="0" lang="en-US" smtClean="0"/>
              <a:pPr/>
              <a:t>46</a:t>
            </a:fld>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9330" name="Rectangle 3"/>
          <p:cNvSpPr>
            <a:spLocks noChangeArrowheads="1"/>
          </p:cNvSpPr>
          <p:nvPr/>
        </p:nvSpPr>
        <p:spPr bwMode="auto">
          <a:xfrm>
            <a:off x="-3725863" y="2297113"/>
            <a:ext cx="9144001" cy="0"/>
          </a:xfrm>
          <a:prstGeom prst="rect">
            <a:avLst/>
          </a:prstGeom>
          <a:noFill/>
          <a:ln w="25400">
            <a:noFill/>
            <a:miter lim="800000"/>
            <a:headEnd/>
            <a:tailEnd/>
          </a:ln>
        </p:spPr>
        <p:txBody>
          <a:bodyPr wrap="none" anchor="ctr">
            <a:spAutoFit/>
          </a:bodyPr>
          <a:lstStyle/>
          <a:p>
            <a:pPr eaLnBrk="0" hangingPunct="0"/>
            <a:endParaRPr lang="en-US" dirty="0"/>
          </a:p>
        </p:txBody>
      </p:sp>
      <p:pic>
        <p:nvPicPr>
          <p:cNvPr id="99331" name="Picture 4" descr="cid:3287383400_2177562"/>
          <p:cNvPicPr>
            <a:picLocks noChangeAspect="1" noChangeArrowheads="1"/>
          </p:cNvPicPr>
          <p:nvPr/>
        </p:nvPicPr>
        <p:blipFill>
          <a:blip r:embed="rId3" r:link="rId4" cstate="print"/>
          <a:srcRect/>
          <a:stretch>
            <a:fillRect/>
          </a:stretch>
        </p:blipFill>
        <p:spPr bwMode="auto">
          <a:xfrm>
            <a:off x="0" y="923131"/>
            <a:ext cx="8423275" cy="2747963"/>
          </a:xfrm>
          <a:prstGeom prst="rect">
            <a:avLst/>
          </a:prstGeom>
          <a:solidFill>
            <a:schemeClr val="hlink"/>
          </a:solidFill>
          <a:ln w="9525">
            <a:solidFill>
              <a:schemeClr val="bg1"/>
            </a:solidFill>
            <a:miter lim="800000"/>
            <a:headEnd/>
            <a:tailEnd/>
          </a:ln>
        </p:spPr>
      </p:pic>
      <p:sp>
        <p:nvSpPr>
          <p:cNvPr id="99332" name="Rectangle 5"/>
          <p:cNvSpPr>
            <a:spLocks noChangeArrowheads="1"/>
          </p:cNvSpPr>
          <p:nvPr/>
        </p:nvSpPr>
        <p:spPr bwMode="auto">
          <a:xfrm>
            <a:off x="708025" y="3894138"/>
            <a:ext cx="7589838" cy="1069975"/>
          </a:xfrm>
          <a:prstGeom prst="rect">
            <a:avLst/>
          </a:prstGeom>
          <a:noFill/>
          <a:ln w="25400">
            <a:noFill/>
            <a:miter lim="800000"/>
            <a:headEnd/>
            <a:tailEnd/>
          </a:ln>
        </p:spPr>
        <p:txBody>
          <a:bodyPr anchor="ctr">
            <a:spAutoFit/>
          </a:bodyPr>
          <a:lstStyle/>
          <a:p>
            <a:pPr algn="ctr" eaLnBrk="0" hangingPunct="0"/>
            <a:r>
              <a:rPr lang="en-US" sz="1600" dirty="0">
                <a:solidFill>
                  <a:srgbClr val="000000"/>
                </a:solidFill>
                <a:cs typeface="Times New Roman" pitchFamily="18" charset="0"/>
              </a:rPr>
              <a:t>All rights reserved. No part of this publication may be reproduced, stored in a retrieval system, or transmitted, in any form or by any means, electronic, mechanical, photocopying, recording, or otherwise, without the prior written permission of the publisher. Printed in the United States of America.</a:t>
            </a:r>
          </a:p>
        </p:txBody>
      </p:sp>
      <p:sp>
        <p:nvSpPr>
          <p:cNvPr id="5" name="Rectangle 5"/>
          <p:cNvSpPr txBox="1">
            <a:spLocks noGrp="1" noChangeArrowheads="1"/>
          </p:cNvSpPr>
          <p:nvPr/>
        </p:nvSpPr>
        <p:spPr bwMode="auto">
          <a:xfrm>
            <a:off x="738188" y="5327650"/>
            <a:ext cx="7845425" cy="636588"/>
          </a:xfrm>
          <a:prstGeom prst="rect">
            <a:avLst/>
          </a:prstGeom>
          <a:noFill/>
          <a:ln>
            <a:miter lim="800000"/>
            <a:headEnd/>
            <a:tailEnd/>
          </a:ln>
        </p:spPr>
        <p:txBody>
          <a:bodyPr anchor="b"/>
          <a:lstStyle/>
          <a:p>
            <a:pPr algn="ctr" eaLnBrk="0" hangingPunct="0">
              <a:defRPr/>
            </a:pPr>
            <a:r>
              <a:rPr lang="en-US" dirty="0">
                <a:solidFill>
                  <a:srgbClr val="000000"/>
                </a:solidFill>
                <a:effectLst>
                  <a:outerShdw blurRad="38100" dist="38100" dir="2700000" algn="tl">
                    <a:srgbClr val="C0C0C0"/>
                  </a:outerShdw>
                </a:effectLst>
                <a:latin typeface="Tahoma" pitchFamily="34" charset="0"/>
                <a:cs typeface="Arial" pitchFamily="34" charset="0"/>
              </a:rPr>
              <a:t>Copyright © </a:t>
            </a:r>
            <a:r>
              <a:rPr lang="en-US" dirty="0" smtClean="0">
                <a:solidFill>
                  <a:srgbClr val="000000"/>
                </a:solidFill>
                <a:effectLst>
                  <a:outerShdw blurRad="38100" dist="38100" dir="2700000" algn="tl">
                    <a:srgbClr val="C0C0C0"/>
                  </a:outerShdw>
                </a:effectLst>
                <a:latin typeface="Tahoma" pitchFamily="34" charset="0"/>
                <a:cs typeface="Arial" pitchFamily="34" charset="0"/>
              </a:rPr>
              <a:t>2012 </a:t>
            </a:r>
            <a:r>
              <a:rPr lang="en-US" dirty="0">
                <a:solidFill>
                  <a:srgbClr val="000000"/>
                </a:solidFill>
                <a:effectLst>
                  <a:outerShdw blurRad="38100" dist="38100" dir="2700000" algn="tl">
                    <a:srgbClr val="C0C0C0"/>
                  </a:outerShdw>
                </a:effectLst>
                <a:latin typeface="Tahoma" pitchFamily="34" charset="0"/>
                <a:cs typeface="Arial" pitchFamily="34" charset="0"/>
              </a:rPr>
              <a:t>Pearson Education, Inc.  </a:t>
            </a:r>
          </a:p>
          <a:p>
            <a:pPr algn="ctr" eaLnBrk="0" hangingPunct="0">
              <a:defRPr/>
            </a:pPr>
            <a:r>
              <a:rPr lang="en-US" dirty="0">
                <a:solidFill>
                  <a:srgbClr val="000000"/>
                </a:solidFill>
                <a:effectLst>
                  <a:outerShdw blurRad="38100" dist="38100" dir="2700000" algn="tl">
                    <a:srgbClr val="C0C0C0"/>
                  </a:outerShdw>
                </a:effectLst>
                <a:latin typeface="Tahoma" pitchFamily="34" charset="0"/>
                <a:cs typeface="Arial" pitchFamily="34" charset="0"/>
              </a:rPr>
              <a:t>Publishing as Prentice Hall</a:t>
            </a:r>
            <a:endParaRPr lang="en-US" dirty="0">
              <a:solidFill>
                <a:srgbClr val="000000"/>
              </a:solidFill>
              <a:effectLst>
                <a:outerShdw blurRad="38100" dist="38100" dir="2700000" algn="tl">
                  <a:srgbClr val="C0C0C0"/>
                </a:outerShdw>
              </a:effectLst>
              <a:cs typeface="Arial" pitchFamily="34" charset="0"/>
            </a:endParaRPr>
          </a:p>
        </p:txBody>
      </p:sp>
      <p:sp>
        <p:nvSpPr>
          <p:cNvPr id="6" name="Slide Number Placeholder 5"/>
          <p:cNvSpPr>
            <a:spLocks noGrp="1"/>
          </p:cNvSpPr>
          <p:nvPr>
            <p:ph type="sldNum" sz="quarter" idx="12"/>
          </p:nvPr>
        </p:nvSpPr>
        <p:spPr/>
        <p:txBody>
          <a:bodyPr/>
          <a:lstStyle/>
          <a:p>
            <a:fld id="{6E2D2B3B-882E-40F3-A32F-6DD516915044}" type="slidenum">
              <a:rPr lang="en-US" smtClean="0"/>
              <a:pPr/>
              <a:t>47</a:t>
            </a:fld>
            <a:endParaRPr lang="en-US"/>
          </a:p>
        </p:txBody>
      </p:sp>
      <p:sp>
        <p:nvSpPr>
          <p:cNvPr id="7" name="Footer Placeholder 8"/>
          <p:cNvSpPr>
            <a:spLocks noGrp="1"/>
          </p:cNvSpPr>
          <p:nvPr>
            <p:ph type="ftr" sz="quarter" idx="11"/>
          </p:nvPr>
        </p:nvSpPr>
        <p:spPr>
          <a:xfrm>
            <a:off x="659165" y="6477000"/>
            <a:ext cx="5665435" cy="244475"/>
          </a:xfrm>
        </p:spPr>
        <p:txBody>
          <a:bodyPr/>
          <a:lstStyle/>
          <a:p>
            <a:pPr>
              <a:defRPr/>
            </a:pPr>
            <a:r>
              <a:rPr lang="en-US" dirty="0" smtClean="0"/>
              <a:t>Copyright © 2012  Pearson Education, Inc. Publishing as Prentice Hall</a:t>
            </a:r>
            <a:endParaRPr lang="en-US" dirty="0"/>
          </a:p>
        </p:txBody>
      </p:sp>
    </p:spTree>
  </p:cSld>
  <p:clrMapOvr>
    <a:masterClrMapping/>
  </p:clrMapOvr>
  <p:transition/>
  <p:timing>
    <p:tnLst>
      <p:par>
        <p:cTn id="1" dur="indefinite" restart="never" nodeType="tmRoot"/>
      </p:par>
    </p:tnLst>
  </p:timing>
</p:sld>
</file>

<file path=ppt/theme/_rels/theme8.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6_Custom Desig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5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4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Executiv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9.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Staff training presentation</Template>
  <TotalTime>5309</TotalTime>
  <Words>2383</Words>
  <Application>Microsoft Office PowerPoint</Application>
  <PresentationFormat>On-screen Show (4:3)</PresentationFormat>
  <Paragraphs>488</Paragraphs>
  <Slides>47</Slides>
  <Notes>41</Notes>
  <HiddenSlides>0</HiddenSlides>
  <MMClips>0</MMClips>
  <ScaleCrop>false</ScaleCrop>
  <HeadingPairs>
    <vt:vector size="4" baseType="variant">
      <vt:variant>
        <vt:lpstr>Theme</vt:lpstr>
      </vt:variant>
      <vt:variant>
        <vt:i4>8</vt:i4>
      </vt:variant>
      <vt:variant>
        <vt:lpstr>Slide Titles</vt:lpstr>
      </vt:variant>
      <vt:variant>
        <vt:i4>47</vt:i4>
      </vt:variant>
    </vt:vector>
  </HeadingPairs>
  <TitlesOfParts>
    <vt:vector size="55" baseType="lpstr">
      <vt:lpstr>6_Custom Design</vt:lpstr>
      <vt:lpstr>5_Custom Design</vt:lpstr>
      <vt:lpstr>4_Custom Design</vt:lpstr>
      <vt:lpstr>3_Custom Design</vt:lpstr>
      <vt:lpstr>2_Custom Design</vt:lpstr>
      <vt:lpstr>1_Custom Design</vt:lpstr>
      <vt:lpstr>Custom Design</vt:lpstr>
      <vt:lpstr>Executive</vt:lpstr>
      <vt:lpstr>Computers Are Your Future Twelfth Edition</vt:lpstr>
      <vt:lpstr>Computers and You</vt:lpstr>
      <vt:lpstr>Objectives </vt:lpstr>
      <vt:lpstr>Objectives </vt:lpstr>
      <vt:lpstr>Objectives </vt:lpstr>
      <vt:lpstr>Computers: Yesterday, Today, and Tomorrow</vt:lpstr>
      <vt:lpstr>Computers: Yesterday, Today, and Tomorrow</vt:lpstr>
      <vt:lpstr>Computers: Yesterday, Today, and Tomorrow</vt:lpstr>
      <vt:lpstr>Computers: Yesterday, Today, and Tomorrow</vt:lpstr>
      <vt:lpstr>Computers: Yesterday, Today, and Tomorrow</vt:lpstr>
      <vt:lpstr>Computer Fundamentals</vt:lpstr>
      <vt:lpstr>Computer Fundamentals</vt:lpstr>
      <vt:lpstr>Computer Fundamentals</vt:lpstr>
      <vt:lpstr>Computer Fundamentals</vt:lpstr>
      <vt:lpstr>Computer Fundamentals</vt:lpstr>
      <vt:lpstr>Computer Fundamentals</vt:lpstr>
      <vt:lpstr>Computer Fundamentals</vt:lpstr>
      <vt:lpstr>Computer Fundamentals</vt:lpstr>
      <vt:lpstr>Computer Fundamentals</vt:lpstr>
      <vt:lpstr>Computer Fundamentals</vt:lpstr>
      <vt:lpstr>Computer Fundamentals</vt:lpstr>
      <vt:lpstr>Computer Fundamentals</vt:lpstr>
      <vt:lpstr>Computer Fundamentals</vt:lpstr>
      <vt:lpstr>Types of Computers</vt:lpstr>
      <vt:lpstr>Types of Computers</vt:lpstr>
      <vt:lpstr>Types of Computers</vt:lpstr>
      <vt:lpstr>Types of Computers</vt:lpstr>
      <vt:lpstr>Types of Computers</vt:lpstr>
      <vt:lpstr>Types of Computers</vt:lpstr>
      <vt:lpstr>Types of Computers</vt:lpstr>
      <vt:lpstr>Computers, Society, and You</vt:lpstr>
      <vt:lpstr>Computers, Society, and You</vt:lpstr>
      <vt:lpstr>Computers, Society, and You</vt:lpstr>
      <vt:lpstr>Computers, Society, and You</vt:lpstr>
      <vt:lpstr>Computers, Society, and You</vt:lpstr>
      <vt:lpstr>Computers, Society, and You</vt:lpstr>
      <vt:lpstr>Computers, Society, and You</vt:lpstr>
      <vt:lpstr>Computers, Society, and You</vt:lpstr>
      <vt:lpstr>Computers, Society, and You</vt:lpstr>
      <vt:lpstr>Computers, Society, and You</vt:lpstr>
      <vt:lpstr>Computers, Society, and You</vt:lpstr>
      <vt:lpstr>Computers, Society, and You</vt:lpstr>
      <vt:lpstr>Computers, Society, and You</vt:lpstr>
      <vt:lpstr>Summary</vt:lpstr>
      <vt:lpstr>Summary</vt:lpstr>
      <vt:lpstr>Summary</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Computers Are Your Future Twelfth Edition</dc:title>
  <dc:creator>Computers Are Your Future</dc:creator>
  <cp:lastModifiedBy>SKINMAN</cp:lastModifiedBy>
  <cp:revision>4</cp:revision>
  <dcterms:created xsi:type="dcterms:W3CDTF">2008-05-17T17:07:47Z</dcterms:created>
  <dcterms:modified xsi:type="dcterms:W3CDTF">2015-08-22T15:05:56Z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TC010130221033</vt:lpwstr>
  </property>
</Properties>
</file>