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 snapToGrid="0" snapToObjects="1">
      <p:cViewPr varScale="1">
        <p:scale>
          <a:sx n="74" d="100"/>
          <a:sy n="74" d="100"/>
        </p:scale>
        <p:origin x="7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7/19/2021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ENG315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Using PowerPoint and effective slide design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39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Ion</vt:lpstr>
      <vt:lpstr>ENG315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ENG315</dc:title>
  <dc:creator>Ed Buchanan</dc:creator>
  <cp:lastModifiedBy>Microsoft account</cp:lastModifiedBy>
  <cp:revision>1</cp:revision>
  <dcterms:created xsi:type="dcterms:W3CDTF">2016-09-25T00:46:14Z</dcterms:created>
  <dcterms:modified xsi:type="dcterms:W3CDTF">2021-07-19T16:12:28Z</dcterms:modified>
</cp:coreProperties>
</file>