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entation.xml" ContentType="application/vnd.openxmlformats-officedocument.presentationml.presentation.main+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20.xml" ContentType="application/vnd.openxmlformats-officedocument.presentationml.notesSlide+xml"/>
  <Override PartName="/ppt/slideMasters/slideMaster1.xml" ContentType="application/vnd.openxmlformats-officedocument.presentationml.slideMaster+xml"/>
  <Override PartName="/ppt/notesSlides/notesSlide9.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1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3.xml" ContentType="application/vnd.openxmlformats-officedocument.presentationml.notesSlide+xml"/>
  <Override PartName="/ppt/notesSlides/notesSlide50.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6.xml" ContentType="application/vnd.openxmlformats-officedocument.presentationml.notesSlide+xml"/>
  <Override PartName="/ppt/notesSlides/notesSlide6.xml" ContentType="application/vnd.openxmlformats-officedocument.presentationml.notesSlide+xml"/>
  <Override PartName="/ppt/notesSlides/notesSlide14.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9.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35.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53"/>
  </p:notesMasterIdLst>
  <p:handoutMasterIdLst>
    <p:handoutMasterId r:id="rId54"/>
  </p:handoutMasterIdLst>
  <p:sldIdLst>
    <p:sldId id="922" r:id="rId2"/>
    <p:sldId id="920" r:id="rId3"/>
    <p:sldId id="921" r:id="rId4"/>
    <p:sldId id="646" r:id="rId5"/>
    <p:sldId id="647" r:id="rId6"/>
    <p:sldId id="648" r:id="rId7"/>
    <p:sldId id="818" r:id="rId8"/>
    <p:sldId id="819" r:id="rId9"/>
    <p:sldId id="649" r:id="rId10"/>
    <p:sldId id="842" r:id="rId11"/>
    <p:sldId id="756" r:id="rId12"/>
    <p:sldId id="722" r:id="rId13"/>
    <p:sldId id="905" r:id="rId14"/>
    <p:sldId id="906" r:id="rId15"/>
    <p:sldId id="650" r:id="rId16"/>
    <p:sldId id="820" r:id="rId17"/>
    <p:sldId id="821" r:id="rId18"/>
    <p:sldId id="847" r:id="rId19"/>
    <p:sldId id="822" r:id="rId20"/>
    <p:sldId id="823" r:id="rId21"/>
    <p:sldId id="824" r:id="rId22"/>
    <p:sldId id="825" r:id="rId23"/>
    <p:sldId id="794" r:id="rId24"/>
    <p:sldId id="907" r:id="rId25"/>
    <p:sldId id="848" r:id="rId26"/>
    <p:sldId id="849" r:id="rId27"/>
    <p:sldId id="850" r:id="rId28"/>
    <p:sldId id="763" r:id="rId29"/>
    <p:sldId id="826" r:id="rId30"/>
    <p:sldId id="827" r:id="rId31"/>
    <p:sldId id="908" r:id="rId32"/>
    <p:sldId id="909" r:id="rId33"/>
    <p:sldId id="910" r:id="rId34"/>
    <p:sldId id="911" r:id="rId35"/>
    <p:sldId id="912" r:id="rId36"/>
    <p:sldId id="795" r:id="rId37"/>
    <p:sldId id="913" r:id="rId38"/>
    <p:sldId id="832" r:id="rId39"/>
    <p:sldId id="833" r:id="rId40"/>
    <p:sldId id="769" r:id="rId41"/>
    <p:sldId id="914" r:id="rId42"/>
    <p:sldId id="915" r:id="rId43"/>
    <p:sldId id="770" r:id="rId44"/>
    <p:sldId id="771" r:id="rId45"/>
    <p:sldId id="772" r:id="rId46"/>
    <p:sldId id="773" r:id="rId47"/>
    <p:sldId id="916" r:id="rId48"/>
    <p:sldId id="793" r:id="rId49"/>
    <p:sldId id="855" r:id="rId50"/>
    <p:sldId id="854" r:id="rId51"/>
    <p:sldId id="918" r:id="rId52"/>
  </p:sldIdLst>
  <p:sldSz cx="9144000" cy="6858000" type="screen4x3"/>
  <p:notesSz cx="7004050" cy="9290050"/>
  <p:kinsoku lang="ja-JP" invalStChars="、。，．・：；？！゛゜ヽヾゝゞ々ー’”）〕］｝〉》」』】°‰′″℃￠％ぁぃぅぇぉっゃゅょゎァィゥェォッャュョヮヵヶ!%),.:;?]}｡｣､･ｧｨｩｪｫｬｭｮｯｰﾞﾟ" invalEndChars="‘“（〔［｛〈《「『【￥＄$([\{｢￡"/>
  <p:defaultTextStyle>
    <a:defPPr>
      <a:defRPr lang="en-US"/>
    </a:defPPr>
    <a:lvl1pPr algn="ctr"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1pPr>
    <a:lvl2pPr marL="457200" algn="ctr"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2pPr>
    <a:lvl3pPr marL="914400" algn="ctr"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3pPr>
    <a:lvl4pPr marL="1371600" algn="ctr"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4pPr>
    <a:lvl5pPr marL="1828800" algn="ctr"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5">
          <p15:clr>
            <a:srgbClr val="A4A3A4"/>
          </p15:clr>
        </p15:guide>
        <p15:guide id="2" pos="220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0000"/>
    <a:srgbClr val="0000BF"/>
    <a:srgbClr val="000066"/>
    <a:srgbClr val="99CCFF"/>
    <a:srgbClr val="000099"/>
    <a:srgbClr val="800000"/>
    <a:srgbClr val="A50021"/>
    <a:srgbClr val="003399"/>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76" autoAdjust="0"/>
    <p:restoredTop sz="94316" autoAdjust="0"/>
  </p:normalViewPr>
  <p:slideViewPr>
    <p:cSldViewPr>
      <p:cViewPr varScale="1">
        <p:scale>
          <a:sx n="81" d="100"/>
          <a:sy n="81" d="100"/>
        </p:scale>
        <p:origin x="344" y="2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Lst>
  </p:outlineViewPr>
  <p:notesTextViewPr>
    <p:cViewPr>
      <p:scale>
        <a:sx n="100" d="100"/>
        <a:sy n="100" d="100"/>
      </p:scale>
      <p:origin x="0" y="0"/>
    </p:cViewPr>
  </p:notesTextViewPr>
  <p:sorterViewPr>
    <p:cViewPr>
      <p:scale>
        <a:sx n="100" d="100"/>
        <a:sy n="100" d="100"/>
      </p:scale>
      <p:origin x="0" y="0"/>
    </p:cViewPr>
  </p:sorterViewPr>
  <p:notesViewPr>
    <p:cSldViewPr>
      <p:cViewPr>
        <p:scale>
          <a:sx n="75" d="100"/>
          <a:sy n="75" d="100"/>
        </p:scale>
        <p:origin x="-2406" y="-246"/>
      </p:cViewPr>
      <p:guideLst>
        <p:guide orient="horz" pos="2925"/>
        <p:guide pos="2206"/>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_rels/viewProps.xml.rels><?xml version="1.0" encoding="UTF-8" standalone="yes"?>
<Relationships xmlns="http://schemas.openxmlformats.org/package/2006/relationships"><Relationship Id="rId8" Type="http://schemas.openxmlformats.org/officeDocument/2006/relationships/slide" Target="slides/slide10.xml"/><Relationship Id="rId13" Type="http://schemas.openxmlformats.org/officeDocument/2006/relationships/slide" Target="slides/slide15.xml"/><Relationship Id="rId18" Type="http://schemas.openxmlformats.org/officeDocument/2006/relationships/slide" Target="slides/slide20.xml"/><Relationship Id="rId26" Type="http://schemas.openxmlformats.org/officeDocument/2006/relationships/slide" Target="slides/slide28.xml"/><Relationship Id="rId39" Type="http://schemas.openxmlformats.org/officeDocument/2006/relationships/slide" Target="slides/slide41.xml"/><Relationship Id="rId3" Type="http://schemas.openxmlformats.org/officeDocument/2006/relationships/slide" Target="slides/slide5.xml"/><Relationship Id="rId21" Type="http://schemas.openxmlformats.org/officeDocument/2006/relationships/slide" Target="slides/slide23.xml"/><Relationship Id="rId34" Type="http://schemas.openxmlformats.org/officeDocument/2006/relationships/slide" Target="slides/slide36.xml"/><Relationship Id="rId42" Type="http://schemas.openxmlformats.org/officeDocument/2006/relationships/slide" Target="slides/slide44.xml"/><Relationship Id="rId47" Type="http://schemas.openxmlformats.org/officeDocument/2006/relationships/slide" Target="slides/slide49.xml"/><Relationship Id="rId7" Type="http://schemas.openxmlformats.org/officeDocument/2006/relationships/slide" Target="slides/slide9.xml"/><Relationship Id="rId12" Type="http://schemas.openxmlformats.org/officeDocument/2006/relationships/slide" Target="slides/slide14.xml"/><Relationship Id="rId17" Type="http://schemas.openxmlformats.org/officeDocument/2006/relationships/slide" Target="slides/slide19.xml"/><Relationship Id="rId25" Type="http://schemas.openxmlformats.org/officeDocument/2006/relationships/slide" Target="slides/slide27.xml"/><Relationship Id="rId33" Type="http://schemas.openxmlformats.org/officeDocument/2006/relationships/slide" Target="slides/slide35.xml"/><Relationship Id="rId38" Type="http://schemas.openxmlformats.org/officeDocument/2006/relationships/slide" Target="slides/slide40.xml"/><Relationship Id="rId46" Type="http://schemas.openxmlformats.org/officeDocument/2006/relationships/slide" Target="slides/slide48.xml"/><Relationship Id="rId2" Type="http://schemas.openxmlformats.org/officeDocument/2006/relationships/slide" Target="slides/slide4.xml"/><Relationship Id="rId16" Type="http://schemas.openxmlformats.org/officeDocument/2006/relationships/slide" Target="slides/slide18.xml"/><Relationship Id="rId20" Type="http://schemas.openxmlformats.org/officeDocument/2006/relationships/slide" Target="slides/slide22.xml"/><Relationship Id="rId29" Type="http://schemas.openxmlformats.org/officeDocument/2006/relationships/slide" Target="slides/slide31.xml"/><Relationship Id="rId41" Type="http://schemas.openxmlformats.org/officeDocument/2006/relationships/slide" Target="slides/slide43.xml"/><Relationship Id="rId1" Type="http://schemas.openxmlformats.org/officeDocument/2006/relationships/slide" Target="slides/slide3.xml"/><Relationship Id="rId6" Type="http://schemas.openxmlformats.org/officeDocument/2006/relationships/slide" Target="slides/slide8.xml"/><Relationship Id="rId11" Type="http://schemas.openxmlformats.org/officeDocument/2006/relationships/slide" Target="slides/slide13.xml"/><Relationship Id="rId24" Type="http://schemas.openxmlformats.org/officeDocument/2006/relationships/slide" Target="slides/slide26.xml"/><Relationship Id="rId32" Type="http://schemas.openxmlformats.org/officeDocument/2006/relationships/slide" Target="slides/slide34.xml"/><Relationship Id="rId37" Type="http://schemas.openxmlformats.org/officeDocument/2006/relationships/slide" Target="slides/slide39.xml"/><Relationship Id="rId40" Type="http://schemas.openxmlformats.org/officeDocument/2006/relationships/slide" Target="slides/slide42.xml"/><Relationship Id="rId45" Type="http://schemas.openxmlformats.org/officeDocument/2006/relationships/slide" Target="slides/slide47.xml"/><Relationship Id="rId5" Type="http://schemas.openxmlformats.org/officeDocument/2006/relationships/slide" Target="slides/slide7.xml"/><Relationship Id="rId15" Type="http://schemas.openxmlformats.org/officeDocument/2006/relationships/slide" Target="slides/slide17.xml"/><Relationship Id="rId23" Type="http://schemas.openxmlformats.org/officeDocument/2006/relationships/slide" Target="slides/slide25.xml"/><Relationship Id="rId28" Type="http://schemas.openxmlformats.org/officeDocument/2006/relationships/slide" Target="slides/slide30.xml"/><Relationship Id="rId36" Type="http://schemas.openxmlformats.org/officeDocument/2006/relationships/slide" Target="slides/slide38.xml"/><Relationship Id="rId10" Type="http://schemas.openxmlformats.org/officeDocument/2006/relationships/slide" Target="slides/slide12.xml"/><Relationship Id="rId19" Type="http://schemas.openxmlformats.org/officeDocument/2006/relationships/slide" Target="slides/slide21.xml"/><Relationship Id="rId31" Type="http://schemas.openxmlformats.org/officeDocument/2006/relationships/slide" Target="slides/slide33.xml"/><Relationship Id="rId44" Type="http://schemas.openxmlformats.org/officeDocument/2006/relationships/slide" Target="slides/slide46.xml"/><Relationship Id="rId4" Type="http://schemas.openxmlformats.org/officeDocument/2006/relationships/slide" Target="slides/slide6.xml"/><Relationship Id="rId9" Type="http://schemas.openxmlformats.org/officeDocument/2006/relationships/slide" Target="slides/slide11.xml"/><Relationship Id="rId14" Type="http://schemas.openxmlformats.org/officeDocument/2006/relationships/slide" Target="slides/slide16.xml"/><Relationship Id="rId22" Type="http://schemas.openxmlformats.org/officeDocument/2006/relationships/slide" Target="slides/slide24.xml"/><Relationship Id="rId27" Type="http://schemas.openxmlformats.org/officeDocument/2006/relationships/slide" Target="slides/slide29.xml"/><Relationship Id="rId30" Type="http://schemas.openxmlformats.org/officeDocument/2006/relationships/slide" Target="slides/slide32.xml"/><Relationship Id="rId35" Type="http://schemas.openxmlformats.org/officeDocument/2006/relationships/slide" Target="slides/slide37.xml"/><Relationship Id="rId43" Type="http://schemas.openxmlformats.org/officeDocument/2006/relationships/slide" Target="slides/slide45.xml"/><Relationship Id="rId48" Type="http://schemas.openxmlformats.org/officeDocument/2006/relationships/slide" Target="slides/slide5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42322593"/>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5:54.476"/>
    </inkml:context>
    <inkml:brush xml:id="br0">
      <inkml:brushProperty name="width" value="0.05" units="cm"/>
      <inkml:brushProperty name="height" value="0.05" units="cm"/>
    </inkml:brush>
  </inkml:definitions>
  <inkml:trace contextRef="#ctx0" brushRef="#br0">5 26 2040 0 0,'0'0'88'0'0,"-4"-7"-24"0"0,4 2 0 0 0,0-2-64 0 0,4 1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5:54.959"/>
    </inkml:context>
    <inkml:brush xml:id="br0">
      <inkml:brushProperty name="width" value="0.05" units="cm"/>
      <inkml:brushProperty name="height" value="0.05" units="cm"/>
    </inkml:brush>
  </inkml:definitions>
  <inkml:trace contextRef="#ctx0" brushRef="#br0">73 14 1984 0 0,'0'-1'16'0'0,"-1"1"1"0"0,1-1 0 0 0,0 0-1 0 0,0 0 1 0 0,-1 1-1 0 0,1-1 1 0 0,-1 0-1 0 0,1 1 1 0 0,0-1-1 0 0,-1 0 1 0 0,1 1-1 0 0,-1-1 1 0 0,1 1-1 0 0,-1-1 1 0 0,0 1-1 0 0,1-1 1 0 0,-1 1 0 0 0,0-1-1 0 0,0 0 1 0 0,0 1 903 0 0,-4 0 1550 0 0,-3 4-1089 0 0,6-3-1177 0 0,1 0 0 0 0,-1 0 0 0 0,1-1 0 0 0,-1 1 0 0 0,0-1 0 0 0,1 1 0 0 0,-4 0 0 0 0,5-1-157 0 0,-1 0-1 0 0,1 0 0 0 0,-1 0 0 0 0,1 1 0 0 0,-1-1 1 0 0,1 0-1 0 0,-1 0 0 0 0,1 1 0 0 0,0-1 0 0 0,-1 0 0 0 0,1 1 1 0 0,0-1-1 0 0,-1 0 0 0 0,0 2 0 0 0,0-1 47 0 0,-7 4 204 0 0,7-5-190 0 0,0 1-1 0 0,0-1 1 0 0,0 1 0 0 0,0-1-1 0 0,0 1 1 0 0,0 0-1 0 0,1-1 1 0 0,-1 1 0 0 0,0 0-1 0 0,0 0 1 0 0,0 0-1 0 0,1-1 1 0 0,-1 1 0 0 0,0 0-1 0 0,1 0 1 0 0,-1 0 0 0 0,1 0-1 0 0,-1 0 1 0 0,1 0-1 0 0,0 1 1 0 0,-1-1 0 0 0,1 0-1 0 0,0 0 1 0 0,0 0-1 0 0,-1 0 1 0 0,1 2 0 0 0,0 0-125 0 0,1 1 0 0 0,-1-1 0 0 0,1 1 0 0 0,-1-1 1 0 0,1 0-1 0 0,0 1 0 0 0,0-1 0 0 0,1 0 1 0 0,-1 0-1 0 0,1 0 0 0 0,-1 0 0 0 0,1 0 0 0 0,0 0 1 0 0,0 0-1 0 0,0-1 0 0 0,0 1 0 0 0,4 2 1 0 0,4 4-61 0 0,0-2-1 0 0,1 1 1 0 0,15 7 0 0 0,7 6-53 0 0,-21-13 205 0 0,1 0 1 0 0,0-1 0 0 0,0 0 0 0 0,0 0 0 0 0,1-2 0 0 0,16 5 0 0 0,2 2-71 0 0,-22-8-27 0 0,17 5 0 0 0,-23-9 6 0 0,0 1 1 0 0,0 0-1 0 0,0-1 1 0 0,0 0 0 0 0,1 0-1 0 0,-1 0 1 0 0,8-2-1 0 0,3-1-33 0 0,-8 1 14 0 0,1 0 1 0 0,-1 1-1 0 0,1 0 1 0 0,0 0 0 0 0,0 1-1 0 0,11 0 1 0 0,154 21-453 0 0,7 2 560 0 0,-85-16 219 0 0,-61-6-190 0 0,56 0-3 0 0,-55-2 27 0 0,1 2-1 0 0,43 6 1 0 0,-55-4 640 0 0,35 0 0 0 0,-58-3-724 0 0,1 0 0 0 0,0 1 0 0 0,-1-1 0 0 0,1 0 0 0 0,0 1 0 0 0,0-1 0 0 0,-1 1 0 0 0,1-1 0 0 0,-1 1 0 0 0,1 0 0 0 0,-1 0 0 0 0,1-1 0 0 0,-1 1 0 0 0,1 0 0 0 0,-1 1 0 0 0,0-1 0 0 0,1 0-1 0 0,-1 0 1 0 0,0 0 0 0 0,0 1 0 0 0,0-1 0 0 0,0 1 0 0 0,0-1 0 0 0,1 3 0 0 0,0-1 1207 0 0,-3 0-801 0 0,0-1-351 0 0,0 4 146 0 0,-1 0 1 0 0,0-1 0 0 0,0 1 0 0 0,0-1 0 0 0,-1 0 0 0 0,1 1 0 0 0,-8 8-1 0 0,-20 25 918 0 0,14-18-964 0 0,-19 20 0 0 0,-3-4 59 0 0,-2-2 0 0 0,-67 45 0 0 0,-96 47-3062 0 0,182-114 2129 0 0,-19 9-5697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5:56.838"/>
    </inkml:context>
    <inkml:brush xml:id="br0">
      <inkml:brushProperty name="width" value="0.05" units="cm"/>
      <inkml:brushProperty name="height" value="0.05" units="cm"/>
    </inkml:brush>
  </inkml:definitions>
  <inkml:trace contextRef="#ctx0" brushRef="#br0">1 30 9528 0 0,'0'0'896'0'0,"4"-16"-1080"0"0,-1 4 972 0 0,-3 10-104 0 0,1 10-1444 0 0,3-1 638 0 0,-2-3 226 0 0,0 0 0 0 0,0 0 1 0 0,0 1-1 0 0,-1-1 0 0 0,3 7 1 0 0,-2-2 275 0 0,0 1 0 0 0,8 17 0 0 0,2 8 288 0 0,-8-22-298 0 0,7 15 0 0 0,-9-23-249 0 0,1-1 0 0 0,-1 0 1 0 0,1 0-1 0 0,0 0 0 0 0,0 0 1 0 0,1-1-1 0 0,-1 1 0 0 0,7 4 1 0 0,-9-7-67 0 0,0-1 0 0 0,1 1 0 0 0,-1-1 0 0 0,0 1 0 0 0,1-1 0 0 0,-1 0 0 0 0,0 1 0 0 0,1-1 0 0 0,-1 0 0 0 0,0 0 0 0 0,1 0 0 0 0,-1 0 0 0 0,1 0 0 0 0,-1 0 0 0 0,0 0 1 0 0,1-1-1 0 0,-1 1 0 0 0,0 0 0 0 0,2-2 0 0 0,4 0 225 0 0,0-1 0 0 0,8-6 0 0 0,-9 6-142 0 0,25-17 658 0 0,0-1 0 0 0,53-49 0 0 0,-41 33-746 0 0,6-1-224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5:59.259"/>
    </inkml:context>
    <inkml:brush xml:id="br0">
      <inkml:brushProperty name="width" value="0.05" units="cm"/>
      <inkml:brushProperty name="height" value="0.05" units="cm"/>
    </inkml:brush>
  </inkml:definitions>
  <inkml:trace contextRef="#ctx0" brushRef="#br0">857 10 8664 0 0,'0'0'822'0'0,"4"-5"-3684"0"0,-4 5 2891 0 0,1 0-1 0 0,-1 0 1 0 0,0 0 0 0 0,0 0 0 0 0,0 0 0 0 0,0 0 0 0 0,0 0-1 0 0,0-1 1 0 0,0 1 0 0 0,0 0 0 0 0,0 0 0 0 0,0 0-1 0 0,1 0 1 0 0,-1 0 0 0 0,0 0 0 0 0,0 0 0 0 0,0 0 0 0 0,0 0-1 0 0,0-1 1 0 0,0 1 0 0 0,0 0 0 0 0,0 0 0 0 0,0 0-1 0 0,0 0 1 0 0,0 0 0 0 0,0 0 0 0 0,0 0 0 0 0,0-1 0 0 0,0 1-1 0 0,0 0 1 0 0,0 0 0 0 0,0 0 0 0 0,0 0 0 0 0,0 0 0 0 0,0 0-1 0 0,0 0 1 0 0,0-1 0 0 0,0 1 0 0 0,0 0 0 0 0,-1 0-1 0 0,1 0 1 0 0,0 0 0 0 0,-6 1 2614 0 0,0 0-3181 0 0,-2 2 949 0 0,0 0 0 0 0,-14 7 1 0 0,-3 1-21 0 0,4-2-19 0 0,15-5-194 0 0,-1-2 0 0 0,-10 5-1 0 0,12-5-43 0 0,-1 0 1 0 0,0 0-1 0 0,1 1 0 0 0,-1 0 0 0 0,-8 6 1 0 0,-11 6 225 0 0,-47 21 191 0 0,-102 53-81 0 0,-24 15 994 0 0,113-64-6 0 0,43-19-1219 0 0,29-14-441 0 0,0 0 0 0 0,-15 6-1 0 0,25-13 125 0 0,-2 2 105 0 0,0 0-1 0 0,0 0 0 0 0,0 0 0 0 0,0 0 0 0 0,0 1 1 0 0,-5 3-1 0 0,10-5-66 0 0,7 2-588 0 0,5 1 292 0 0,0-1 1 0 0,1 0-1 0 0,17 1 1 0 0,-4-1 626 0 0,24 4 185 0 0,-6-1 65 0 0,56 14-1 0 0,-26-1-24 0 0,80 27 24 0 0,-88-21-350 0 0,84 35 516 0 0,-85-26 54 0 0,-48-23-367 0 0,0-2 1 0 0,0-1-1 0 0,1 0 0 0 0,21 6 0 0 0,-33-12-505 0 0,-1 0 1 0 0,1 0-1 0 0,-1 0 1 0 0,6 3-1 0 0,0-1-403 0 0,-6-3 170 0 0,2 1-307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00.114"/>
    </inkml:context>
    <inkml:brush xml:id="br0">
      <inkml:brushProperty name="width" value="0.05" units="cm"/>
      <inkml:brushProperty name="height" value="0.05" units="cm"/>
    </inkml:brush>
  </inkml:definitions>
  <inkml:trace contextRef="#ctx0" brushRef="#br0">321 207 13992 0 0,'0'0'314'0'0,"-10"-10"520"0"0,10 9-827 0 0,0 1-1 0 0,-1-1 1 0 0,1 0-1 0 0,-1 1 1 0 0,1-1-1 0 0,-1 1 1 0 0,1-1-1 0 0,-1 1 0 0 0,0-1 1 0 0,1 1-1 0 0,-1-1 1 0 0,0 1-1 0 0,1-1 1 0 0,-1 1-1 0 0,0 0 1 0 0,1-1-1 0 0,-1 1 1 0 0,0 0-1 0 0,0 0 1 0 0,1 0-1 0 0,-1 0 1 0 0,0-1-1 0 0,-1 1 1 0 0,0 0-799 0 0,0 0 0 0 0,0 0 0 0 0,0-1 0 0 0,1 1 0 0 0,-1-1 0 0 0,0 1 0 0 0,0-1 0 0 0,0 0 0 0 0,0 0 0 0 0,-3-2 0 0 0,-14-12-2080 0 0,19 15 2969 0 0,-2-2 293 0 0,1 1 0 0 0,0-1-1 0 0,0 1 1 0 0,0-1-1 0 0,0 0 1 0 0,0 0 0 0 0,1 1-1 0 0,-1-1 1 0 0,0 0 0 0 0,1 0-1 0 0,-1-3 1 0 0,0 3-141 0 0,1 0-1 0 0,0 0 1 0 0,-1 1 0 0 0,0-1-1 0 0,1 0 1 0 0,-1 0 0 0 0,0 1-1 0 0,0-1 1 0 0,0 0 0 0 0,0 1-1 0 0,0-1 1 0 0,0 1 0 0 0,-2-2-1 0 0,1 0-178 0 0,-1 0 0 0 0,1 0-1 0 0,-1 0 1 0 0,1 0 0 0 0,0 0-1 0 0,1-1 1 0 0,-1 1 0 0 0,-1-5-1 0 0,-9-14-750 0 0,10 19 561 0 0,0 0 0 0 0,1 0 1 0 0,-1-1-1 0 0,-1-4 0 0 0,-1-3 289 0 0,2 9-46 0 0,1 0 0 0 0,0 0 0 0 0,-1 1-1 0 0,0-1 1 0 0,1 0 0 0 0,-1 1 0 0 0,-3-3 0 0 0,3 2 134 0 0,0 1-198 0 0,1 0-1 0 0,-1 0 0 0 0,1 0 1 0 0,0 0-1 0 0,-1 1 0 0 0,1-1 1 0 0,-1 0-1 0 0,0 1 1 0 0,1-1-1 0 0,-1 1 0 0 0,1-1 1 0 0,-1 1-1 0 0,0 0 0 0 0,1 0 1 0 0,-1 0-1 0 0,0 0 1 0 0,1 0-1 0 0,-3 0 0 0 0,4 0-57 0 0,-3 1-47 0 0,1-1 1 0 0,-1 0-1 0 0,1 1 1 0 0,-1-1-1 0 0,1 1 1 0 0,0 0-1 0 0,-1 0 1 0 0,1 0 0 0 0,0 0-1 0 0,0 0 1 0 0,0 0-1 0 0,0 1 1 0 0,-1-1-1 0 0,2 1 1 0 0,-1-1-1 0 0,0 1 1 0 0,0 0-1 0 0,1 0 1 0 0,-1 0 0 0 0,0 0-1 0 0,0 2 1 0 0,-6 7 166 0 0,1 1 0 0 0,1 0 1 0 0,0 0-1 0 0,1 0 0 0 0,-7 24 1 0 0,-7 27 166 0 0,12-27-311 0 0,1 0 1 0 0,1 0 0 0 0,2 45-1 0 0,2-72 63 0 0,1-3 21 0 0,0 0-1 0 0,0 1 1 0 0,1-1 0 0 0,2 10-1 0 0,-3-14-38 0 0,0-1-1 0 0,1 0 1 0 0,-1 1 0 0 0,1-1-1 0 0,0 0 1 0 0,-1 1 0 0 0,1-1-1 0 0,0 0 1 0 0,0 0-1 0 0,0 0 1 0 0,0 0 0 0 0,0 1-1 0 0,0-1 1 0 0,0-1 0 0 0,0 1-1 0 0,0 0 1 0 0,0 0-1 0 0,0 0 1 0 0,1 0 0 0 0,-1-1-1 0 0,0 1 1 0 0,1-1 0 0 0,-1 1-1 0 0,0-1 1 0 0,3 1 0 0 0,13 2 305 0 0,-8-1 27 0 0,1 0-1 0 0,16 1 1 0 0,-13-3-150 0 0,-9 0-152 0 0,0 1 0 0 0,0-1 0 0 0,0 0 0 0 0,-1 0 0 0 0,1-1 0 0 0,0 1 0 0 0,0-1 0 0 0,0 0 0 0 0,7-3-1 0 0,29-24-323 0 0,-38 27 232 0 0,47-31-2113 0 0,-38 23-3037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03.007"/>
    </inkml:context>
    <inkml:brush xml:id="br0">
      <inkml:brushProperty name="width" value="0.05" units="cm"/>
      <inkml:brushProperty name="height" value="0.05" units="cm"/>
    </inkml:brush>
  </inkml:definitions>
  <inkml:trace contextRef="#ctx0" brushRef="#br0">200 1 16903 0 0,'-6'5'844'0'0,"-13"10"0"0"0,19-15-837 0 0,-1 0 0 0 0,1 0 0 0 0,0 1-1 0 0,-1-1 1 0 0,1 0 0 0 0,-1 0 0 0 0,1 0-1 0 0,0 1 1 0 0,-1-1 0 0 0,1 0 0 0 0,0 1-1 0 0,-1-1 1 0 0,1 0 0 0 0,0 1 0 0 0,0-1-1 0 0,-1 0 1 0 0,1 1 0 0 0,0-1 0 0 0,0 0-1 0 0,0 1 1 0 0,-1-1 0 0 0,1 1 0 0 0,0-1-1 0 0,0 2-8 0 0,-7 5-336 0 0,6-6 246 0 0,0 0-1 0 0,0 0 0 0 0,0 0 1 0 0,0 0-1 0 0,0 0 0 0 0,1 0 1 0 0,-1 0-1 0 0,-1 1 0 0 0,-3 9-987 0 0,1 1 1 0 0,-1 0-1 0 0,-2 16 0 0 0,1-3 5 0 0,-3 15-318 0 0,-60 273 3494 0 0,66-303-2068 0 0,0 1 24 0 0,0 0 1 0 0,-1 0 0 0 0,0-1 0 0 0,-10 19-1 0 0,14-29-70 0 0,0 0 0 0 0,0 0-1 0 0,0 0 1 0 0,0 0 0 0 0,0 0 0 0 0,0 0-1 0 0,0 0 1 0 0,0 0 0 0 0,0 0-1 0 0,0 0 1 0 0,0 0 0 0 0,0 0 0 0 0,0 1-1 0 0,0-1 1 0 0,-1 0 0 0 0,1 0 0 0 0,0 0-1 0 0,0 0 1 0 0,0 0 0 0 0,0 0-1 0 0,0 0 1 0 0,0 0 0 0 0,0 0 0 0 0,0 0-1 0 0,0 0 1 0 0,0 0 0 0 0,0 0-1 0 0,-1 0 1 0 0,1 0 0 0 0,0 0 0 0 0,0 0-1 0 0,0 0 1 0 0,0 0 0 0 0,0 0 0 0 0,0 0-1 0 0,0 0 1 0 0,0 0 0 0 0,0 0-1 0 0,-1 0 1 0 0,1 0 0 0 0,0 0 0 0 0,0 0-1 0 0,-3-5-126 0 0,-1-9 251 0 0,3 12-153 0 0,0-6 82 0 0,-1 1 0 0 0,1-1 0 0 0,1 1 0 0 0,0-11 0 0 0,3-32 382 0 0,-1 33-240 0 0,16-122 810 0 0,-14 123-906 0 0,0 0 1 0 0,1 1 0 0 0,0-1-1 0 0,1 1 1 0 0,1 1 0 0 0,0-1-1 0 0,1 1 1 0 0,19-26 0 0 0,-26 38-34 0 0,1 1 1 0 0,0-1-1 0 0,0 0 1 0 0,-1 1 0 0 0,1-1-1 0 0,0 1 1 0 0,0-1-1 0 0,0 1 1 0 0,1 0 0 0 0,-1 0-1 0 0,0 0 1 0 0,0 0-1 0 0,1 0 1 0 0,-1 1 0 0 0,0-1-1 0 0,1 1 1 0 0,-1-1-1 0 0,1 1 1 0 0,-1 0-1 0 0,1 0 1 0 0,-1 0 0 0 0,0 0-1 0 0,1 0 1 0 0,-1 1-1 0 0,1-1 1 0 0,-1 1 0 0 0,0 0-1 0 0,1-1 1 0 0,-1 1-1 0 0,0 0 1 0 0,0 0 0 0 0,0 1-1 0 0,1-1 1 0 0,-1 0-1 0 0,0 1 1 0 0,-1-1 0 0 0,1 1-1 0 0,0 0 1 0 0,3 3-1 0 0,9 14-83 0 0,0 1-1 0 0,-1 0 1 0 0,-1 1-1 0 0,10 24 0 0 0,10 19-60 0 0,-18-38 235 0 0,15 25 580 0 0,-25-45-633 0 0,0 0 0 0 0,0 0 0 0 0,1-1 1 0 0,0 0-1 0 0,10 9 0 0 0,-14-13-61 0 0,1 0 1 0 0,-1 0-1 0 0,1 0 1 0 0,-1 0-1 0 0,1 0 0 0 0,-1 0 1 0 0,1-1-1 0 0,0 1 1 0 0,-1-1-1 0 0,1 1 0 0 0,0-1 1 0 0,-1 0-1 0 0,1 0 1 0 0,0 1-1 0 0,0-1 0 0 0,-1 0 1 0 0,1-1-1 0 0,0 1 1 0 0,0 0-1 0 0,-1 0 0 0 0,1-1 1 0 0,0 1-1 0 0,-1-1 1 0 0,1 1-1 0 0,2-3 0 0 0,-1 2-45 0 0,-1-1 0 0 0,1 0-1 0 0,-1 1 1 0 0,0-1-1 0 0,0-1 1 0 0,0 1 0 0 0,0 0-1 0 0,0 0 1 0 0,0-1-1 0 0,-1 1 1 0 0,1-1 0 0 0,-1 1-1 0 0,3-7 1 0 0,7-26 45 0 0,12-72 0 0 0,-11 47-296 0 0,-3 8-1436 0 0,-2 29-4475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03.382"/>
    </inkml:context>
    <inkml:brush xml:id="br0">
      <inkml:brushProperty name="width" value="0.05" units="cm"/>
      <inkml:brushProperty name="height" value="0.05" units="cm"/>
    </inkml:brush>
  </inkml:definitions>
  <inkml:trace contextRef="#ctx0" brushRef="#br0">365 397 17647 0 0,'-2'16'183'0'0,"0"-3"109"0"0,0 1 0 0 0,1 0 1 0 0,1-1-1 0 0,0 1 0 0 0,3 20 0 0 0,0-18-794 0 0,-3-10-230 0 0,1 0 0 0 0,3 11 0 0 0,-3-15 602 0 0,0 0 1 0 0,-1-1-1 0 0,1 1 1 0 0,0 0-1 0 0,0-1 0 0 0,0 1 1 0 0,0-1-1 0 0,1 1 1 0 0,-1-1-1 0 0,0 0 0 0 0,0 1 1 0 0,1-1-1 0 0,-1 0 0 0 0,3 1 1 0 0,-4-1-34 0 0,1-1-1 0 0,0 0 1 0 0,-1 0 0 0 0,1 1-1 0 0,0-1 1 0 0,-1 0 0 0 0,1 0 0 0 0,0 0-1 0 0,0 0 1 0 0,-1 0 0 0 0,1 0-1 0 0,0 0 1 0 0,0 0 0 0 0,-1 0 0 0 0,1 0-1 0 0,0-1 1 0 0,-1 1 0 0 0,1 0-1 0 0,0 0 1 0 0,-1-1 0 0 0,1 1 0 0 0,0 0-1 0 0,-1-1 1 0 0,1 1 0 0 0,-1-1-1 0 0,1 1 1 0 0,0-1 0 0 0,-1 1 0 0 0,1-1-1 0 0,-1 1 1 0 0,0-1 0 0 0,1 1-1 0 0,-1-1 1 0 0,1 0 0 0 0,2-4-877 0 0,1-1-1 0 0,-1 1 1 0 0,2-7 0 0 0,-3 8 655 0 0,16-49 7042 0 0,-13 39-3914 0 0,2-13-1 0 0,-1 4-1166 0 0,5-9-704 0 0,-3-1-1 0 0,10-66 1 0 0,-18 90-921 0 0,0 0 0 0 0,-1-1-1 0 0,0 1 1 0 0,-4-17 0 0 0,1 7 49 0 0,1 5 116 0 0,-1 0-1 0 0,-1 0 0 0 0,-12-25 1 0 0,12 31-26 0 0,1 0 0 0 0,-2 0 0 0 0,1 1 0 0 0,-1 0 1 0 0,0 0-1 0 0,0 0 0 0 0,-1 1 0 0 0,0 0 0 0 0,0 0 0 0 0,-15-9 1 0 0,18 13-90 0 0,0 0 0 0 0,0 0 0 0 0,0 1 1 0 0,0-1-1 0 0,-1 1 0 0 0,1 0 1 0 0,0 0-1 0 0,-1 0 0 0 0,1 0 0 0 0,0 1 1 0 0,-6 0-1 0 0,3 0-35 0 0,0 1-1 0 0,1 0 1 0 0,-1 0-1 0 0,1 1 1 0 0,0 0-1 0 0,-12 5 1 0 0,3 0-266 0 0,0 2 1 0 0,1 0-1 0 0,0 0 0 0 0,-24 22 1 0 0,26-19-298 0 0,0 0 0 0 0,-16 25 0 0 0,14-19-3 0 0,-30 44-2192 0 0,12-12 1262 0 0,4-3-6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04.646"/>
    </inkml:context>
    <inkml:brush xml:id="br0">
      <inkml:brushProperty name="width" value="0.05" units="cm"/>
      <inkml:brushProperty name="height" value="0.05" units="cm"/>
    </inkml:brush>
  </inkml:definitions>
  <inkml:trace contextRef="#ctx0" brushRef="#br0">28 172 7688 0 0,'-1'-1'166'0'0,"-2"-6"27"0"0,3 5-144 0 0,0 0 1 0 0,0 0-1 0 0,-1 0 1 0 0,1 0-1 0 0,-1 0 0 0 0,1 1 1 0 0,-2-4-1 0 0,-1-6-6 0 0,3 9-65 0 0,-1 0 0 0 0,1 1 0 0 0,0-1 0 0 0,-1 1 0 0 0,1-1 0 0 0,-2-2-1 0 0,1 1-283 0 0,1 1 260 0 0,-3-6-202 0 0,-1-2-139 0 0,0 0 6729 0 0,4 9-6297 0 0,1 1-1 0 0,-1 0 1 0 0,1-1 0 0 0,-1 1 0 0 0,1 0-1 0 0,-1 0 1 0 0,1 0 0 0 0,-1-1 0 0 0,1 1 0 0 0,-1 0-1 0 0,1 0 1 0 0,-1 0 0 0 0,1 0 0 0 0,0 0-1 0 0,-1 0 1 0 0,1 0 0 0 0,-1 0 0 0 0,1 0-1 0 0,-1 0 1 0 0,1 1 0 0 0,-1-1 0 0 0,1 0-1 0 0,0 1 1 0 0,5 0 58 0 0,-4-1-79 0 0,1 0 1 0 0,-1 0-1 0 0,0 0 0 0 0,0 1 0 0 0,0-1 0 0 0,0 1 1 0 0,0 0-1 0 0,0-1 0 0 0,0 1 0 0 0,0 0 0 0 0,0 0 1 0 0,2 2-1 0 0,2 2 64 0 0,-1-1 0 0 0,7 9 1 0 0,6 4 83 0 0,9 2-140 0 0,-16-11-35 0 0,10 8 0 0 0,45 39-293 0 0,-62-52 300 0 0,1 0 0 0 0,0 0 0 0 0,0-1 0 0 0,1 0 1 0 0,6 2-1 0 0,12 6 531 0 0,-23-10-263 0 0,0 1-159 0 0,9 1-138 0 0,-8-4-14 0 0,-2 2 28 0 0,2-1-44 0 0,0-1 1 0 0,-1 1-1 0 0,1-1 0 0 0,-1 1 1 0 0,0-1-1 0 0,0 1 0 0 0,1-1 1 0 0,-1 0-1 0 0,1-3 0 0 0,-1 3-12 0 0,1-2-70 0 0,0 0 0 0 0,-1 0 0 0 0,1 0 0 0 0,-1-1 0 0 0,0 1 0 0 0,0 0 0 0 0,-1-1 0 0 0,1 1 0 0 0,-1-1 0 0 0,0-6 0 0 0,1-21-387 0 0,3-22 213 0 0,-1 2 462 0 0,0 9 3175 0 0,-3 40-2812 0 0,0 1 965 0 0,-3 4-864 0 0,1 0-623 0 0,1 1-1 0 0,0-1 1 0 0,0 1-1 0 0,0 0 1 0 0,0-1-1 0 0,0 1 1 0 0,0 0 0 0 0,0 5-1 0 0,0-1 32 0 0,0-3 10 0 0,-38 214 1410 0 0,20-78-1100 0 0,-22 97-772 0 0,38-219 340 0 0,-4 19-120 0 0,-11 44-1087 0 0,15-71 468 0 0,-1 16 0 0 0,-1-1-708 0 0,1-11 570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05.400"/>
    </inkml:context>
    <inkml:brush xml:id="br0">
      <inkml:brushProperty name="width" value="0.05" units="cm"/>
      <inkml:brushProperty name="height" value="0.05" units="cm"/>
    </inkml:brush>
  </inkml:definitions>
  <inkml:trace contextRef="#ctx0" brushRef="#br0">0 349 10136 0 0,'0'0'230'0'0,"4"4"309"0"0,5 4-280 0 0,-5-4-252 0 0,1 0 0 0 0,-1 0 0 0 0,7 4 0 0 0,9 4 307 0 0,19 11 692 0 0,-34-20-1189 0 0,0-1 0 0 0,1 0 0 0 0,-1 0 0 0 0,1-1 0 0 0,11 2 0 0 0,-10-2-40 0 0,0-2-1 0 0,0 1 0 0 0,0-1 0 0 0,0 0 1 0 0,0 0-1 0 0,0-1 0 0 0,0 0 1 0 0,-1 0-1 0 0,9-4 0 0 0,-13 5 297 0 0,0-1 0 0 0,0 1 1 0 0,0-1-1 0 0,0 1 0 0 0,0-1 0 0 0,-1 0 0 0 0,1 1 1 0 0,0-1-1 0 0,-1 0 0 0 0,1 0 0 0 0,-1 0 0 0 0,1-3 0 0 0,4-3 217 0 0,1-3 184 0 0,-1-1-1 0 0,0 1 1 0 0,-1-1-1 0 0,0 0 0 0 0,0-1 1 0 0,-2 1-1 0 0,1-1 1 0 0,-2 0-1 0 0,1 1 0 0 0,-2-1 1 0 0,0 0-1 0 0,0 0 1 0 0,-2-16-1 0 0,-1 12-164 0 0,-1 0 1 0 0,-7-24-1 0 0,9 37-254 0 0,-1 0 0 0 0,1 1-1 0 0,-1-1 1 0 0,0 1 0 0 0,0-1-1 0 0,0 1 1 0 0,0 0 0 0 0,0 0 0 0 0,-1 0-1 0 0,0 0 1 0 0,1 0 0 0 0,-1 1-1 0 0,-6-5 1 0 0,7 6-25 0 0,0 0-1 0 0,0 0 0 0 0,0 0 1 0 0,0 0-1 0 0,0 0 1 0 0,0 0-1 0 0,0 1 1 0 0,0-1-1 0 0,0 1 1 0 0,-1 0-1 0 0,1-1 1 0 0,0 1-1 0 0,0 0 1 0 0,-1 0-1 0 0,1 1 1 0 0,0-1-1 0 0,0 0 0 0 0,0 1 1 0 0,-1-1-1 0 0,1 1 1 0 0,0 0-1 0 0,0 0 1 0 0,0 0-1 0 0,-3 2 1 0 0,1-1-90 0 0,0 1 1 0 0,0 0 0 0 0,0 0-1 0 0,1 0 1 0 0,-1 1 0 0 0,1-1-1 0 0,0 1 1 0 0,0 0 0 0 0,-3 4-1 0 0,0 4-271 0 0,-10 24-1 0 0,11-24 183 0 0,0 1-35 0 0,1 1 0 0 0,1 0-1 0 0,-3 24 1 0 0,5-25 121 0 0,0 21 1 0 0,2-20 28 0 0,-1-1 10 0 0,1-1 0 0 0,5 22 0 0 0,-2-11 38 0 0,-3-17-9 0 0,0-1 0 0 0,0 1 1 0 0,1 0-1 0 0,0-1 0 0 0,0 0 1 0 0,0 1-1 0 0,1-1 0 0 0,0 0 1 0 0,0 0-1 0 0,6 7 1 0 0,-6-9 7 0 0,-1 0 1 0 0,1 0 0 0 0,0 0 0 0 0,1-1 0 0 0,-1 0 0 0 0,0 1 0 0 0,1-1 0 0 0,-1-1 0 0 0,1 1 0 0 0,0 0 0 0 0,0-1-1 0 0,-1 0 1 0 0,1 1 0 0 0,0-2 0 0 0,8 2 0 0 0,-5-2 42 0 0,0 0 1 0 0,0 0-1 0 0,0 0 0 0 0,0-1 0 0 0,0-1 0 0 0,-1 1 1 0 0,1-1-1 0 0,0 0 0 0 0,-1 0 0 0 0,1-1 1 0 0,10-6-1 0 0,-7 3 90 0 0,0 0 0 0 0,-1-1 1 0 0,0 0-1 0 0,-1-1 0 0 0,1 0 0 0 0,10-13 1 0 0,4-5 227 0 0,-11 12-146 0 0,0-1 0 0 0,0 0 0 0 0,9-17 0 0 0,17-41 416 0 0,16-28-1 0 0,-33 59-427 0 0,-5 9-27 0 0,-15 30-160 0 0,1 0 0 0 0,-1 0 0 0 0,0 0 0 0 0,0 0 0 0 0,0-5 0 0 0,3-5 71 0 0,-4 12-80 0 0,0 1 0 0 0,1-1 0 0 0,-1 1 0 0 0,0-1 0 0 0,0 1 0 0 0,0-1 0 0 0,0 1 1 0 0,1-1-1 0 0,-1 1 0 0 0,0-1 0 0 0,0 1 0 0 0,0-1 0 0 0,0 0 0 0 0,0 1 0 0 0,0-1 1 0 0,-1 1-1 0 0,1-2 0 0 0,0 1 7 0 0,-11 9 68 0 0,9-6-143 0 0,1 1 1 0 0,-1-1-1 0 0,1 1 1 0 0,-1-1-1 0 0,1 1 1 0 0,0 0-1 0 0,0-1 1 0 0,0 1 0 0 0,1 0-1 0 0,-1 0 1 0 0,1 0-1 0 0,0 0 1 0 0,-1 0-1 0 0,1 0 1 0 0,0 0-1 0 0,1 0 1 0 0,-1-1-1 0 0,2 6 1 0 0,-2-4-15 0 0,1 0 0 0 0,0 0 0 0 0,0-1 0 0 0,1 1 0 0 0,-1-1 0 0 0,1 1 0 0 0,0-1 0 0 0,0 1 0 0 0,0-1 0 0 0,0 0 0 0 0,0 0 0 0 0,1 0 0 0 0,5 5 0 0 0,33 28 482 0 0,-39-35-342 0 0,0 1 0 0 0,1-1 0 0 0,-1 0-1 0 0,1 0 1 0 0,3 1 0 0 0,8 3-5 0 0,4 6-245 0 0,20 15-1 0 0,-32-20 159 0 0,0 0 1 0 0,0 0-1 0 0,-1 0 1 0 0,1 1-1 0 0,-1-1 1 0 0,4 9-1 0 0,-7-12 28 0 0,-1 0 0 0 0,0 0 0 0 0,1 0 0 0 0,-1 0 0 0 0,0 1 0 0 0,-1-1 0 0 0,1 0 0 0 0,-1 0 0 0 0,1 5 0 0 0,-1 2 71 0 0,-3 17 0 0 0,3-25-83 0 0,-1 5 40 0 0,-1-1 0 0 0,0 1 0 0 0,-1-1 0 0 0,1 0 0 0 0,-1 1 0 0 0,0-1 0 0 0,-1-1 0 0 0,-5 9-1 0 0,-6 10 22 0 0,-12 18-63 0 0,14-22 12 0 0,7-13 18 0 0,0 0 1 0 0,-10 11-1 0 0,-4 3 3 0 0,14-15-95 0 0,0 1 0 0 0,0-1 0 0 0,-1-1 0 0 0,0 1 0 0 0,0-1 0 0 0,-9 5 0 0 0,14-9-94 0 0,0 0 0 0 0,0-1-1 0 0,0 1 1 0 0,0 0 0 0 0,0-1 0 0 0,0 1 0 0 0,-1-1 0 0 0,1 0 0 0 0,0 1 0 0 0,0-1 0 0 0,0 0 0 0 0,0 0 0 0 0,-1-1 0 0 0,1 1 0 0 0,0 0 0 0 0,0-1 0 0 0,0 1 0 0 0,0-1 0 0 0,0 0-1 0 0,-4-2 1 0 0,-4-5-6651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06.814"/>
    </inkml:context>
    <inkml:brush xml:id="br0">
      <inkml:brushProperty name="width" value="0.05" units="cm"/>
      <inkml:brushProperty name="height" value="0.05" units="cm"/>
    </inkml:brush>
  </inkml:definitions>
  <inkml:trace contextRef="#ctx0" brushRef="#br0">1601 358 12584 0 0,'0'0'1256'0'0,"5"7"-4082"0"0,-2-4 1993 0 0,-3-2 483 0 0,1-1 0 0 0,0 1 0 0 0,0 0 0 0 0,-1 0 0 0 0,1 0 0 0 0,0-1 0 0 0,-1 1 0 0 0,1 0 0 0 0,-1 0 0 0 0,1 1-1 0 0,10 17-3580 0 0,-8-10 4094 0 0,-1-6 231 0 0,-1 1 0 0 0,0-1-1 0 0,0 1 1 0 0,0-1 0 0 0,1 8 0 0 0,-2-3 1172 0 0,1 0 1 0 0,4 15-1 0 0,-1 2 792 0 0,7 61-3042 0 0,-3 2 335 0 0,-5-33 216 0 0,-1 41 22 0 0,-3-55 66 0 0,-4 55-90 0 0,2-44 378 0 0,-10 77 1013 0 0,8-95-1024 0 0,0-2 187 0 0,-13 44-1 0 0,4-24 49 0 0,6-23-371 0 0,-1-1 0 0 0,-1-1 1 0 0,-15 30-1 0 0,-49 74 931 0 0,66-119-692 0 0,0 0 0 0 0,-20 20 1 0 0,10-12-140 0 0,8-10-161 0 0,0 0 0 0 0,-1-1-1 0 0,-14 11 1 0 0,-40 21-48 0 0,49-32-135 0 0,0-1 1 0 0,-28 10 0 0 0,-36 6-345 0 0,55-17 478 0 0,-93 22 204 0 0,54-15 52 0 0,-53 8 220 0 0,75-15-340 0 0,18-4-384 0 0,0 0 0 0 0,0-2 1 0 0,0 0-1 0 0,0-2 0 0 0,1-1 1 0 0,-1-1-1 0 0,0-1 1 0 0,-36-10-1 0 0,33 5-1144 0 0,1-1 0 0 0,-49-25 1 0 0,58 26 1087 0 0,1-2 1 0 0,1 0-1 0 0,0 0 0 0 0,1-1 1 0 0,-19-20-1 0 0,16 13 413 0 0,1-1-1 0 0,0-1 0 0 0,-13-24 1 0 0,-70-145 3346 0 0,75 123-2692 0 0,12 29-377 0 0,-40-123 1498 0 0,45 132-1381 0 0,1 1-1 0 0,2-1 1 0 0,-1-51-1 0 0,4 70-373 0 0,1-9 110 0 0,1 0 1 0 0,0 0 0 0 0,6-28-1 0 0,0 19-246 0 0,1 0-1 0 0,2 1 1 0 0,0 0-1 0 0,2 1 1 0 0,17-28-1 0 0,-12 27-142 0 0,33-44 0 0 0,45-31 1000 0 0,-13 27-55 0 0,31-29-45 0 0,-46 43-860 0 0,82-57 0 0 0,-110 90-268 0 0,1 3 0 0 0,2 1 0 0 0,48-21 0 0 0,-66 36 139 0 0,0 2 0 0 0,0 0-1 0 0,1 1 1 0 0,-1 1 0 0 0,1 1 0 0 0,35 0-1 0 0,-47 3-68 0 0,-1 1-1 0 0,0 0 0 0 0,1 1 1 0 0,-1 0-1 0 0,0 1 0 0 0,0 1 1 0 0,17 5-1 0 0,7 6-4578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21.308"/>
    </inkml:context>
    <inkml:brush xml:id="br0">
      <inkml:brushProperty name="width" value="0.05" units="cm"/>
      <inkml:brushProperty name="height" value="0.05" units="cm"/>
    </inkml:brush>
  </inkml:definitions>
  <inkml:trace contextRef="#ctx0" brushRef="#br0">1672 522 4344 0 0,'0'0'99'0'0,"-1"2"11"0"0,-5 10 116 0 0,-27 40-1161 0 0,29-36 747 0 0,4-16 185 0 0,0 0 1 0 0,0 0-1 0 0,-1 1 1 0 0,1-1-1 0 0,0 0 1 0 0,0 0-1 0 0,0 0 1 0 0,0 1-1 0 0,0-1 1 0 0,0 0-1 0 0,0 0 1 0 0,0 0-1 0 0,-1 0 1 0 0,1 0-1 0 0,0 1 1 0 0,0-1-1 0 0,0 0 1 0 0,0 0-1 0 0,-1 0 1 0 0,1 0-1 0 0,0 0 1 0 0,0 0-1 0 0,0 0 1 0 0,-1 1-1 0 0,-12-1 57 0 0,11 0 36 0 0,1 0 88 0 0,-1 0-23 0 0,-1 0 0 0 0,0 0 1 0 0,1 0-1 0 0,-1-1 1 0 0,1 1-1 0 0,-1-1 1 0 0,1 0-1 0 0,-1 0 1 0 0,1 0-1 0 0,0 0 0 0 0,-1 0 1 0 0,1 0-1 0 0,0-1 1 0 0,0 1-1 0 0,0-1 1 0 0,-3-2-1 0 0,2 1 167 0 0,0 1-1 0 0,-1 0 1 0 0,1 0-1 0 0,-6-2 1 0 0,6 2-174 0 0,1 1 0 0 0,-1-1 1 0 0,0 1-1 0 0,0-1 0 0 0,1 0 1 0 0,-1 0-1 0 0,1 0 0 0 0,0 0 0 0 0,-4-4 1 0 0,1 0 127 0 0,0 0 1 0 0,-1 1-1 0 0,-11-10 0 0 0,9 9-169 0 0,1-1-1 0 0,-8-8 1 0 0,5 3-94 0 0,4 5-92 0 0,0 0 0 0 0,-12-11 0 0 0,4 5-10 0 0,9 9 65 0 0,1 0 0 0 0,-1 0 0 0 0,-8-5 0 0 0,-2 0-16 0 0,1-1 1 0 0,-14-13-1 0 0,15 12 76 0 0,-2 0 1 0 0,-22-13-1 0 0,12 10 82 0 0,-49-28 462 0 0,55 31-416 0 0,-1 1 0 0 0,0 0 0 0 0,-41-13 0 0 0,-66-10 487 0 0,110 29-638 0 0,-8 0 6 0 0,-43-3 0 0 0,2 1 17 0 0,44 4 45 0 0,0 0 0 0 0,-27 2-1 0 0,-44 8 468 0 0,86-7-474 0 0,0 0 0 0 0,0 1 0 0 0,-6 2 0 0 0,-6 1 110 0 0,12-3-115 0 0,0 1 0 0 0,1-1 0 0 0,-1 1 0 0 0,1 0 0 0 0,-10 7 0 0 0,-29 24 175 0 0,29-22-184 0 0,6-2-122 0 0,0-1-1 0 0,1 2 0 0 0,0-1 1 0 0,-11 18-1 0 0,1-2-94 0 0,8-10 0 0 0,-12 21 1 0 0,5-7-167 0 0,-11 28-488 0 0,-4 9 243 0 0,7-12 103 0 0,3 0 129 0 0,9-22 458 0 0,-2 15 14 0 0,-4 8-34 0 0,11-35-102 0 0,-7 31 0 0 0,-4 11 0 0 0,11-38 85 0 0,1 1 1 0 0,1 0-1 0 0,1 0 0 0 0,1 0 1 0 0,2 1-1 0 0,1-1 1 0 0,1 1-1 0 0,1 0 1 0 0,6 45-1 0 0,-3-50-59 0 0,2-1-1 0 0,0 0 0 0 0,1 0 1 0 0,2 0-1 0 0,0-1 0 0 0,12 21 1 0 0,-12-27-68 0 0,1-2 0 0 0,0 1 0 0 0,1-1 0 0 0,0 0 0 0 0,1-1 0 0 0,0-1 0 0 0,1 1 0 0 0,0-2 0 0 0,1 0 0 0 0,-1 0 0 0 0,26 11 0 0 0,-10-7-59 0 0,0-1 0 0 0,1-1 0 0 0,1-2 0 0 0,59 10 1 0 0,-38-10 117 0 0,120 15 142 0 0,-17-18 147 0 0,59 7 422 0 0,-168-11-363 0 0,66-6-1 0 0,-39 1-234 0 0,172-1-49 0 0,38 1 81 0 0,-176 2-187 0 0,70-3-12 0 0,-174 4 38 0 0,274-21 287 0 0,-2-9 78 0 0,-145 13-151 0 0,144-26 177 0 0,-61-8-101 0 0,-48 11-21 0 0,2-10 44 0 0,-3-13-234 0 0,-36 13-91 0 0,-59 22 130 0 0,-1-4 0 0 0,95-59 0 0 0,-130 72-52 0 0,-13 9-5 0 0,-1-2-1 0 0,-1 0 0 0 0,26-23 0 0 0,10-21 71 0 0,-45 46-110 0 0,0 0 1 0 0,-1 0 0 0 0,-1-1-1 0 0,7-14 1 0 0,-10 19-11 0 0,1-3 62 0 0,0 0 0 0 0,-1 1 0 0 0,0-1 1 0 0,3-14-1 0 0,-4 9 44 0 0,0 2-44 0 0,0 0 1 0 0,-1-1 0 0 0,0 1 0 0 0,-1 0 0 0 0,-1-15-1 0 0,-4 3-52 0 0,0-1 0 0 0,-14-37-1 0 0,13 47-8 0 0,-1-1 0 0 0,0 1-1 0 0,-2 0 1 0 0,-18-25-1 0 0,17 26 20 0 0,-1 0-1 0 0,-23-21 0 0 0,23 26 0 0 0,-4-5 13 0 0,-32-20 1 0 0,-28-16 18 0 0,-12-6 8 0 0,65 43-69 0 0,-29-17 48 0 0,-75-31 0 0 0,93 47 16 0 0,-62-22 90 0 0,67 27-125 0 0,-128-38 77 0 0,-131-23 217 0 0,235 60-193 0 0,-68-3-1 0 0,78 9-48 0 0,-241-11 251 0 0,119 17-242 0 0,37 2-8 0 0,-145 15 111 0 0,4 24-14 0 0,258-41-181 0 0,-21 3-9 0 0,-126 27-180 0 0,-119 56-54 0 0,204-62-9 0 0,-110 56 0 0 0,88-34-72 0 0,-58 33-1289 0 0,73-30-184 0 0,6-6-4067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27.194"/>
    </inkml:context>
    <inkml:brush xml:id="br0">
      <inkml:brushProperty name="width" value="0.05" units="cm"/>
      <inkml:brushProperty name="height" value="0.05" units="cm"/>
    </inkml:brush>
  </inkml:definitions>
  <inkml:trace contextRef="#ctx0" brushRef="#br0">457 22 11744 0 0,'-4'0'123'0'0,"0"0"1"0"0,0-1 0 0 0,-1 1-1 0 0,1-1 1 0 0,0 0 0 0 0,0 0-1 0 0,0-1 1 0 0,-5-1 0 0 0,-20-8 668 0 0,28 11-715 0 0,0-1 1 0 0,0 1-1 0 0,0 0 1 0 0,0 0 0 0 0,0 0-1 0 0,0 0 1 0 0,0 0-1 0 0,0 0 1 0 0,0 0-1 0 0,0 0 1 0 0,1 0-1 0 0,-1 0 1 0 0,0 0-1 0 0,0 1 1 0 0,0-1-1 0 0,0 0 1 0 0,0 1-1 0 0,0-1 1 0 0,0 1-1 0 0,0-1 1 0 0,1 1-1 0 0,-1-1 1 0 0,0 1-1 0 0,0 0 1 0 0,1-1-1 0 0,-1 1 1 0 0,0 0-1 0 0,1-1 1 0 0,-1 1 0 0 0,1 0-1 0 0,-1 0 1 0 0,1 0-1 0 0,-1 0 1 0 0,1 0-1 0 0,-1 1 1 0 0,-1 5-278 0 0,0-1 0 0 0,0 1 0 0 0,0-1 0 0 0,0 8 0 0 0,2-12 181 0 0,-6 37-786 0 0,-7 54-363 0 0,7-36 674 0 0,-2 39 360 0 0,-10 116 1409 0 0,-1 30 1208 0 0,4-27-800 0 0,4-79-1147 0 0,-2-12-221 0 0,4-47-60 0 0,-3 33-439 0 0,11-102 126 0 0,-3 14 0 0 0,2-17-751 0 0,1 0 0 0 0,0 0 0 0 0,0 8 1 0 0,6-342-6130 0 0,-4 283 6322 0 0,5-80-973 0 0,12-123-272 0 0,7 13 705 0 0,-11 111 1128 0 0,-1 9 579 0 0,-7 72-85 0 0,9-85 1778 0 0,-14 117-1609 0 0,-1-1 0 0 0,0 1 0 0 0,-1-1 0 0 0,-3-19 0 0 0,4 31-562 0 0,0 0 1 0 0,0 1-1 0 0,0-1 1 0 0,-1 0 0 0 0,1 1-1 0 0,0-1 1 0 0,-1 0-1 0 0,1 1 1 0 0,0-1-1 0 0,-1 1 1 0 0,1-1 0 0 0,-1 1-1 0 0,1-1 1 0 0,-1 1-1 0 0,1-1 1 0 0,-1 1-1 0 0,1-1 1 0 0,-1 1 0 0 0,1-1-1 0 0,-1 1 1 0 0,0 0-1 0 0,1 0 1 0 0,-1-1-1 0 0,1 1 1 0 0,-1 0 0 0 0,0 0-1 0 0,1-1 1 0 0,-1 1-1 0 0,0 0 1 0 0,0 0-1 0 0,0 0 1 0 0,-1 0 55 0 0,1 0 1 0 0,0 1-1 0 0,0-1 0 0 0,0 0 0 0 0,-1 0 1 0 0,1 1-1 0 0,0-1 0 0 0,0 1 0 0 0,0-1 1 0 0,0 1-1 0 0,0-1 0 0 0,0 1 1 0 0,0 0-1 0 0,0 0 0 0 0,0-1 0 0 0,0 1 1 0 0,-1 2-1 0 0,-16 21 341 0 0,2 0 0 0 0,0 1 0 0 0,2 1 0 0 0,-13 32 0 0 0,-4 17-423 0 0,-23 62 138 0 0,17-34-360 0 0,-10 31-1384 0 0,39-104 782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27.532"/>
    </inkml:context>
    <inkml:brush xml:id="br0">
      <inkml:brushProperty name="width" value="0.05" units="cm"/>
      <inkml:brushProperty name="height" value="0.05" units="cm"/>
    </inkml:brush>
  </inkml:definitions>
  <inkml:trace contextRef="#ctx0" brushRef="#br0">1 95 3600 0 0,'13'-18'52'0'0,"21"-23"145"0"0,-30 36-180 0 0,0 1 0 0 0,0 0 0 0 0,1 1 0 0 0,-1-1 0 0 0,1 1 0 0 0,10-6 0 0 0,-13 8 163 0 0,0 1 0 0 0,0-1 0 0 0,0 1-1 0 0,0-1 1 0 0,0 1 0 0 0,0-1 0 0 0,0 1 0 0 0,0 0 0 0 0,0 0 0 0 0,0 0 0 0 0,0 0 0 0 0,0 1-1 0 0,0-1 1 0 0,1 1 0 0 0,-1-1 0 0 0,0 1 0 0 0,0-1 0 0 0,-1 1 0 0 0,1 0 0 0 0,0 0 0 0 0,0 0 0 0 0,0 0-1 0 0,0 1 1 0 0,-1-1 0 0 0,3 2 0 0 0,3 4 856 0 0,-1-1 1 0 0,0 1-1 0 0,0 0 0 0 0,6 12 0 0 0,-2-2-358 0 0,-1-1-1 0 0,0 1 1 0 0,7 23-1 0 0,14 57 485 0 0,-24-78-947 0 0,7 26-346 0 0,2 1-228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28.468"/>
    </inkml:context>
    <inkml:brush xml:id="br0">
      <inkml:brushProperty name="width" value="0.05" units="cm"/>
      <inkml:brushProperty name="height" value="0.05" units="cm"/>
    </inkml:brush>
  </inkml:definitions>
  <inkml:trace contextRef="#ctx0" brushRef="#br0">499 229 12528 0 0,'-1'-1'281'0'0,"-13"-27"687"0"0,-19-67-536 0 0,31 87-444 0 0,-1 0 1 0 0,-1 0-1 0 0,1 1 1 0 0,-8-11-1 0 0,4 5-471 0 0,5 10 264 0 0,-1-1 0 0 0,1 1 0 0 0,-1-1 0 0 0,0 1 0 0 0,1 0 0 0 0,-2 0 0 0 0,1 0 0 0 0,-6-3 0 0 0,7 4 56 0 0,0 1 0 0 0,0 0-1 0 0,0 0 1 0 0,-1 0 0 0 0,1 0 0 0 0,0 0 0 0 0,-1 0 0 0 0,1 1 0 0 0,0-1 0 0 0,-1 1-1 0 0,1-1 1 0 0,-1 1 0 0 0,1 0 0 0 0,-1 0 0 0 0,1 0 0 0 0,-4 1 0 0 0,-4 2-292 0 0,0 0 0 0 0,-1 1 1 0 0,2 0-1 0 0,-1 1 1 0 0,0 0-1 0 0,-10 7 0 0 0,2 0 115 0 0,1 2 0 0 0,-18 16 0 0 0,22-16 471 0 0,1-1 1 0 0,-17 25-1 0 0,-17 34 1254 0 0,43-66-1295 0 0,-16 23 989 0 0,2 2 0 0 0,-24 59-1 0 0,37-77-779 0 0,1-1-1 0 0,0 1 0 0 0,0 0 0 0 0,0 14 1 0 0,3-21-269 0 0,-1-1 0 0 0,2 1 1 0 0,-1 0-1 0 0,0-1 1 0 0,1 1-1 0 0,0-1 0 0 0,0 1 1 0 0,1-1-1 0 0,0 1 1 0 0,0-1-1 0 0,5 10 0 0 0,-5-12-86 0 0,0 0 1 0 0,1 0-1 0 0,0 0 0 0 0,-1 0 0 0 0,1 0 0 0 0,0-1 0 0 0,1 1 0 0 0,-1-1 0 0 0,0 0 0 0 0,1 0 1 0 0,-1 0-1 0 0,1 0 0 0 0,0-1 0 0 0,5 2 0 0 0,1 0-31 0 0,-1-1-1 0 0,0-1 1 0 0,1 1 0 0 0,17-1 0 0 0,-7-1 300 0 0,0-1 0 0 0,29-5 1 0 0,-41 4 11 0 0,1 1 0 0 0,0 0 0 0 0,0 1 0 0 0,0 0 1 0 0,-1 0-1 0 0,1 1 0 0 0,0 0 0 0 0,16 4 0 0 0,-20-3-54 0 0,0-1 1 0 0,0 1-1 0 0,9 4 0 0 0,-13-5-126 0 0,1 0 1 0 0,-1 0-1 0 0,1 0 1 0 0,-1 0-1 0 0,0 0 0 0 0,1 0 1 0 0,-1 1-1 0 0,0-1 0 0 0,0 0 1 0 0,0 1-1 0 0,0-1 0 0 0,0 1 1 0 0,0-1-1 0 0,1 4 1 0 0,-1-3-4 0 0,0 0 22 0 0,0 0 0 0 0,0 0 0 0 0,-1 1 0 0 0,1-1 0 0 0,0 0-1 0 0,-1 0 1 0 0,0 0 0 0 0,1 1 0 0 0,-1-1 0 0 0,0 0 0 0 0,0 1-1 0 0,-1-1 1 0 0,1 0 0 0 0,0 0 0 0 0,-1 0 0 0 0,0 5 0 0 0,-5 14 321 0 0,4-15-349 0 0,1 0 1 0 0,-1 0-1 0 0,-1 0 1 0 0,-2 6 0 0 0,-5 5 29 0 0,-1-1 1 0 0,-1-1 0 0 0,0 0 0 0 0,-20 18 0 0 0,18-20-809 0 0,0-1-1 0 0,-1 0 1 0 0,-1 0 0 0 0,-27 14-1 0 0,28-16-3983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28.833"/>
    </inkml:context>
    <inkml:brush xml:id="br0">
      <inkml:brushProperty name="width" value="0.05" units="cm"/>
      <inkml:brushProperty name="height" value="0.05" units="cm"/>
    </inkml:brush>
  </inkml:definitions>
  <inkml:trace contextRef="#ctx0" brushRef="#br0">122 1 9760 0 0,'-1'5'47'0'0,"0"-1"6"0"0,0 0 1 0 0,0 0-1 0 0,0 0 1 0 0,0-1-1 0 0,-1 1 0 0 0,0 0 1 0 0,-2 3-1 0 0,-2 4 52 0 0,1-1 0 0 0,0 1 0 0 0,1 0 1 0 0,0 0-1 0 0,0 1 0 0 0,-1 12 0 0 0,-8 73 3471 0 0,12-82-2384 0 0,-3 67 35 0 0,4-47-1925 0 0,0-27-145 0 0,0 0 1 0 0,0 0-1 0 0,-1 0 1 0 0,-1 10-1 0 0,1-13 27 0 0,1-4 719 0 0,0-1 1 0 0,0 0 0 0 0,0 1 0 0 0,0-1-1 0 0,0 1 1 0 0,0-1 0 0 0,0 0 0 0 0,0 1 0 0 0,0-1-1 0 0,-1 1 1 0 0,1-1 0 0 0,0 0 0 0 0,0 1-1 0 0,0-1 1 0 0,-1 0 0 0 0,1 1 0 0 0,0-1-1 0 0,0 0 1 0 0,-1 1 0 0 0,1-1 0 0 0,0 0-1 0 0,-1 0 1 0 0,1 1 0 0 0,-1-1 0 0 0,-1 4-447 0 0,2-3 579 0 0,0-1 0 0 0,0 0 0 0 0,0 1 0 0 0,0-1 1 0 0,0 1-1 0 0,0-1 0 0 0,0 0 0 0 0,0 0 0 0 0,0 1 0 0 0,-1-1 1 0 0,1 0-1 0 0,0 1 0 0 0,0-1 0 0 0,0 0 0 0 0,-1 1 0 0 0,1-1 1 0 0,0 0-1 0 0,0 0 0 0 0,0 1 0 0 0,-1-1 0 0 0,1 0 0 0 0,0 0 0 0 0,-1 0 1 0 0,1 1-1 0 0,0-1 0 0 0,-1 0 0 0 0,0 0 358 0 0,0 0-1 0 0,0 0 1 0 0,0 0 0 0 0,0 0-1 0 0,0 0 1 0 0,1 0-1 0 0,-1 1 1 0 0,0-1 0 0 0,0 0-1 0 0,-3 2 3191 0 0,2-2-3204 0 0,1 0-262 0 0,0 0-87 0 0,1-1 1 0 0,0 1-1 0 0,-1 0 1 0 0,1 0-1 0 0,-1 0 1 0 0,1 0 0 0 0,-1 0-1 0 0,1-1 1 0 0,0 1-1 0 0,-1 0 1 0 0,1 0-1 0 0,-1-1 1 0 0,1 1 0 0 0,0 0-1 0 0,-1-1 1 0 0,1 1-1 0 0,0 0 1 0 0,0-1 0 0 0,-1 0-1 0 0,0 1-222 0 0,1-1 125 0 0,-1 1-1 0 0,1 0 0 0 0,-1-1 0 0 0,1 1 0 0 0,-1 0 1 0 0,1-1-1 0 0,-1 1 0 0 0,0 0 0 0 0,1 0 0 0 0,-1 0 0 0 0,0-1 1 0 0,1 1-1 0 0,-1 0 0 0 0,1 0 0 0 0,-1 0 0 0 0,-1 0 0 0 0,-1 10-1406 0 0,2-9 1330 0 0,1 1 0 0 0,0-1 0 0 0,0 0 0 0 0,0 0 0 0 0,0 0 0 0 0,0 0 0 0 0,0 0-1 0 0,0 0 1 0 0,0 1 0 0 0,0-1 0 0 0,0 0 0 0 0,0 0 0 0 0,1 0 0 0 0,0 2 0 0 0,1 2-1179 0 0,-2 5-3036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29.657"/>
    </inkml:context>
    <inkml:brush xml:id="br0">
      <inkml:brushProperty name="width" value="0.05" units="cm"/>
      <inkml:brushProperty name="height" value="0.05" units="cm"/>
    </inkml:brush>
  </inkml:definitions>
  <inkml:trace contextRef="#ctx0" brushRef="#br0">438 265 19607 0 0,'-4'-1'99'0'0,"1"-1"0"0"0,-1 0-1 0 0,0 0 1 0 0,1-1 0 0 0,0 1-1 0 0,0-1 1 0 0,-1 1 0 0 0,1-1-1 0 0,1 0 1 0 0,-1-1 0 0 0,-3-4-1 0 0,2 2 64 0 0,1 0-1 0 0,0-1 0 0 0,0 1 1 0 0,0-1-1 0 0,-2-11 0 0 0,2 9-413 0 0,0-1 0 0 0,0 1 0 0 0,-1 0 0 0 0,0 0 0 0 0,0 0 0 0 0,-1 0 0 0 0,0 1 0 0 0,-9-11 0 0 0,12 17-15 0 0,-1-1 0 0 0,0 1 0 0 0,0 0 0 0 0,0 0 0 0 0,0 0 0 0 0,0 0 0 0 0,0 0 0 0 0,0 1 0 0 0,-1-1 0 0 0,1 1-1 0 0,0 0 1 0 0,-1 0 0 0 0,1 0 0 0 0,-1 0 0 0 0,0 1 0 0 0,1-1 0 0 0,-5 1 0 0 0,-3 0-202 0 0,0 1 1 0 0,0 0 0 0 0,0 1 0 0 0,-13 3-1 0 0,17-2 598 0 0,0-1 0 0 0,0 1 0 0 0,1 0 0 0 0,-1 0 0 0 0,1 1 0 0 0,-7 4 0 0 0,-3 2 535 0 0,7-3-173 0 0,0 0-1 0 0,1 0 1 0 0,0 1 0 0 0,0 0-1 0 0,-11 14 1 0 0,14-15-341 0 0,0 0 1 0 0,0 0 0 0 0,1 0-1 0 0,-7 16 1 0 0,-7 34 370 0 0,12-36-932 0 0,1-1 0 0 0,1 1 0 0 0,1 1 0 0 0,-1 24 0 0 0,5-29 39 0 0,0-1 0 0 0,1 0 1 0 0,0 0-1 0 0,2 0 0 0 0,0 0 1 0 0,0 0-1 0 0,11 22 0 0 0,5 1 357 0 0,-3-8 160 0 0,-10-20 8 0 0,-1 0 1 0 0,2-1 0 0 0,10 12-1 0 0,-5-5 3 0 0,0-3-30 0 0,0 0-1 0 0,0-1 1 0 0,1-1-1 0 0,1 0 1 0 0,27 17 0 0 0,-17-13-64 0 0,-4-2 10 0 0,0 0 1 0 0,1-2-1 0 0,28 11 1 0 0,-2-4-337 0 0,78 44 1 0 0,-116-58 165 0 0,0 2-1 0 0,0-1 1 0 0,-1 1-1 0 0,0 1 1 0 0,14 14 0 0 0,-18-16 18 0 0,0 0 1 0 0,0 1-1 0 0,-1-1 1 0 0,0 1-1 0 0,-1 0 1 0 0,1 0-1 0 0,-1 0 1 0 0,0 0-1 0 0,3 15 1 0 0,-4-13-20 0 0,-1 1 1 0 0,0 0 0 0 0,0-1 0 0 0,-1 1 0 0 0,0 0 0 0 0,-1-1-1 0 0,0 1 1 0 0,0 0 0 0 0,-1-1 0 0 0,-1 1 0 0 0,1-1 0 0 0,-2 0-1 0 0,1 0 1 0 0,-1 0 0 0 0,-10 16 0 0 0,-2 0-88 0 0,-1-2 1 0 0,-1 0-1 0 0,-1 0 1 0 0,-23 20-1 0 0,-95 72 1741 0 0,131-110-1438 0 0,-4 3 137 0 0,0-1 0 0 0,-20 12 1 0 0,-2-2 258 0 0,15-8-160 0 0,-1 0 0 0 0,-31 10 0 0 0,43-17-290 0 0,1-1 0 0 0,-1 1 0 0 0,1-2 0 0 0,-1 1 1 0 0,0 0-1 0 0,0-1 0 0 0,1 0 0 0 0,-1-1 0 0 0,0 1 0 0 0,1-1 0 0 0,-1 0 0 0 0,1 0 0 0 0,-11-4 1 0 0,14 4-48 0 0,0 0 1 0 0,0-1-1 0 0,0 1 1 0 0,1 0-1 0 0,-1-1 1 0 0,0 1-1 0 0,0-1 1 0 0,1 1-1 0 0,-1-1 1 0 0,1 0-1 0 0,-1 0 1 0 0,1 0-1 0 0,0 0 1 0 0,0 0-1 0 0,0 0 1 0 0,0 0-1 0 0,0 0 1 0 0,-1-3-1 0 0,0-4-64 0 0,0 0 0 0 0,0 0-1 0 0,0-11 1 0 0,2 20 48 0 0,0-10-50 0 0,0 0 0 0 0,1 0 0 0 0,0 0 1 0 0,1 0-1 0 0,3-13 0 0 0,-2 10-3 0 0,2-4-10 0 0,1 0 0 0 0,0 0 0 0 0,11-18 1 0 0,-4 7 73 0 0,115-217 638 0 0,-32 88 12 0 0,-24 37-249 0 0,-8 12-105 0 0,78-141 420 0 0,-128 220-698 0 0,-2-1 0 0 0,-1 0 0 0 0,-1-1 0 0 0,-2 0 0 0 0,-1 0 0 0 0,6-60 0 0 0,-12 73-219 0 0,-1 1 1 0 0,-3-20-1 0 0,2 29-175 0 0,0 0 1 0 0,-1-1 0 0 0,0 1 0 0 0,-1 0 0 0 0,0 0 0 0 0,-5-9 0 0 0,-6-10-5125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1.578"/>
    </inkml:context>
    <inkml:brush xml:id="br0">
      <inkml:brushProperty name="width" value="0.05" units="cm"/>
      <inkml:brushProperty name="height" value="0.05" units="cm"/>
    </inkml:brush>
  </inkml:definitions>
  <inkml:trace contextRef="#ctx0" brushRef="#br0">435 279 13792 0 0,'0'0'1056'0'0,"1"-1"-724"0"0,4-6-451 0 0,-1 1 0 0 0,0-1 0 0 0,-1 0 1 0 0,0 0-1 0 0,5-15 0 0 0,4-9-2080 0 0,-10 26 1797 0 0,0 0 1 0 0,-1 0-1 0 0,0 0 1 0 0,0 0 0 0 0,-1-1-1 0 0,1 1 1 0 0,-1 0-1 0 0,0 0 1 0 0,-1 0-1 0 0,1 0 1 0 0,-1 0 0 0 0,-1-6-1 0 0,1 9 345 0 0,1-2 394 0 0,-1-1 1 0 0,0 1-1 0 0,-1-1 0 0 0,1 1 0 0 0,-1 0 1 0 0,-3-7-1 0 0,-22-22 3543 0 0,24 30-3822 0 0,1-1 0 0 0,-1 1 0 0 0,1 0 0 0 0,-1 0 0 0 0,0 1-1 0 0,0-1 1 0 0,0 1 0 0 0,-1-1 0 0 0,1 1 0 0 0,-1 0 0 0 0,1 0 0 0 0,-1 0 0 0 0,0 1 0 0 0,1-1 0 0 0,-5 0 0 0 0,-13-1-118 0 0,-1 0 0 0 0,1 2 0 0 0,-39 1 0 0 0,51 1-42 0 0,1 0 1 0 0,0 1 0 0 0,0 0 0 0 0,0 0 0 0 0,0 1 0 0 0,1 0 0 0 0,-1 0 0 0 0,1 1 0 0 0,0 0 0 0 0,-12 8 0 0 0,-10 9-874 0 0,1 1-1 0 0,-28 30 1 0 0,49-44 965 0 0,0 1 0 0 0,1 0 0 0 0,0 1-1 0 0,1-1 1 0 0,-8 21 0 0 0,12-28 11 0 0,0 1 0 0 0,0-1 0 0 0,0 0-1 0 0,1 1 1 0 0,-1-1 0 0 0,1 1 0 0 0,0-1 0 0 0,0 1 0 0 0,0-1 0 0 0,0 1-1 0 0,0-1 1 0 0,0 1 0 0 0,1-1 0 0 0,-1 0 0 0 0,1 1 0 0 0,-1-1 0 0 0,1 1-1 0 0,0-1 1 0 0,0 0 0 0 0,0 0 0 0 0,1 1 0 0 0,-1-1 0 0 0,0 0-1 0 0,1 0 1 0 0,-1 0 0 0 0,1 0 0 0 0,0-1 0 0 0,0 1 0 0 0,-1 0 0 0 0,1-1-1 0 0,0 1 1 0 0,1-1 0 0 0,-1 0 0 0 0,0 0 0 0 0,4 2 0 0 0,0-1 316 0 0,0 0 0 0 0,0 0 0 0 0,0-1 0 0 0,0 0 0 0 0,0 0 0 0 0,13-1 0 0 0,4 1-103 0 0,-3 1-28 0 0,1-2 0 0 0,37-4-1 0 0,-50 4 88 0 0,0 0 0 0 0,16 1 0 0 0,1 1 442 0 0,-24-2-679 0 0,0 0 1 0 0,0 0-1 0 0,0 0 1 0 0,0 0-1 0 0,0 1 1 0 0,0-1 0 0 0,0 0-1 0 0,0 1 1 0 0,0-1-1 0 0,-1 0 1 0 0,1 1-1 0 0,0-1 1 0 0,1 2 0 0 0,7 2 308 0 0,-8-3-328 0 0,0-1 0 0 0,0 0 0 0 0,0 0 0 0 0,0 1 0 0 0,-1-1 0 0 0,1 0 0 0 0,0 1 0 0 0,0-1 0 0 0,0 1 0 0 0,-1-1 0 0 0,1 1 0 0 0,0-1 0 0 0,-1 1 0 0 0,1 0 0 0 0,0-1 0 0 0,-1 1 0 0 0,1 0 0 0 0,-1-1 0 0 0,1 3 0 0 0,0-2 33 0 0,-1 1 0 0 0,1-1 0 0 0,-1 0-1 0 0,0 1 1 0 0,1-1 0 0 0,-1 1 0 0 0,0-1 0 0 0,0 1 0 0 0,0-1-1 0 0,-1 4 1 0 0,0 0 73 0 0,0 0-1 0 0,-1 1 0 0 0,1-1 1 0 0,-1 0-1 0 0,-5 8 0 0 0,4-7-121 0 0,-11 19 27 0 0,0-1 0 0 0,-25 31-1 0 0,20-32-14 0 0,-57 66-1428 0 0,58-71 54 0 0,0 0 0 0 0,-34 24 0 0 0,33-29 147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1.954"/>
    </inkml:context>
    <inkml:brush xml:id="br0">
      <inkml:brushProperty name="width" value="0.05" units="cm"/>
      <inkml:brushProperty name="height" value="0.05" units="cm"/>
    </inkml:brush>
  </inkml:definitions>
  <inkml:trace contextRef="#ctx0" brushRef="#br0">4 0 20415 0 0,'0'0'996'0'0,"-1"2"-432"0"0,0 0-509 0 0,1 0 0 0 0,-1 0 0 0 0,1 0-1 0 0,0 0 1 0 0,0 0 0 0 0,0 0 0 0 0,0 1-1 0 0,0-1 1 0 0,0 0 0 0 0,0 0-1 0 0,1 0 1 0 0,-1 0 0 0 0,2 3 0 0 0,0 3-240 0 0,1-1 0 0 0,4 10 0 0 0,-1-5-928 0 0,17 22 0 0 0,-15-23 245 0 0,-1 0 1 0 0,10 20-1 0 0,-9-12 704 0 0,-1 1 0 0 0,-1-1-1 0 0,-1 1 1 0 0,3 22 0 0 0,-3-8 741 0 0,-1-11 948 0 0,1 42 1 0 0,-4-56-1454 0 0,0 0 0 0 0,3 13 0 0 0,-2-13-211 0 0,-1 0 0 0 0,1 14-1 0 0,1 13-2334 0 0,-2-27 1227 0 0,3 9-4755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2.309"/>
    </inkml:context>
    <inkml:brush xml:id="br0">
      <inkml:brushProperty name="width" value="0.05" units="cm"/>
      <inkml:brushProperty name="height" value="0.05" units="cm"/>
    </inkml:brush>
  </inkml:definitions>
  <inkml:trace contextRef="#ctx0" brushRef="#br0">27 1 21743 0 0,'-1'0'32'0'0,"-2"2"189"0"0,0-1 0 0 0,0 1 1 0 0,1 0-1 0 0,-1 0 0 0 0,-2 3 1 0 0,4-4-168 0 0,1 0-1 0 0,-1 0 1 0 0,0 0 0 0 0,1 0 0 0 0,-1 0 0 0 0,1 0 0 0 0,-1 0 0 0 0,1 0 0 0 0,-1 0 0 0 0,1 1 0 0 0,0-1 0 0 0,0 0 0 0 0,0 0 0 0 0,-1 0 0 0 0,1 1-1 0 0,0-1 1 0 0,0 0 0 0 0,1 2 0 0 0,6 41-752 0 0,-6-42 532 0 0,-1 0 1 0 0,1 0 0 0 0,-1 0 0 0 0,1-1 0 0 0,0 1 0 0 0,1 3 0 0 0,2 3-350 0 0,3 12-1104 0 0,-1 0 0 0 0,-1 1 0 0 0,-1 0 0 0 0,1 24 1 0 0,-1-17-212 0 0,-3-21 1398 0 0,0 1 0 0 0,0 0 1 0 0,-1 0-1 0 0,0 11 1 0 0,-7 132 732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2.660"/>
    </inkml:context>
    <inkml:brush xml:id="br0">
      <inkml:brushProperty name="width" value="0.05" units="cm"/>
      <inkml:brushProperty name="height" value="0.05" units="cm"/>
    </inkml:brush>
  </inkml:definitions>
  <inkml:trace contextRef="#ctx0" brushRef="#br0">32 0 21743 0 0,'-3'6'128'0'0,"2"-3"5"0"0,-1 1 0 0 0,0-1 0 0 0,1 0 0 0 0,-1 1 0 0 0,0-1 0 0 0,-4 4 0 0 0,5-5-32 0 0,-1 0 0 0 0,1 0 0 0 0,0 0 0 0 0,-1 1 0 0 0,1-1 0 0 0,0 1 0 0 0,1-1 0 0 0,-1 1 0 0 0,0-1 0 0 0,1 1 0 0 0,-1-1 0 0 0,1 1 0 0 0,0 2 0 0 0,0 5-180 0 0,0 0 0 0 0,3 12 0 0 0,-1-2-149 0 0,1 18-484 0 0,0 9-304 0 0,9 45 0 0 0,-3-31-389 0 0,-4-12-263 0 0,6 47-122 0 0,-10-86 2063 0 0,-1-6-4 0 0,0-1 0 0 0,0 1 1 0 0,1-1-1 0 0,-1 0 0 0 0,3 5 1 0 0,0 4 481 0 0,-2-11-684 0 0,-1 1 0 0 0,0 0 1 0 0,1-1-1 0 0,0 1 0 0 0,-1-1 1 0 0,1 1-1 0 0,0-1 0 0 0,0 1 1 0 0,0-1-1 0 0,0 1 0 0 0,2 1 0 0 0,1-2-2748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2.998"/>
    </inkml:context>
    <inkml:brush xml:id="br0">
      <inkml:brushProperty name="width" value="0.05" units="cm"/>
      <inkml:brushProperty name="height" value="0.05" units="cm"/>
    </inkml:brush>
  </inkml:definitions>
  <inkml:trace contextRef="#ctx0" brushRef="#br0">1 145 20239 0 0,'0'0'987'0'0,"1"-2"-434"0"0,2 0-481 0 0,1-1 0 0 0,-1 1-1 0 0,1 0 1 0 0,-1 0 0 0 0,1 0 0 0 0,0 0-1 0 0,4-1 1 0 0,-4 2-556 0 0,-1 0 0 0 0,1 0 0 0 0,0 0 0 0 0,0 1 0 0 0,-1 0 0 0 0,1 0 0 0 0,0 0 0 0 0,6 1 0 0 0,-8-1 184 0 0,0 0 0 0 0,0 1-1 0 0,-1-1 1 0 0,1 1 0 0 0,0-1 0 0 0,-1 1 0 0 0,1 0 0 0 0,0 0 0 0 0,-1 0 0 0 0,1 0-1 0 0,-1 0 1 0 0,1 0 0 0 0,-1 0 0 0 0,0 0 0 0 0,0 0 0 0 0,1 1 0 0 0,0 1 0 0 0,1 2-468 0 0,0 0 1 0 0,-1 1 0 0 0,1-1 0 0 0,1 8-1 0 0,9 38-1766 0 0,-8-29 1543 0 0,10 58 2019 0 0,-12-62-90 0 0,8 28 2155 0 0,-8-37-2019 0 0,0 1 121 0 0,0-1-1 0 0,5 12 1 0 0,-7-19-1012 0 0,0 0 0 0 0,0-1 0 0 0,0 1 0 0 0,0 0 0 0 0,0-1 0 0 0,0 1 0 0 0,1-1 0 0 0,-1 1 0 0 0,0-1 0 0 0,1 0 0 0 0,-1 0 0 0 0,1 1 0 0 0,0-1 0 0 0,-1 0 0 0 0,1 0 0 0 0,0 0-1 0 0,3 1 1 0 0,-4-2-129 0 0,0 0-1 0 0,1 0 1 0 0,-1 0-1 0 0,0 0 0 0 0,0 0 1 0 0,0 0-1 0 0,0-1 0 0 0,0 1 1 0 0,1 0-1 0 0,-1 0 1 0 0,0-1-1 0 0,0 1 0 0 0,0-1 1 0 0,0 1-1 0 0,0-1 0 0 0,0 0 1 0 0,0 1-1 0 0,1-2 1 0 0,2-2 164 0 0,0 0 0 0 0,6-7 0 0 0,-7 7-35 0 0,6-9 116 0 0,0 1 0 0 0,-1-2 0 0 0,-1 1-1 0 0,0-1 1 0 0,6-18 0 0 0,9-17 164 0 0,69-178-511 0 0,-88 218-73 0 0,-1 4-279 0 0,-1-1 0 0 0,2 0 0 0 0,-1 1 0 0 0,6-10 0 0 0,-5 3-2389 0 0,-2 9 1797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3.493"/>
    </inkml:context>
    <inkml:brush xml:id="br0">
      <inkml:brushProperty name="width" value="0.05" units="cm"/>
      <inkml:brushProperty name="height" value="0.05" units="cm"/>
    </inkml:brush>
  </inkml:definitions>
  <inkml:trace contextRef="#ctx0" brushRef="#br0">167 31 8984 0 0,'4'-4'433'0'0,"3"0"-241"0"0,1 1 0 0 0,0 0 1 0 0,0 0-1 0 0,1 1 0 0 0,-1 0 0 0 0,9-1 0 0 0,-13 2 155 0 0,16-4 2036 0 0,-19 4-1765 0 0,-1 3-504 0 0,-5 7 156 0 0,-2 6 355 0 0,-17 25 0 0 0,7-22-337 0 0,14-15-232 0 0,-1 0 0 0 0,2 1 1 0 0,-1-1-1 0 0,0 0 0 0 0,-3 5 0 0 0,-10 24 798 0 0,15-31-740 0 0,0 0-36 0 0,0 6-58 0 0,3-5-12 0 0,-1-2 3 0 0,0 2 16 0 0,1 0 7 0 0,0 0-1 0 0,-1-1 1 0 0,1 1-1 0 0,0-1 1 0 0,0 1 0 0 0,0-1-1 0 0,0 0 1 0 0,3 2-1 0 0,8 2 117 0 0,-11-3-128 0 0,0-1 1 0 0,0 0 0 0 0,1 0-1 0 0,-1-1 1 0 0,0 1 0 0 0,1 0-1 0 0,-1-1 1 0 0,1 0 0 0 0,4 1-1 0 0,13-1-66 0 0,-1 0-1 0 0,1 2 0 0 0,31 6 1 0 0,30 18-1282 0 0,-72-24 1220 0 0,-1 0 0 0 0,1 1 0 0 0,-1 1-1 0 0,0-1 1 0 0,0 1 0 0 0,15 10 0 0 0,-22-13 160 0 0,1 1 1 0 0,0-1-1 0 0,-1 1 1 0 0,0 0-1 0 0,1 0 1 0 0,-1-1 0 0 0,0 1-1 0 0,0 0 1 0 0,0 0-1 0 0,0 0 1 0 0,0 0-1 0 0,0 0 1 0 0,-1 0 0 0 0,1 1-1 0 0,-1-1 1 0 0,0 0-1 0 0,1 0 1 0 0,-1 0-1 0 0,0 0 1 0 0,0 1 0 0 0,0-1-1 0 0,0 0 1 0 0,-2 4-1 0 0,1 1 245 0 0,-1 0 0 0 0,0 1 0 0 0,0-1 0 0 0,-1 0 0 0 0,-7 12 0 0 0,-1-1 171 0 0,0 0-1 0 0,-27 30 1 0 0,-35 29 352 0 0,26-29-61 0 0,24-27-454 0 0,-39 30-1 0 0,22-20-199 0 0,23-18-110 0 0,0-1 0 0 0,-1 0 0 0 0,-36 17 0 0 0,51-28-45 0 0,-1 0-1 0 0,1 0 0 0 0,-1 0 1 0 0,1 0-1 0 0,-1 0 0 0 0,1-1 1 0 0,-1 0-1 0 0,-4 1 0 0 0,6-1-56 0 0,0-1 0 0 0,0 1 0 0 0,0 0 0 0 0,0 0-1 0 0,0-1 1 0 0,0 1 0 0 0,0-1 0 0 0,0 0-1 0 0,1 1 1 0 0,-1-1 0 0 0,0 0 0 0 0,0 0 0 0 0,1 0-1 0 0,-1 0 1 0 0,1-1 0 0 0,-3-1 0 0 0,-1-6-975 0 0,-2-1-202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5.601"/>
    </inkml:context>
    <inkml:brush xml:id="br0">
      <inkml:brushProperty name="width" value="0.05" units="cm"/>
      <inkml:brushProperty name="height" value="0.05" units="cm"/>
    </inkml:brush>
  </inkml:definitions>
  <inkml:trace contextRef="#ctx0" brushRef="#br0">1 0 12352 0 0,'0'0'1241'0'0,"0"8"1142"0"0,9 12-2056 0 0,10 33 0 0 0,-10-26-174 0 0,0 5-6 0 0,3 8 10 0 0,6 11 40 0 0,-11-28-109 0 0,16 33-1 0 0,-8-24 168 0 0,-11-21-65 0 0,1-1 0 0 0,0 0-1 0 0,1 0 1 0 0,0 0 0 0 0,13 15 0 0 0,-18-24-149 0 0,1 1 0 0 0,-1-1 0 0 0,1 0 1 0 0,-1 0-1 0 0,1-1 0 0 0,0 1 0 0 0,0 0 1 0 0,-1 0-1 0 0,1-1 0 0 0,0 1 0 0 0,0-1 1 0 0,0 0-1 0 0,0 1 0 0 0,0-1 0 0 0,0 0 1 0 0,-1 0-1 0 0,1 0 0 0 0,0 0 0 0 0,0-1 1 0 0,0 1-1 0 0,0 0 0 0 0,0-1 0 0 0,0 0 0 0 0,-1 1 1 0 0,1-1-1 0 0,0 0 0 0 0,2-1 0 0 0,7-4 87 0 0,-8 5-97 0 0,-1-1 0 0 0,1 1 0 0 0,-1-1 0 0 0,1 1-1 0 0,-1-1 1 0 0,4-3 0 0 0,3-5 59 0 0,-7 6-30 0 0,1 0-1 0 0,1 1 0 0 0,-1-1 1 0 0,5-3-1 0 0,-4 5 7 0 0,0-1 0 0 0,-1-1 0 0 0,1 1 1 0 0,-1 0-1 0 0,0-1 0 0 0,0 1 0 0 0,3-6 0 0 0,0-2 80 0 0,7-15 0 0 0,-3 4 38 0 0,31-62 276 0 0,-34 70-457 0 0,0 0 0 0 0,2 1 0 0 0,11-15 0 0 0,-15 21 1 0 0,8-14-1 0 0,-10 16-10 0 0,0-1 0 0 0,0 1 0 0 0,1 0-1 0 0,6-7 1 0 0,1-2-158 0 0,-10 11 67 0 0,1 1 0 0 0,0 0 0 0 0,-1-1-1 0 0,1 1 1 0 0,0 0 0 0 0,1 0 0 0 0,-1 0 0 0 0,0 1 0 0 0,3-3-1 0 0,3-2-480 0 0,-7 6 478 0 0,-1-1-1 0 0,1 1 1 0 0,0-1-1 0 0,-1 1 0 0 0,1-1 1 0 0,0 1-1 0 0,-1-1 1 0 0,1 1-1 0 0,0-1 0 0 0,0 1 1 0 0,-1 0-1 0 0,3-1 0 0 0,3 0-1822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6.029"/>
    </inkml:context>
    <inkml:brush xml:id="br0">
      <inkml:brushProperty name="width" value="0.05" units="cm"/>
      <inkml:brushProperty name="height" value="0.05" units="cm"/>
    </inkml:brush>
  </inkml:definitions>
  <inkml:trace contextRef="#ctx0" brushRef="#br0">213 34 15288 0 0,'0'0'1162'0'0,"0"-1"-790"0"0,0-25-926 0 0,0 26 490 0 0,-1-1 1 0 0,1 1 0 0 0,-1-1 0 0 0,1 1 0 0 0,-1-1-1 0 0,1 1 1 0 0,-1 0 0 0 0,0-1 0 0 0,1 1 0 0 0,-1-1-1 0 0,0 1 1 0 0,1 0 0 0 0,-1 0 0 0 0,-1-1 0 0 0,-1 1 57 0 0,-1 0 0 0 0,0 0 0 0 0,1 0 0 0 0,-1 0 0 0 0,1 1 0 0 0,-1 0 0 0 0,1-1 0 0 0,-1 1 0 0 0,1 0 0 0 0,0 1 0 0 0,-5 1 0 0 0,-12 4 267 0 0,16-5-163 0 0,1-1 1 0 0,-1 1-1 0 0,1 0 1 0 0,-1 0 0 0 0,1 0-1 0 0,0 0 1 0 0,0 1-1 0 0,0-1 1 0 0,0 1-1 0 0,-3 3 1 0 0,-4 4 202 0 0,-1 1-25 0 0,0 2-1 0 0,0-1 1 0 0,2 2-1 0 0,-14 21 0 0 0,21-31-258 0 0,0 1 0 0 0,0-1 0 0 0,0 1 0 0 0,-1 5 0 0 0,-2 6-130 0 0,4-11 77 0 0,-1 0-1 0 0,1 0 0 0 0,0 0 1 0 0,1 1-1 0 0,-1-1 0 0 0,1 0 0 0 0,0 0 1 0 0,0 0-1 0 0,0 0 0 0 0,2 8 0 0 0,-1-10 45 0 0,-1 0-1 0 0,1 0 0 0 0,0 0 0 0 0,0 0 0 0 0,0 0 0 0 0,0 0 0 0 0,0-1 0 0 0,1 1 0 0 0,-1 0 0 0 0,1 0 0 0 0,0-1 1 0 0,-1 1-1 0 0,1-1 0 0 0,0 0 0 0 0,1 1 0 0 0,-1-1 0 0 0,0 0 0 0 0,4 2 0 0 0,7 5 160 0 0,-11-7-133 0 0,0 0 1 0 0,0 0 0 0 0,1-1-1 0 0,-1 1 1 0 0,6 2 0 0 0,4-1 42 0 0,1 0 0 0 0,-1-1 0 0 0,1 0 0 0 0,0-1 1 0 0,20 0-1 0 0,7 0 184 0 0,-26 0-255 0 0,-1-2-1 0 0,0 0 1 0 0,14-3 0 0 0,5 0-85 0 0,-18 3-262 0 0,0-1-1 0 0,0 0 1 0 0,0-1 0 0 0,-1 0 0 0 0,0-2 0 0 0,22-8 0 0 0,-16 6-2452 0 0,-11 4-2347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6.727"/>
    </inkml:context>
    <inkml:brush xml:id="br0">
      <inkml:brushProperty name="width" value="0.05" units="cm"/>
      <inkml:brushProperty name="height" value="0.05" units="cm"/>
    </inkml:brush>
  </inkml:definitions>
  <inkml:trace contextRef="#ctx0" brushRef="#br0">270 26 18343 0 0,'0'0'884'0'0,"0"-1"-381"0"0,2-6 1 0 0,-1 6-503 0 0,-1 0 0 0 0,1 0-1 0 0,-1 0 1 0 0,1 0 0 0 0,-1 0 0 0 0,0 0-1 0 0,1 0 1 0 0,-1 0 0 0 0,0 0 0 0 0,0 0-1 0 0,0-1 1 0 0,0 1 0 0 0,0-2 0 0 0,0 2-559 0 0,-3 18-7840 0 0,1-9 8640 0 0,-5 11 0 0 0,-3 7 1011 0 0,-67 221 3408 0 0,62-208-4483 0 0,-7 25-488 0 0,-14 64-264 0 0,-12 25 583 0 0,11-14 164 0 0,22-83-742 0 0,13-41-2003 0 0,0 28-1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8.838"/>
    </inkml:context>
    <inkml:brush xml:id="br0">
      <inkml:brushProperty name="width" value="0.05" units="cm"/>
      <inkml:brushProperty name="height" value="0.05" units="cm"/>
    </inkml:brush>
  </inkml:definitions>
  <inkml:trace contextRef="#ctx0" brushRef="#br0">162 0 10736 0 0,'0'0'1078'0'0,"0"6"-6313"0"0,0-1 5761 0 0,0 1 0 0 0,-1-1 0 0 0,0 0 1 0 0,0 0-1 0 0,-3 9 0 0 0,0 0 329 0 0,0-1-1 0 0,-2 16 1 0 0,2-9-399 0 0,-10 67 263 0 0,5-17-418 0 0,-27 149-136 0 0,26-168-206 0 0,-13 94-483 0 0,9-46 87 0 0,6-49 442 0 0,1-16 8 0 0,5-24 40 0 0,0 0-1 0 0,0 0 1 0 0,0 11 0 0 0,2-20-122 0 0,0 1 0 0 0,0-1 1 0 0,0 0-1 0 0,0 0 0 0 0,0 0 1 0 0,0 0-1 0 0,0 0 1 0 0,-1 0-1 0 0,1 0 0 0 0,0 0 1 0 0,-1 0-1 0 0,1 0 0 0 0,-1 0 1 0 0,1 0-1 0 0,-1 0 1 0 0,1-1-1 0 0,-1 1 0 0 0,-1 1 1 0 0,1-11-4447 0 0,4-100 2441 0 0,0 55 1165 0 0,3-32-305 0 0,8-113-341 0 0,-11 88 2354 0 0,2 42 873 0 0,-1 1 1929 0 0,-2 56-2529 0 0,0 1-1 0 0,5-14 0 0 0,-4 16-448 0 0,-2 5-521 0 0,1 0 0 0 0,-1 0 0 0 0,1 1 0 0 0,0-1 0 0 0,1 0 0 0 0,-1 1 0 0 0,0-1 0 0 0,1 1 0 0 0,0 0 0 0 0,0 0 0 0 0,0 0 0 0 0,0 0 0 0 0,0 0 0 0 0,1 1 0 0 0,-1-1 0 0 0,1 1 0 0 0,-1 0 0 0 0,1 0 0 0 0,0 1 0 0 0,0-1 0 0 0,0 1 0 0 0,0-1 0 0 0,0 1 0 0 0,0 1 0 0 0,0-1 0 0 0,6 0 0 0 0,29 0-228 0 0,32 2-56 0 0,-58 0 176 0 0,0 1 1 0 0,16 5 0 0 0,-18-5 5 0 0,1 0 0 0 0,16 0 0 0 0,-13-1 0 0 0,-11 0 66 0 0,0 0 1 0 0,-1 0 0 0 0,1 1 0 0 0,0-1 0 0 0,-1 1-1 0 0,1 0 1 0 0,-1 0 0 0 0,1 0 0 0 0,-1 0 0 0 0,0 1-1 0 0,0-1 1 0 0,5 6 0 0 0,-3-4-14 0 0,-4-3-36 0 0,1 1 1 0 0,-1 0-1 0 0,1-1 0 0 0,-1 1 0 0 0,0 0 1 0 0,1 0-1 0 0,-1 0 0 0 0,0 0 1 0 0,0 0-1 0 0,0 0 0 0 0,-1 0 1 0 0,1 0-1 0 0,0 0 0 0 0,-1 1 1 0 0,0-1-1 0 0,1 0 0 0 0,-1 0 1 0 0,0 1-1 0 0,0-1 0 0 0,0 0 1 0 0,-1 4-1 0 0,-1 3-65 0 0,0-1 0 0 0,0 1 0 0 0,-1 0-1 0 0,-4 8 1 0 0,4-9-12 0 0,-3 1-64 0 0,1 0 1 0 0,-1 0-1 0 0,0 0 1 0 0,-1 0-1 0 0,0-1 1 0 0,-11 10-1 0 0,3-2 28 0 0,3-2 44 0 0,-1-1 1 0 0,0-1 0 0 0,-1 0 0 0 0,-18 13 0 0 0,10-10-416 0 0,-29 27 1 0 0,10-8-289 0 0,10-9-319 0 0,26-21 684 0 0,4-4 10 0 0,2 2-882 0 0,-1-2 1240 0 0,0 1 0 0 0,1-1 1 0 0,-1 1-1 0 0,1-1 0 0 0,-1 1 0 0 0,1-1 1 0 0,0 0-1 0 0,-1 1 0 0 0,1-1 0 0 0,-1 0 1 0 0,1 1-1 0 0,0-1 0 0 0,-1 0 0 0 0,1 0 1 0 0,0 0-1 0 0,-1 1 0 0 0,1-1 0 0 0,0 0 1 0 0,-1 0-1 0 0,1 0 0 0 0,0 0 0 0 0,-1 0 1 0 0,1 0-1 0 0,0-1 0 0 0,-1 1 0 0 0,1 0 1 0 0,-1 0-1 0 0,1 0 0 0 0,1-1 0 0 0,3-1 7 0 0,1 0-1 0 0,8-4 1 0 0,-8 3 165 0 0,10-6 291 0 0,1 0-1 0 0,15-12 1 0 0,10-6 300 0 0,-22 14-314 0 0,-1-1 0 0 0,23-20 0 0 0,5-5 161 0 0,-23 20 169 0 0,-1-1 0 0 0,37-41-1 0 0,32-54 742 0 0,-87 107-1462 0 0,0 1 1 0 0,-1-1-1 0 0,5-12 1 0 0,0 1 385 0 0,-9 18 412 0 0,0 0-789 0 0,0 1-1 0 0,0-1 0 0 0,0 0 0 0 0,-1 1 1 0 0,1-1-1 0 0,0 1 0 0 0,-1-1 0 0 0,1 1 1 0 0,-1-1-1 0 0,1 0 0 0 0,-1 1 0 0 0,1-1 1 0 0,-1 1-1 0 0,1 0 0 0 0,-1-1 0 0 0,1 1 1 0 0,-1-1-1 0 0,0 1 0 0 0,0-1 12 0 0,-1 0 0 0 0,1 1-1 0 0,0-1 1 0 0,0 0 0 0 0,-1 1 0 0 0,1 0 0 0 0,0-1-1 0 0,-2 1 1 0 0,-1 0-73 0 0,-1 0 0 0 0,1 1 0 0 0,0 0 0 0 0,0-1 0 0 0,1 2 0 0 0,-1-1 0 0 0,0 0 0 0 0,0 1 0 0 0,0 0 0 0 0,1 0 0 0 0,-1 0 0 0 0,-4 3 0 0 0,4-1-130 0 0,0-1 0 0 0,0 1 1 0 0,0-1-1 0 0,1 1 0 0 0,-1 0 1 0 0,1 1-1 0 0,0-1 0 0 0,0 0 1 0 0,-2 6-1 0 0,1-1-50 0 0,0 0 0 0 0,1 0 0 0 0,0 0 0 0 0,1 0 1 0 0,0 1-1 0 0,0-1 0 0 0,1 1 0 0 0,0 0 0 0 0,1-1 0 0 0,0 1 0 0 0,1-1 0 0 0,2 15 0 0 0,-3-20 197 0 0,1 0 0 0 0,0 0 0 0 0,-1 0-1 0 0,1 0 1 0 0,1 0 0 0 0,-1 0 0 0 0,1 0 0 0 0,-1 0-1 0 0,1-1 1 0 0,0 1 0 0 0,1-1 0 0 0,2 5 0 0 0,2 0 119 0 0,1 0 1 0 0,-1 0 0 0 0,13 8 0 0 0,-17-13-52 0 0,0-1 0 0 0,0 0 0 0 0,1 0 0 0 0,-1-1 0 0 0,1 1 0 0 0,0-1 0 0 0,0 1 0 0 0,-1-1 0 0 0,1-1 0 0 0,0 1 0 0 0,0 0 0 0 0,6-1 1 0 0,3 1 23 0 0,0-2 0 0 0,0 0 0 0 0,19-4 0 0 0,-11 0-143 0 0,-5 2-81 0 0,17-6 1 0 0,-28 7 144 0 0,0 0 0 0 0,0 0 1 0 0,0-1-1 0 0,0 1 0 0 0,-1-1 0 0 0,0 0 0 0 0,6-5 1 0 0,8-8 419 0 0,18-23 0 0 0,-29 30-291 0 0,0 0 1 0 0,-1-1 0 0 0,0 0 0 0 0,7-15-1 0 0,-9 15-49 0 0,-3 8-67 0 0,-1 0-1 0 0,1 0 0 0 0,0 0 0 0 0,-1 0 1 0 0,1 0-1 0 0,0 0 0 0 0,0 0 0 0 0,0 0 1 0 0,1 1-1 0 0,-1-1 0 0 0,3-2 0 0 0,-4 4-14 0 0,0 0 0 0 0,0 0-1 0 0,1-1 1 0 0,-1 1-1 0 0,0 0 1 0 0,0 0-1 0 0,1 0 1 0 0,-1 0 0 0 0,0 0-1 0 0,0 0 1 0 0,1 0-1 0 0,-1 0 1 0 0,0 0-1 0 0,0 0 1 0 0,1 0 0 0 0,-1 0-1 0 0,0 0 1 0 0,0 0-1 0 0,1 0 1 0 0,-1 0-1 0 0,0 0 1 0 0,0 0 0 0 0,1 0-1 0 0,-1 1 1 0 0,3-1 259 0 0,-1-5-109 0 0,-2 2 830 0 0,-2 7-858 0 0,-5 13-848 0 0,5-11 649 0 0,-27 54-1369 0 0,12-25 583 0 0,14-29 803 0 0,1 0-1 0 0,0 0 0 0 0,1 0 0 0 0,0 0 1 0 0,0 0-1 0 0,0 0 0 0 0,0 0 0 0 0,1 8 1 0 0,1-8 49 0 0,2-3 44 0 0,-1-3 33 0 0,0 0 1 0 0,1 0 0 0 0,-1 0 0 0 0,0-1 0 0 0,0 1 0 0 0,0-1 0 0 0,0 0 0 0 0,0 1 0 0 0,2-3 0 0 0,6 0 164 0 0,-6 1-133 0 0,-1 1 0 0 0,1-1 0 0 0,0 0 0 0 0,-1 0 0 0 0,0-1 0 0 0,1 1 0 0 0,-1-1 0 0 0,0 0 0 0 0,5-6 0 0 0,1 0 70 0 0,8-7 40 0 0,35-32 398 0 0,-32 31-455 0 0,18-22 0 0 0,7-5 47 0 0,58-46 127 0 0,-83 73-330 0 0,-2 2-1091 0 0,28-31 0 0 0,-42 41 319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39.969"/>
    </inkml:context>
    <inkml:brush xml:id="br0">
      <inkml:brushProperty name="width" value="0.05" units="cm"/>
      <inkml:brushProperty name="height" value="0.05" units="cm"/>
    </inkml:brush>
  </inkml:definitions>
  <inkml:trace contextRef="#ctx0" brushRef="#br0">1 146 18287 0 0,'0'1'414'0'0,"7"13"366"0"0,-1-4-619 0 0,-1 0 0 0 0,-1 0 1 0 0,1 1-1 0 0,4 21 0 0 0,2 66-2999 0 0,-10-78 2042 0 0,6 71-4411 0 0,-7-86 5251 0 0,1 1 0 0 0,1 0 0 0 0,3 10 0 0 0,1 4 544 0 0,-4-12 257 0 0,1 1 0 0 0,0-1 0 0 0,1 0 0 0 0,0 0 0 0 0,0 0 0 0 0,6 8 0 0 0,-9-16-755 0 0,-1 1 0 0 0,1 0 0 0 0,0 0 0 0 0,-1 0 0 0 0,1-1 0 0 0,0 1 0 0 0,-1 0 0 0 0,1-1 0 0 0,0 1 0 0 0,0-1 0 0 0,0 1 0 0 0,0-1 0 0 0,0 1 0 0 0,0-1 0 0 0,0 0 0 0 0,0 1 0 0 0,0-1 0 0 0,1 0 0 0 0,0 0 35 0 0,0 0 0 0 0,1 0-1 0 0,-1 0 1 0 0,0 0 0 0 0,0 0 0 0 0,0-1 0 0 0,0 1 0 0 0,3-2 0 0 0,1-1 45 0 0,1 0-1 0 0,-1-1 0 0 0,0 0 1 0 0,7-5-1 0 0,-7 5-129 0 0,0-1 0 0 0,-1 0 1 0 0,1 0-1 0 0,-1-1 0 0 0,8-9 0 0 0,52-80-449 0 0,-46 68 153 0 0,-2-2 0 0 0,19-41 0 0 0,-12 20 108 0 0,53-126-407 0 0,-68 157 498 0 0,-6 15 101 0 0,-1-1-1 0 0,0 0 1 0 0,0 0-1 0 0,2-6 0 0 0,-3 3 183 0 0,-2 14-83 0 0,-2 6-256 0 0,-16 69-1791 0 0,5-17 1263 0 0,7-30 530 0 0,1-9 247 0 0,2 0 0 0 0,-2 49 0 0 0,7-70-39 0 0,-1 0-1 0 0,1 1 1 0 0,-1-1-1 0 0,1 0 0 0 0,0 0 1 0 0,3 5-1 0 0,-1 0 205 0 0,-3-9-269 0 0,0 1-1 0 0,1-1 0 0 0,-1 1 0 0 0,0-1 0 0 0,0 1 0 0 0,1-1 1 0 0,-1 1-1 0 0,0-1 0 0 0,1 0 0 0 0,-1 1 0 0 0,1-1 0 0 0,-1 1 1 0 0,0-1-1 0 0,1 0 0 0 0,-1 1 0 0 0,1-1 0 0 0,-1 0 0 0 0,1 0 1 0 0,-1 1-1 0 0,1-1 0 0 0,-1 0 0 0 0,1 0 0 0 0,0 0 0 0 0,-1 0 1 0 0,1 1-1 0 0,-1-1 0 0 0,1 0 0 0 0,-1 0 0 0 0,1 0 0 0 0,0 0 1 0 0,-1 0-1 0 0,1-1 0 0 0,3 1 20 0 0,0-1 0 0 0,-1 0 0 0 0,1 0 0 0 0,3-2 0 0 0,-3 1 41 0 0,3-1 5 0 0,0-1-1 0 0,13-8 1 0 0,-7 4 5 0 0,-3 0-100 0 0,1 0 0 0 0,-2 0 0 0 0,1-1 0 0 0,-1 0 0 0 0,13-17 0 0 0,6-13-171 0 0,10-10-34 0 0,2-3 302 0 0,-31 40 15 0 0,1 1 0 0 0,22-20-1 0 0,-32 31-113 0 0,0 0-1 0 0,1 0 0 0 0,-1-1 1 0 0,0 1-1 0 0,0 0 0 0 0,0 0 0 0 0,1 0 1 0 0,-1 0-1 0 0,0 0 0 0 0,0 0 1 0 0,1 0-1 0 0,-1 0 0 0 0,0 0 1 0 0,0 0-1 0 0,1 0 0 0 0,-1 0 0 0 0,0 0 1 0 0,0 0-1 0 0,0 0 0 0 0,1 0 1 0 0,-1 0-1 0 0,0 0 0 0 0,0 0 1 0 0,1 0-1 0 0,-1 0 0 0 0,0 0 0 0 0,0 0 1 0 0,0 0-1 0 0,1 1 0 0 0,-1-1 1 0 0,0 0-1 0 0,0 0 0 0 0,0 0 1 0 0,1 0-1 0 0,-1 0 0 0 0,0 1 0 0 0,0-1 1 0 0,0 0-1 0 0,0 1 0 0 0,1-1-1 0 0,-1 0 1 0 0,0 0 0 0 0,0 0 0 0 0,0 0-1 0 0,0 1 1 0 0,0-1 0 0 0,1 0 0 0 0,-1 0-1 0 0,0 0 1 0 0,0 0 0 0 0,0 0-1 0 0,1 0 1 0 0,-1 1 0 0 0,0-1 0 0 0,0 0-1 0 0,0 0 1 0 0,1 0 0 0 0,-1 0-1 0 0,0 0 1 0 0,0 0 0 0 0,0 0 0 0 0,1 0-1 0 0,-1 0 1 0 0,0 0 0 0 0,0 0 0 0 0,1 0-1 0 0,-1 0 1 0 0,0 0 0 0 0,0 0-1 0 0,0 0 1 0 0,1 0 0 0 0,-1-1 0 0 0,0 1-1 0 0,0 0 1 0 0,4-4-9 0 0,-1 2 76 0 0,-2 7-158 0 0,-1-2 16 0 0,-1 1 1 0 0,1-1-1 0 0,-1 0 1 0 0,0 0-1 0 0,0 0 1 0 0,-3 6-1 0 0,0 2-60 0 0,-10 21 85 0 0,3-8 7 0 0,-13 28 97 0 0,-14 36 91 0 0,27-63-144 0 0,8-19 0 0 0,0 1 0 0 0,-2 7 0 0 0,2-8-35 0 0,0 0-37 0 0,3-5 38 0 0,3-4 13 0 0,3-4-22 0 0,9-13-208 0 0,-11 15 200 0 0,-1 1-1 0 0,1-1 0 0 0,4-4 0 0 0,10-11-233 0 0,-6 5 82 0 0,28-37-502 0 0,-11 19 88 0 0,0-1-4 0 0,12-13 327 0 0,-26 31 250 0 0,-12 11 65 0 0,1 1 1 0 0,0 0-1 0 0,0 0 1 0 0,9-7-1 0 0,27-17 903 0 0,-39 28-887 0 0,-1 0 0 0 0,0 0 0 0 0,1 1 0 0 0,-1-1-1 0 0,1 0 1 0 0,-1 0 0 0 0,1 0 0 0 0,-1 0 0 0 0,0 1 0 0 0,1-1 0 0 0,-1 0-1 0 0,0 0 1 0 0,1 1 0 0 0,-1-1 0 0 0,0 0 0 0 0,1 1 0 0 0,-1-1 0 0 0,0 0-1 0 0,1 1 1 0 0,-1 0 43 0 0,3 2-42 0 0,0 0-1 0 0,-1 0 1 0 0,1 0-1 0 0,-1 1 1 0 0,0-1-1 0 0,0 1 1 0 0,0-1-1 0 0,0 1 1 0 0,-1 0-1 0 0,1 0 1 0 0,-1 0-1 0 0,0 0 1 0 0,0 5-1 0 0,1 6-60 0 0,-1 1 0 0 0,-1 18 0 0 0,0-17 87 0 0,-3 64 826 0 0,2-56-388 0 0,1 26 0 0 0,1-19 159 0 0,-1-31-766 0 0,4 5-983 0 0,-3-5 1064 0 0,0-1 0 0 0,0 0 0 0 0,-1 0 0 0 0,1 1 0 0 0,0-1 0 0 0,0 0 1 0 0,0 0-1 0 0,0 0 0 0 0,-1 0 0 0 0,1 0 0 0 0,0 0 0 0 0,0 0 0 0 0,0 0 0 0 0,0-1 0 0 0,-1 1 1 0 0,1 0-1 0 0,0 0 0 0 0,1-1 0 0 0,0 0-20 0 0,1 0 0 0 0,-1-1 0 0 0,0 1 0 0 0,1-1 0 0 0,2-3 0 0 0,2-2 92 0 0,0 0-1 0 0,7-10 1 0 0,-9 9 20 0 0,0 0 1 0 0,-1 0-1 0 0,8-16 0 0 0,2-6 8 0 0,-13 28-77 0 0,7-14-159 0 0,20-28 0 0 0,-25 39 95 0 0,7-8 70 0 0,20-21 0 0 0,-11 14 641 0 0,-15 27-894 0 0,0 5-83 0 0,-1 1 0 0 0,0-1 0 0 0,-1 1 0 0 0,2 22 0 0 0,-3-13 222 0 0,1 53 405 0 0,-3-42 222 0 0,-2 3-967 0 0,3-36 226 0 0,-7-19-3928 0 0,6 6 3591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0.437"/>
    </inkml:context>
    <inkml:brush xml:id="br0">
      <inkml:brushProperty name="width" value="0.05" units="cm"/>
      <inkml:brushProperty name="height" value="0.05" units="cm"/>
    </inkml:brush>
  </inkml:definitions>
  <inkml:trace contextRef="#ctx0" brushRef="#br0">1 0 19871 0 0,'0'0'1514'0'0,"0"1"-1037"0"0,1 4-487 0 0,0-1 1 0 0,0 0-1 0 0,0 0 0 0 0,1 0 1 0 0,0 0-1 0 0,0 0 0 0 0,5 8 1 0 0,1 2-493 0 0,26 63-2302 0 0,-23-52 1228 0 0,-9-19 855 0 0,1 0-1 0 0,0-1 1 0 0,0 1 0 0 0,0 0 0 0 0,0-1-1 0 0,1 0 1 0 0,0 0 0 0 0,0 0 0 0 0,1 0-1 0 0,6 5 1 0 0,-9-8 520 0 0,0-1 0 0 0,0 1 0 0 0,1-1 0 0 0,-1 1 0 0 0,0-1 0 0 0,1 0 0 0 0,-1 0 0 0 0,1 0 0 0 0,-1 0 0 0 0,1 0 0 0 0,0-1 0 0 0,-1 1 0 0 0,1-1 0 0 0,0 0 0 0 0,-1 0 0 0 0,1 0 0 0 0,0 0 0 0 0,0 0 0 0 0,-1 0 0 0 0,6-2 0 0 0,9-5 882 0 0,-1-1-1 0 0,-1-1 1 0 0,0 0 0 0 0,25-19 0 0 0,-25 16 557 0 0,25-25 0 0 0,-29 26-600 0 0,0 1 0 0 0,14-8 0 0 0,-6 4 100 0 0,-17 12-638 0 0,16-10 533 0 0,-17 11-551 0 0,0 0 0 0 0,1 1 0 0 0,-1-1 0 0 0,0 1 0 0 0,1-1 0 0 0,-1 1 0 0 0,1 0 0 0 0,-1-1 0 0 0,0 1 0 0 0,1 0 0 0 0,-1 0 0 0 0,1 0 0 0 0,1 0 0 0 0,-1 1-15 0 0,-1-1-2 0 0,0 0 0 0 0,0 0 0 0 0,0 0 0 0 0,0 0 0 0 0,0 0 1 0 0,0 1-1 0 0,0-1 0 0 0,0 0 0 0 0,0 1 0 0 0,0-1 0 0 0,0 1 0 0 0,0-1 0 0 0,0 1 0 0 0,0 0 1 0 0,0-1-1 0 0,0 1 0 0 0,-1 0 0 0 0,1 0 0 0 0,0 0 0 0 0,0-1 0 0 0,-1 1 0 0 0,1 0 0 0 0,-1 0 1 0 0,1 0-1 0 0,0 2 0 0 0,2 6 67 0 0,-1 1 0 0 0,0 0-1 0 0,-1 0 1 0 0,0-1 0 0 0,0 1 0 0 0,-2 13 0 0 0,-9 62 528 0 0,8-72-565 0 0,-2 20 74 0 0,-10 50 166 0 0,5-34-244 0 0,-1 6-336 0 0,-5 20-398 0 0,-3 11-600 0 0,16-77 943 0 0,0 0 0 0 0,0 1 1 0 0,1 15-1 0 0,1-25-115 0 0,3-8-2116 0 0,-3 0 2433 0 0,1-1 0 0 0,-1 1 0 0 0,-1-12 0 0 0,-2 2-68 0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0.781"/>
    </inkml:context>
    <inkml:brush xml:id="br0">
      <inkml:brushProperty name="width" value="0.05" units="cm"/>
      <inkml:brushProperty name="height" value="0.05" units="cm"/>
    </inkml:brush>
  </inkml:definitions>
  <inkml:trace contextRef="#ctx0" brushRef="#br0">127 259 1464 0 0,'-22'-35'46'0'0,"-15"-24"52"0"0,15 20 1916 0 0,14 25-185 0 0,0 0 0 0 0,1 0 0 0 0,0-1 1 0 0,-8-27-1 0 0,15 42-1661 0 0,0-1 0 0 0,0 0 0 0 0,-1 1 0 0 0,1-1 0 0 0,0 0 1 0 0,0 1-1 0 0,0-1 0 0 0,0 0 0 0 0,0 1 0 0 0,1-1 0 0 0,-1 0 0 0 0,0 1 1 0 0,0-1-1 0 0,0 0 0 0 0,0 1 0 0 0,1-1 0 0 0,-1 0 0 0 0,0 1 0 0 0,1-1 1 0 0,-1 1-1 0 0,1-1 0 0 0,-1 1 0 0 0,0-1 0 0 0,1 0 0 0 0,1 0 76 0 0,-1 0 0 0 0,1 0-1 0 0,-1 0 1 0 0,1 1-1 0 0,-1-1 1 0 0,1 0 0 0 0,-1 1-1 0 0,1-1 1 0 0,2 0-1 0 0,2 0 76 0 0,-1 0-1 0 0,0 1 1 0 0,1 0-1 0 0,-1 0 1 0 0,9 1-1 0 0,39 6 46 0 0,-12-2-1242 0 0,46 12 0 0 0,-54-8-850 0 0,0-2-4870 0 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3.947"/>
    </inkml:context>
    <inkml:brush xml:id="br0">
      <inkml:brushProperty name="width" value="0.05" units="cm"/>
      <inkml:brushProperty name="height" value="0.05" units="cm"/>
    </inkml:brush>
  </inkml:definitions>
  <inkml:trace contextRef="#ctx0" brushRef="#br0">423 232 9760 0 0,'-1'-1'222'0'0,"-3"-3"-172"0"0,0 0 0 0 0,0-1-1 0 0,0 1 1 0 0,1-1-1 0 0,-1 0 1 0 0,1 0-1 0 0,0 0 1 0 0,1 0 0 0 0,-1 0-1 0 0,1-1 1 0 0,0 1-1 0 0,1-1 1 0 0,-1 1 0 0 0,1-1-1 0 0,-1-6 1 0 0,-8-25 354 0 0,9 33-207 0 0,0 0 1 0 0,0 1 0 0 0,-2-7-1 0 0,-2-4 251 0 0,2 9-370 0 0,1 0-1 0 0,-1 0 1 0 0,1 1-1 0 0,-1-1 1 0 0,0 1 0 0 0,-1-1-1 0 0,1 1 1 0 0,-6-5-1 0 0,0 0 296 0 0,8 7-305 0 0,-1 1 0 0 0,1-1-1 0 0,0 1 1 0 0,-1 0 0 0 0,0 0 0 0 0,1 0 0 0 0,-1 0 0 0 0,0 0 0 0 0,0 0-1 0 0,1 0 1 0 0,-1 1 0 0 0,0-1 0 0 0,-3 0 0 0 0,-2 0 152 0 0,1 1 1 0 0,-13-1 0 0 0,10 2-36 0 0,5-1-149 0 0,0 0 0 0 0,0 1 0 0 0,0 0 0 0 0,0 0-1 0 0,1 0 1 0 0,-1 0 0 0 0,0 1 0 0 0,1-1 0 0 0,-7 4 0 0 0,-3 3 97 0 0,-13 12 0 0 0,25-19-132 0 0,-10 8-108 0 0,0 0 1 0 0,1 1-1 0 0,0 1 1 0 0,-12 17-1 0 0,-28 50-591 0 0,40-61 655 0 0,2-3 37 0 0,1 1-1 0 0,1 0 0 0 0,-6 23 1 0 0,10-31-19 0 0,0-1 0 0 0,1 1 0 0 0,0-1 1 0 0,0 1-1 0 0,0-1 0 0 0,1 1 1 0 0,0-1-1 0 0,1 1 0 0 0,-1 0 0 0 0,1-1 1 0 0,0 1-1 0 0,1-1 0 0 0,0 0 1 0 0,3 8-1 0 0,-4-12-10 0 0,1 1-1 0 0,-1-1 1 0 0,1 0 0 0 0,0 0-1 0 0,0 0 1 0 0,0 0 0 0 0,0 0-1 0 0,0 0 1 0 0,0 0 0 0 0,0-1-1 0 0,1 1 1 0 0,-1-1 0 0 0,1 0-1 0 0,-1 1 1 0 0,1-1 0 0 0,0-1 0 0 0,-1 1-1 0 0,1 0 1 0 0,0 0 0 0 0,3-1-1 0 0,5 2-131 0 0,0-1 0 0 0,0-1 1 0 0,18-2-1 0 0,-3 0 542 0 0,-1-2 0 0 0,50-12 0 0 0,-5-4 108 0 0,-43 12-235 0 0,52-7 0 0 0,-28 5-98 0 0,-41 9-60 0 0,-1 0-1 0 0,1 0 1 0 0,9 1 0 0 0,-11 0 81 0 0,-6 0-110 0 0,-1 0 0 0 0,1 0 0 0 0,0 0 0 0 0,-1 1 0 0 0,1-1 0 0 0,0 1 0 0 0,-1-1 0 0 0,1 1 0 0 0,0 0 1 0 0,2 1-1 0 0,-4-2-40 0 0,1 0 1 0 0,-1 1-1 0 0,1-1 1 0 0,-1 0-1 0 0,0 1 1 0 0,1-1-1 0 0,-1 0 1 0 0,1 1-1 0 0,-1-1 1 0 0,0 1-1 0 0,1-1 1 0 0,-1 1-1 0 0,0-1 1 0 0,0 1-1 0 0,1-1 1 0 0,-1 1-1 0 0,0-1 1 0 0,0 1-1 0 0,0-1 1 0 0,0 1 0 0 0,0-1-1 0 0,0 1 1 0 0,0-1-1 0 0,0 1 1 0 0,0-1-1 0 0,0 1 1 0 0,0 0-1 0 0,0-1 1 0 0,0 1-1 0 0,0-1 1 0 0,0 1-1 0 0,0-1 1 0 0,0 1-1 0 0,-1 0 1 0 0,-7 13 167 0 0,0-1-1 0 0,-1 1 1 0 0,-16 17 0 0 0,20-24-170 0 0,-47 51-176 0 0,0-7-807 0 0,22-24 272 0 0,-13 12-1338 0 0,21-22-3078 0 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4.309"/>
    </inkml:context>
    <inkml:brush xml:id="br0">
      <inkml:brushProperty name="width" value="0.05" units="cm"/>
      <inkml:brushProperty name="height" value="0.05" units="cm"/>
    </inkml:brush>
  </inkml:definitions>
  <inkml:trace contextRef="#ctx0" brushRef="#br0">27 0 20239 0 0,'-2'2'112'0'0,"0"-1"0"0"0,1 1-1 0 0,-1-1 1 0 0,0 1-1 0 0,1-1 1 0 0,0 1 0 0 0,-1 0-1 0 0,1 0 1 0 0,0 0-1 0 0,0 0 1 0 0,0 0 0 0 0,0 0-1 0 0,1 0 1 0 0,-1 0-1 0 0,0 3 1 0 0,-1 4 40 0 0,1 0-1 0 0,-1 13 1 0 0,2-9-169 0 0,-2 15 0 0 0,3 0 0 0 0,0 0-1 0 0,6 35 1 0 0,25 81-1647 0 0,-10-40-2224 0 0,-10-52 1452 0 0,-6-28 1039 0 0,-3-12 664 0 0,-2-4-206 0 0,6 13 0 0 0,-7-18 743 0 0,1-1-1 0 0,0 0 1 0 0,0-1 0 0 0,0 1-1 0 0,1 0 1 0 0,-1 0-1 0 0,0 0 1 0 0,1-1-1 0 0,-1 1 1 0 0,1 0 0 0 0,2 1-1 0 0,7 5-492 0 0,-9-6 1 0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4.661"/>
    </inkml:context>
    <inkml:brush xml:id="br0">
      <inkml:brushProperty name="width" value="0.05" units="cm"/>
      <inkml:brushProperty name="height" value="0.05" units="cm"/>
    </inkml:brush>
  </inkml:definitions>
  <inkml:trace contextRef="#ctx0" brushRef="#br0">0 7 4752 0 0,'0'0'353'0'0,"3"-3"-218"0"0,-2 3-19 0 0,0-1-1 0 0,-1 1 1 0 0,1 0 0 0 0,0-1 0 0 0,0 1-1 0 0,-1-1 1 0 0,1 1 0 0 0,0 0 0 0 0,0 0-1 0 0,-1-1 1 0 0,1 1 0 0 0,0 0 0 0 0,0 0-1 0 0,0 0 1 0 0,0 0 0 0 0,-1 0 0 0 0,1 0-1 0 0,0 0 1 0 0,0 0 0 0 0,0 0-1 0 0,-1 1 1 0 0,1-1 0 0 0,0 0 0 0 0,0 0-1 0 0,0 1 1 0 0,1 0 243 0 0,0 0 0 0 0,0 1 0 0 0,0-1 0 0 0,0 0 0 0 0,0 1 0 0 0,2 2 0 0 0,2 3 200 0 0,0 0 0 0 0,-1 1 0 0 0,0-1 0 0 0,0 1 0 0 0,-1 0-1 0 0,0 0 1 0 0,4 11 0 0 0,1 8 71 0 0,4 28 0 0 0,-4-19-380 0 0,23 113-18 0 0,5 19-3045 0 0,-33-146 1072 0 0,0-5-2896 0 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4.998"/>
    </inkml:context>
    <inkml:brush xml:id="br0">
      <inkml:brushProperty name="width" value="0.05" units="cm"/>
      <inkml:brushProperty name="height" value="0.05" units="cm"/>
    </inkml:brush>
  </inkml:definitions>
  <inkml:trace contextRef="#ctx0" brushRef="#br0">1 112 1984 0 0,'7'-15'1'0'0,"9"-11"82"0"0,-8 14 82 0 0,15-19-387 0 0,-20 28 404 0 0,-1 0 0 0 0,1 0 0 0 0,0 0 0 0 0,0 1 0 0 0,0-1 0 0 0,1 1 0 0 0,5-3 0 0 0,-8 4 52 0 0,0 1 1 0 0,0-1 0 0 0,0 1 0 0 0,0 0 0 0 0,0-1 0 0 0,0 1-1 0 0,0 0 1 0 0,0 0 0 0 0,0 0 0 0 0,0 0 0 0 0,0 0 0 0 0,1 0-1 0 0,-1 0 1 0 0,0 0 0 0 0,0 1 0 0 0,0-1 0 0 0,0 0 0 0 0,2 1-1 0 0,-2 0 58 0 0,1 0 0 0 0,0 0 0 0 0,-1 1 0 0 0,1-1-1 0 0,0 0 1 0 0,-1 1 0 0 0,0-1 0 0 0,1 1-1 0 0,1 2 1 0 0,0 1 230 0 0,0 1-1 0 0,0-1 1 0 0,0 1-1 0 0,0 0 1 0 0,1 9 0 0 0,4 15 1284 0 0,6 46 1 0 0,-4 32-270 0 0,-4-41-889 0 0,13 149 943 0 0,-12-141-1061 0 0,-2-38-527 0 0,-3-22-549 0 0,2 24 0 0 0,-1-3-1174 0 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5.337"/>
    </inkml:context>
    <inkml:brush xml:id="br0">
      <inkml:brushProperty name="width" value="0.05" units="cm"/>
      <inkml:brushProperty name="height" value="0.05" units="cm"/>
    </inkml:brush>
  </inkml:definitions>
  <inkml:trace contextRef="#ctx0" brushRef="#br0">1 402 19519 0 0,'0'0'1967'0'0,"4"3"-1790"0"0,-2-2-186 0 0,0-1-89 0 0,-1 1 0 0 0,1-1 0 0 0,0 1-1 0 0,0 0 1 0 0,0-1 0 0 0,-1 1-1 0 0,1 0 1 0 0,-1 0 0 0 0,1 1 0 0 0,0-1-1 0 0,-1 0 1 0 0,0 0 0 0 0,1 1 0 0 0,-1-1-1 0 0,1 2 1 0 0,1 1-181 0 0,3 4-293 0 0,1 1 0 0 0,-2 1 0 0 0,1-1 0 0 0,4 12 0 0 0,0 7-392 0 0,-2 1 0 0 0,7 38-1 0 0,-12-54 1035 0 0,0 6 608 0 0,0 0-1 0 0,0 19 1 0 0,-3-35-451 0 0,0 0 1 0 0,1 0 0 0 0,-1 0-1 0 0,1-1 1 0 0,0 1 0 0 0,0 0-1 0 0,1 2 1 0 0,2 5 60 0 0,-4-9-308 0 0,0-1 0 0 0,0 0 0 0 0,1 0 0 0 0,-1 1 0 0 0,0-1 0 0 0,0 0 0 0 0,0 0 0 0 0,0 1 0 0 0,0-1 0 0 0,1 0 0 0 0,-1 0 0 0 0,0 0 0 0 0,0 0 0 0 0,1 1 0 0 0,-1-1 0 0 0,0 0 0 0 0,0 0 0 0 0,0 0 0 0 0,1 0 0 0 0,-1 0 0 0 0,0 0 0 0 0,1 0 0 0 0,-1 1 0 0 0,0-1 0 0 0,0 0 0 0 0,1 0 0 0 0,-1 0 0 0 0,1 0 0 0 0,10-3-562 0 0,-8 1 459 0 0,0 1 1 0 0,0-1-1 0 0,0 0 1 0 0,4-3-1 0 0,0-3 382 0 0,0 0 0 0 0,-1-1 0 0 0,0 1 0 0 0,0-2 0 0 0,7-15 0 0 0,-2 5 147 0 0,80-161 1673 0 0,-2 7-1492 0 0,-56 108-564 0 0,11-19-170 0 0,14-20-1531 0 0,-54 93 836 0 0,-3 8 402 0 0,2-3-406 0 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5.702"/>
    </inkml:context>
    <inkml:brush xml:id="br0">
      <inkml:brushProperty name="width" value="0.05" units="cm"/>
      <inkml:brushProperty name="height" value="0.05" units="cm"/>
    </inkml:brush>
  </inkml:definitions>
  <inkml:trace contextRef="#ctx0" brushRef="#br0">103 0 19839 0 0,'0'0'1514'0'0,"0"1"-1037"0"0,-5 6-291 0 0,3-6-190 0 0,1 0 0 0 0,0 0-1 0 0,0 1 1 0 0,0-1 0 0 0,1 0 0 0 0,-1 1-1 0 0,-1 1 1 0 0,-4 9-381 0 0,1-2 59 0 0,-3 16-476 0 0,-13 33-1454 0 0,0-1 573 0 0,8-20 1958 0 0,10-27-33 0 0,0 0 0 0 0,0 1 0 0 0,1-1 1 0 0,0 1-1 0 0,1 0 0 0 0,1 0 0 0 0,0-1 1 0 0,0 1-1 0 0,1 0 0 0 0,1 0 0 0 0,0-1 0 0 0,1 1 1 0 0,0-1-1 0 0,7 19 0 0 0,-7-24-288 0 0,1 0 0 0 0,0 0-1 0 0,0 0 1 0 0,0-1 0 0 0,0 1 0 0 0,1-1-1 0 0,0 0 1 0 0,7 6 0 0 0,-8-8-7 0 0,1 0 0 0 0,-1 0 0 0 0,1 0-1 0 0,-1-1 1 0 0,1 1 0 0 0,0-1 0 0 0,9 3 0 0 0,39 7-89 0 0,-31-9 395 0 0,1-2 0 0 0,-1 0 0 0 0,0-1 0 0 0,35-5-1 0 0,-46 5-198 0 0,-1 0-1 0 0,0 0 0 0 0,0 1 1 0 0,0 0-1 0 0,13 4 0 0 0,-22-5-41 0 0,0 0-1 0 0,1 1 1 0 0,-1-1 0 0 0,0 0-1 0 0,0 1 1 0 0,0-1-1 0 0,0 0 1 0 0,-1 1-1 0 0,1 0 1 0 0,0-1 0 0 0,0 1-1 0 0,0-1 1 0 0,0 1-1 0 0,0 0 1 0 0,-1 0-1 0 0,1-1 1 0 0,0 1-1 0 0,-1 0 1 0 0,1 0 0 0 0,0 0-1 0 0,-1 0 1 0 0,1 0-1 0 0,-1 0 1 0 0,0 0-1 0 0,1 0 1 0 0,-1 0 0 0 0,0 0-1 0 0,1 0 1 0 0,-1 0-1 0 0,0 0 1 0 0,0 0-1 0 0,0 0 1 0 0,0 0-1 0 0,0 0 1 0 0,0 0 0 0 0,0 0-1 0 0,-1 2 1 0 0,-1 3 112 0 0,0 1 1 0 0,0-1 0 0 0,0 0-1 0 0,-7 11 1 0 0,5-10-68 0 0,-1 4 44 0 0,-1-1-1 0 0,-1 1 1 0 0,1-2 0 0 0,-2 1-1 0 0,1-1 1 0 0,-15 14-1 0 0,-7 4 26 0 0,18-16-92 0 0,-17 13 1 0 0,-6 3 21 0 0,-29 22-192 0 0,58-47 53 0 0,1 1 1 0 0,0-1-1 0 0,-1 0 0 0 0,1 0 1 0 0,-9 3-1 0 0,11-5-175 0 0,0 1 0 0 0,0-1 0 0 0,0 0-1 0 0,0 0 1 0 0,0 0 0 0 0,-1 0 0 0 0,1 0-1 0 0,0 0 1 0 0,0 0 0 0 0,0-1 0 0 0,0 1-1 0 0,-1-1 1 0 0,1 1 0 0 0,-4-3 0 0 0,-2-3-6575 0 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6.462"/>
    </inkml:context>
    <inkml:brush xml:id="br0">
      <inkml:brushProperty name="width" value="0.05" units="cm"/>
      <inkml:brushProperty name="height" value="0.05" units="cm"/>
    </inkml:brush>
  </inkml:definitions>
  <inkml:trace contextRef="#ctx0" brushRef="#br0">599 339 13416 0 0,'0'0'642'0'0,"0"-1"-274"0"0,1-13-252 0 0,0 0-1 0 0,1 0 0 0 0,5-19 1 0 0,-1-5-116 0 0,-5 25 0 0 0,0 7 38 0 0,-1 1 0 0 0,0 0 0 0 0,-1 0 0 0 0,-1-9 0 0 0,0-1 68 0 0,0 3 309 0 0,0-1 1 0 0,-1 1-1 0 0,0 0 1 0 0,-1 0-1 0 0,-6-14 1 0 0,7 20-158 0 0,0 0 0 0 0,0 0 0 0 0,-1 1 0 0 0,0-1 1 0 0,0 1-1 0 0,0 0 0 0 0,0 1 0 0 0,-7-6 0 0 0,8 7-188 0 0,0 1 0 0 0,-1 0 0 0 0,1-1 0 0 0,-1 2 0 0 0,0-1 0 0 0,1 0 0 0 0,-1 1 0 0 0,0-1 0 0 0,0 1 0 0 0,0 0 0 0 0,0 1 0 0 0,0-1-1 0 0,-8 0 1 0 0,0 2-273 0 0,0 0-1 0 0,1 0 0 0 0,-1 1 1 0 0,0 1-1 0 0,1 0 1 0 0,-20 8-1 0 0,-62 35-1275 0 0,92-45 1462 0 0,-25 14 61 0 0,1 1 0 0 0,-39 34 0 0 0,52-38-38 0 0,-1 1-1 0 0,-12 17 1 0 0,6-7-6 0 0,1-1-273 0 0,2 0-1 0 0,0 1 1 0 0,1 1-1 0 0,2 1 1 0 0,-16 35-1 0 0,29-59 238 0 0,-1 0 0 0 0,1 0-1 0 0,0 0 1 0 0,-1 0 0 0 0,1 0 0 0 0,0 0-1 0 0,0 0 1 0 0,0 0 0 0 0,0 0 0 0 0,0 0-1 0 0,0 0 1 0 0,0 0 0 0 0,0 0 0 0 0,0 1-1 0 0,0-1 1 0 0,1 0 0 0 0,-1 0 0 0 0,0 0-1 0 0,1 0 1 0 0,-1-1 0 0 0,1 3-1 0 0,0-2 27 0 0,0-1 0 0 0,0 1 0 0 0,0 0 0 0 0,-1 0 0 0 0,1-1 0 0 0,0 1 0 0 0,0 0 0 0 0,0-1 0 0 0,0 1 0 0 0,0-1 0 0 0,0 0 0 0 0,0 1-1 0 0,1-1 1 0 0,-1 0 0 0 0,0 1 0 0 0,0-1 0 0 0,0 0 0 0 0,0 0 0 0 0,0 0 0 0 0,2 0 0 0 0,12-1 245 0 0,1-1 0 0 0,-1-1 0 0 0,0 0 0 0 0,23-9 0 0 0,-10 4 202 0 0,12-6 174 0 0,9-1-305 0 0,-28 9-233 0 0,38-7-17 0 0,-58 12-17 0 0,0 1-1 0 0,1 0 0 0 0,-1 0 1 0 0,0 0-1 0 0,1 0 0 0 0,-1 0 0 0 0,0 0 1 0 0,0 0-1 0 0,1 0 0 0 0,-1 1 1 0 0,0-1-1 0 0,0 0 0 0 0,1 1 0 0 0,-1-1 1 0 0,0 1-1 0 0,0 0 0 0 0,0-1 1 0 0,0 1-1 0 0,0 0 0 0 0,0-1 0 0 0,0 1 1 0 0,0 0-1 0 0,0 0 0 0 0,0 0 1 0 0,0 0-1 0 0,0 0 0 0 0,-1 0 0 0 0,1 0 1 0 0,0 0-1 0 0,-1 0 0 0 0,1 1 1 0 0,-1-1-1 0 0,1 0 0 0 0,-1 0 0 0 0,0 0 1 0 0,1 1-1 0 0,-1-1 0 0 0,0 0 1 0 0,0 1-1 0 0,0-1 0 0 0,0 2 0 0 0,-1 2 26 0 0,0 0-1 0 0,-1 0 0 0 0,1-1 0 0 0,-1 1 0 0 0,0-1 0 0 0,0 0 0 0 0,-5 7 0 0 0,-22 26 517 0 0,14-19-473 0 0,-9 11-289 0 0,-35 32 0 0 0,-32 21-518 0 0,67-61 534 0 0,17-14-506 0 0,0-2 1 0 0,0 1 0 0 0,-1-1-1 0 0,0 0 1 0 0,-10 6 0 0 0,0-4-5182 0 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6.836"/>
    </inkml:context>
    <inkml:brush xml:id="br0">
      <inkml:brushProperty name="width" value="0.05" units="cm"/>
      <inkml:brushProperty name="height" value="0.05" units="cm"/>
    </inkml:brush>
  </inkml:definitions>
  <inkml:trace contextRef="#ctx0" brushRef="#br0">12 1 19639 0 0,'-1'7'137'0'0,"1"-3"135"0"0,-1 0 0 0 0,0-1 0 0 0,0 1 0 0 0,-2 7-1 0 0,2-9-230 0 0,0 0-1 0 0,0 0 1 0 0,1 0 0 0 0,-1 1-1 0 0,1-1 1 0 0,0 0-1 0 0,0 1 1 0 0,-1-1-1 0 0,2 5 1 0 0,4 22 189 0 0,-3-19-210 0 0,8 41 366 0 0,6 28 598 0 0,0-20-608 0 0,7 26-933 0 0,11 87 0 0 0,-29-138 207 0 0,4 33-2741 0 0,1 70 1 0 0,-8-41 222 0 0,-1-48 1428 0 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7.408"/>
    </inkml:context>
    <inkml:brush xml:id="br0">
      <inkml:brushProperty name="width" value="0.05" units="cm"/>
      <inkml:brushProperty name="height" value="0.05" units="cm"/>
    </inkml:brush>
  </inkml:definitions>
  <inkml:trace contextRef="#ctx0" brushRef="#br0">303 564 5840 0 0,'3'0'41'0'0,"-1"0"1"0"0,1-1-1 0 0,-1 1 1 0 0,1-1-1 0 0,-1 1 0 0 0,1-1 1 0 0,-1 0-1 0 0,1 0 1 0 0,-1 0-1 0 0,0 0 1 0 0,1-1-1 0 0,-1 1 0 0 0,3-3 1 0 0,89-62 2010 0 0,-79 54-823 0 0,0 0 0 0 0,-1-2 1 0 0,-1 0-1 0 0,12-15 0 0 0,-23 26-1122 0 0,56-81 3349 0 0,-52 73-3035 0 0,0 0 1 0 0,-1 0-1 0 0,-1-1 0 0 0,1 0 1 0 0,-2 0-1 0 0,4-14 0 0 0,-6 16-191 0 0,0 0 0 0 0,0 0 0 0 0,-1 0 1 0 0,0 0-1 0 0,0 0 0 0 0,-1 1 0 0 0,-1-1 0 0 0,0 0 0 0 0,-4-13 0 0 0,4 19-182 0 0,0-1-1 0 0,0 1 1 0 0,-1-1 0 0 0,1 1-1 0 0,-1 0 1 0 0,0 0-1 0 0,-1 0 1 0 0,1 1 0 0 0,-5-5-1 0 0,-3-1 123 0 0,-23-15 0 0 0,28 21-170 0 0,0 0 0 0 0,0 0 0 0 0,0 0 0 0 0,-1 1 0 0 0,1 0 0 0 0,-10-1 0 0 0,-1-1-20 0 0,5 1-60 0 0,1 1-1 0 0,-1 1 1 0 0,1 0 0 0 0,-1 0-1 0 0,0 1 1 0 0,0 0-1 0 0,1 1 1 0 0,-1 1 0 0 0,-14 3-1 0 0,15-2 4 0 0,2-1-7 0 0,-1 1 1 0 0,1 0-1 0 0,0 1 1 0 0,-14 7 0 0 0,6-1-71 0 0,1 1 0 0 0,-27 23 0 0 0,37-28 11 0 0,0 0-1 0 0,0 0 1 0 0,0 1-1 0 0,1 0 1 0 0,0 0 0 0 0,0 0-1 0 0,1 1 1 0 0,-6 14 0 0 0,8-16 46 0 0,0 1 1 0 0,0 0-1 0 0,1-1 1 0 0,0 1-1 0 0,0 0 1 0 0,0 0-1 0 0,1 0 1 0 0,0 0-1 0 0,1 0 1 0 0,-1-1-1 0 0,1 1 0 0 0,1 0 1 0 0,-1 0-1 0 0,1-1 1 0 0,0 1-1 0 0,1-1 1 0 0,3 7-1 0 0,2 3-67 0 0,1-2-1 0 0,0 1 0 0 0,1-1 0 0 0,13 14 0 0 0,50 45-144 0 0,-41-46 302 0 0,2-1 0 0 0,47 27 0 0 0,-78-51 24 0 0,23 14 33 0 0,-2 0 0 0 0,0 2 0 0 0,0 1 0 0 0,33 36-1 0 0,-55-53-85 0 0,0 1 0 0 0,0 0-1 0 0,0 0 1 0 0,-1 0-1 0 0,1 0 1 0 0,-1 0-1 0 0,1 0 1 0 0,-1 0-1 0 0,0 0 1 0 0,0 1-1 0 0,-1-1 1 0 0,1 0-1 0 0,-1 1 1 0 0,1-1 0 0 0,-1 0-1 0 0,0 1 1 0 0,0-1-1 0 0,-1 4 1 0 0,0-2 25 0 0,0 0 1 0 0,-1 0-1 0 0,1 0 0 0 0,-1 0 1 0 0,0 0-1 0 0,0-1 0 0 0,0 1 1 0 0,-1-1-1 0 0,0 0 1 0 0,0 1-1 0 0,-5 5 0 0 0,-12 11 263 0 0,0-1 0 0 0,-1-1 0 0 0,-1-1 0 0 0,-46 28 0 0 0,55-39-112 0 0,-17 11 534 0 0,-54 22 0 0 0,66-33-469 0 0,0 1 111 0 0,0-2-1 0 0,-28 6 1 0 0,31-9-152 0 0,-1 0-1 0 0,-30-1 0 0 0,40-2-146 0 0,1 0 0 0 0,-1-1 0 0 0,0 0 0 0 0,0 0 0 0 0,1 0 0 0 0,-1-1 0 0 0,0 0 0 0 0,1 0 0 0 0,0 0 0 0 0,-1-1 0 0 0,-5-3 0 0 0,9 4 5 0 0,-1 0 1 0 0,1 0 0 0 0,0 0 0 0 0,0 0 0 0 0,0 0 0 0 0,0 0-1 0 0,0-1 1 0 0,1 1 0 0 0,-1-1 0 0 0,1 1 0 0 0,-1-1-1 0 0,1 1 1 0 0,-2-6 0 0 0,2 3-22 0 0,0 0 1 0 0,1 1-1 0 0,-1-1 0 0 0,1 0 1 0 0,0 0-1 0 0,0 0 0 0 0,1-7 1 0 0,2-2-57 0 0,0 0 1 0 0,1 0-1 0 0,0 0 1 0 0,11-20-1 0 0,-7 19-21 0 0,0 0 0 0 0,1 0 0 0 0,1 1 0 0 0,16-18 0 0 0,52-47-311 0 0,-66 66 314 0 0,28-23-328 0 0,80-56 1 0 0,54-18-207 0 0,-29 30 798 0 0,-65 38-101 0 0,27-9-310 0 0,-35 21-2856 0 0,-53 23-3179 0 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48.664"/>
    </inkml:context>
    <inkml:brush xml:id="br0">
      <inkml:brushProperty name="width" value="0.05" units="cm"/>
      <inkml:brushProperty name="height" value="0.05" units="cm"/>
    </inkml:brush>
  </inkml:definitions>
  <inkml:trace contextRef="#ctx0" brushRef="#br0">2384 1591 14480 0 0,'0'0'1100'0'0,"-1"2"-744"0"0,-1 2-650 0 0,-1 1 1 0 0,1 0 0 0 0,-2-1-1 0 0,1 1 1 0 0,0-1 0 0 0,-1 0-1 0 0,0 0 1 0 0,-4 3 0 0 0,-28 26-3555 0 0,6-5 3520 0 0,-77 54 8263 0 0,91-71-7247 0 0,-1-1-1 0 0,-22 9 1 0 0,12-6-319 0 0,-76 33-417 0 0,15-10 255 0 0,27-13 136 0 0,41-16-296 0 0,0-1 1 0 0,-25 5-1 0 0,10-3-27 0 0,-13 2-57 0 0,0-1-1 0 0,-62 1 0 0 0,22-7 263 0 0,45-3 477 0 0,-1-2-1 0 0,-82-15 0 0 0,66 1-522 0 0,6 2-62 0 0,3 1-97 0 0,0-3 1 0 0,-51-23-1 0 0,9 3 50 0 0,-54-23 230 0 0,101 38-245 0 0,2-2 0 0 0,-62-44 0 0 0,4-12-227 0 0,90 69 172 0 0,0 1 0 0 0,-11-13 0 0 0,-4-5 0 0 0,7 9 227 0 0,-31-39 0 0 0,-11-26 264 0 0,58 78-489 0 0,-12-16-155 0 0,10 14 6 0 0,0-1 0 0 0,-6-9-1 0 0,-37-76 65 0 0,42 77 80 0 0,0-1-1 0 0,2 0 1 0 0,-8-33 0 0 0,12 40 2 0 0,-3-10-32 0 0,-2-39 1 0 0,6 51 24 0 0,0-37-131 0 0,7-56-1 0 0,-2 66 52 0 0,1 0 1 0 0,2 1-1 0 0,14-41 0 0 0,-7 35 82 0 0,2-3-28 0 0,28-57 0 0 0,-37 85 18 0 0,70-120-26 0 0,-59 105 44 0 0,1 2-1 0 0,36-38 0 0 0,-26 34-27 0 0,46-37-1 0 0,-59 56-65 0 0,1 0-1 0 0,0 2 1 0 0,1 0-1 0 0,1 1 1 0 0,21-8-1 0 0,19 2-179 0 0,-20 6 136 0 0,-11 1 40 0 0,45-11-52 0 0,-58 17 117 0 0,-1 0 1 0 0,32 0-1 0 0,169 18-322 0 0,-88 8 29 0 0,-2 10-86 0 0,-42-10 73 0 0,-15-2-115 0 0,108 49 0 0 0,-115-41 220 0 0,-2 3 0 0 0,110 77 0 0 0,-156-99 252 0 0,173 132-154 0 0,-149-110-137 0 0,-2 1 1 0 0,55 67-1 0 0,-63-65 213 0 0,69 94-110 0 0,-86-113 180 0 0,42 67 257 0 0,-40-60-146 0 0,17 41 0 0 0,-17-26-94 0 0,14 61-1 0 0,-23-70-300 0 0,3 57 0 0 0,-6-55-176 0 0,-2 0 0 0 0,-2-1 0 0 0,0 1-1 0 0,-16 59 1 0 0,-4-29-878 0 0,9-28 250 0 0,3-3-8 0 0</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52.031"/>
    </inkml:context>
    <inkml:brush xml:id="br0">
      <inkml:brushProperty name="width" value="0.05" units="cm"/>
      <inkml:brushProperty name="height" value="0.05" units="cm"/>
    </inkml:brush>
  </inkml:definitions>
  <inkml:trace contextRef="#ctx0" brushRef="#br0">0 1043 13616 0 0,'0'0'1365'0'0,"1"-2"-1262"0"0,-1 2-128 0 0,2-7 55 0 0,-2 7-16 0 0,0 0 0 0 0,0 0 0 0 0,0 0 0 0 0,0 0 0 0 0,0-1 0 0 0,0 1 0 0 0,0 0 0 0 0,0 0 0 0 0,0 0 0 0 0,0 0 0 0 0,0-1 0 0 0,0 1-1 0 0,0 0 1 0 0,0 0 0 0 0,0 0 0 0 0,0 0 0 0 0,0 0 0 0 0,0-1 0 0 0,0 1 0 0 0,0 0 0 0 0,0 0 0 0 0,0 0 0 0 0,0 0 0 0 0,0 0 0 0 0,-1-1 0 0 0,1 1 0 0 0,0 0 0 0 0,0 0 0 0 0,0 0-1 0 0,0 0 1 0 0,0 0 0 0 0,0 0 0 0 0,0 0 0 0 0,-1 0 0 0 0,1 0 0 0 0,0-1 0 0 0,0 1 0 0 0,-1 0 473 0 0,1-7 944 0 0,0 4-1196 0 0,3-92 1990 0 0,1 31-2201 0 0,1-23-336 0 0,3 25-63 0 0,35-208 390 0 0,38 3-3331 0 0,-63 225 4143 0 0,30-49 0 0 0,-43 82-392 0 0,15-20 1277 0 0,-18 27-2711 0 0</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52.740"/>
    </inkml:context>
    <inkml:brush xml:id="br0">
      <inkml:brushProperty name="width" value="0.05" units="cm"/>
      <inkml:brushProperty name="height" value="0.05" units="cm"/>
    </inkml:brush>
  </inkml:definitions>
  <inkml:trace contextRef="#ctx0" brushRef="#br0">656 1177 16759 0 0,'0'0'1682'0'0,"1"0"-1620"0"0,1-1-220 0 0,1-1-1 0 0,-1 1 0 0 0,0 0 0 0 0,0-1 0 0 0,0 1 0 0 0,0-1 0 0 0,0 0 0 0 0,0 1 0 0 0,0-1 0 0 0,0 0 1 0 0,0 0-1 0 0,-1 0 0 0 0,0-1 0 0 0,1 1 0 0 0,-1 0 0 0 0,1-3 0 0 0,5-14-178 0 0,-2 1-1 0 0,0-1 0 0 0,-1 0 1 0 0,2-39-1 0 0,0 12 489 0 0,4-91 757 0 0,-5 48-288 0 0,13-202-1368 0 0,0 65-1738 0 0,-10 142 1343 0 0,-5 60 764 0 0,-1 13 310 0 0,0-16-1 0 0,0 3 465 0 0,-1 19-87 0 0,-1 1 0 0 0,1-1 1 0 0,-1 0-1 0 0,0 0 0 0 0,-1 1 0 0 0,1-1 0 0 0,-2-8 0 0 0,2 13-277 0 0,0-1-1 0 0,-1 1 0 0 0,1 0 0 0 0,0 0 1 0 0,0-1-1 0 0,0 1 0 0 0,0 0 0 0 0,0-1 1 0 0,-1 1-1 0 0,1 0 0 0 0,0 0 0 0 0,0-1 1 0 0,0 1-1 0 0,-1 0 0 0 0,1 0 0 0 0,0 0 1 0 0,0-1-1 0 0,-1 1 0 0 0,1 0 0 0 0,0 0 1 0 0,0 0-1 0 0,-1 0 0 0 0,1 0 0 0 0,0-1 1 0 0,-1 1-1 0 0,1 0 0 0 0,-1 0 0 0 0,-8 2 1021 0 0,2 0-819 0 0,4-1-271 0 0,0 1 1 0 0,1 0 0 0 0,-1 0 0 0 0,1 0 0 0 0,-1 0 0 0 0,1 0 0 0 0,0 1 0 0 0,-3 3 0 0 0,1-2-46 0 0,-5 7-328 0 0,-11 18 0 0 0,16-24 365 0 0,-15 17 33 0 0,15-18 102 0 0,1 0 1 0 0,-1 0-1 0 0,0-1 1 0 0,0 0-1 0 0,0 0 1 0 0,0 0-1 0 0,-1 0 1 0 0,1-1 0 0 0,-1 1-1 0 0,-5 1 1 0 0,6-2-95 0 0,-33 7 941 0 0,27-4-591 0 0,3-2-154 0 0,0 0 1 0 0,0 0-1 0 0,0 1 1 0 0,-6 5-1 0 0,-26 21 62 0 0,-66 66 0 0 0,-111 153-2794 0 0,162-186 2000 0 0,-38 49-1119 0 0,57-68 1047 0 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53.094"/>
    </inkml:context>
    <inkml:brush xml:id="br0">
      <inkml:brushProperty name="width" value="0.05" units="cm"/>
      <inkml:brushProperty name="height" value="0.05" units="cm"/>
    </inkml:brush>
  </inkml:definitions>
  <inkml:trace contextRef="#ctx0" brushRef="#br0">1 0 20815 0 0,'2'1'472'0'0,"19"6"370"0"0,-13-4-583 0 0,-1 0 0 0 0,15 3 0 0 0,29 0-469 0 0,0-2 0 0 0,53-2-1 0 0,34 2-2518 0 0,-34 8-1092 0 0,-84-8 2926 0 0,-1 1-1 0 0,0 1 1 0 0,22 9 0 0 0,23 15 656 0 0,30 22 4188 0 0,-60-31-2005 0 0,43 27 1664 0 0,-60-36-2995 0 0,-7-5-635 0 0,-1 0-1 0 0,10 9 0 0 0,-19-15-202 0 0,-3 0-1206 0 0,2-1 1290 0 0,-1 1-1 0 0,0-1 0 0 0,1 0 1 0 0,-1 0-1 0 0,0 0 1 0 0,1 0-1 0 0,-1 0 0 0 0,1 0 1 0 0,-1 0-1 0 0,0-1 1 0 0,-1 0-1 0 0,-21-7-2210 0 0,6-1-3588 0 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59.133"/>
    </inkml:context>
    <inkml:brush xml:id="br0">
      <inkml:brushProperty name="width" value="0.05" units="cm"/>
      <inkml:brushProperty name="height" value="0.05" units="cm"/>
    </inkml:brush>
  </inkml:definitions>
  <inkml:trace contextRef="#ctx0" brushRef="#br0">8 10 8032 0 0,'-8'-1'6956'0'0,"8"1"-6836"0"0,5-4 1125 0 0,-2 3-1241 0 0,-1 0-1 0 0,0 0 1 0 0,1 1-1 0 0,-1-1 1 0 0,4 0-1 0 0,6 1 345 0 0,0 0-1 0 0,0 1 1 0 0,22 5 0 0 0,4 2-769 0 0,10 3-212 0 0,-42-10 578 0 0,-1 1 0 0 0,1 0 0 0 0,-1 1 0 0 0,0-1 0 0 0,0 1 0 0 0,6 4 0 0 0,-9-5 26 0 0,2 0-15 0 0,0 1 0 0 0,0 0 0 0 0,-1 0 0 0 0,1 0 0 0 0,-1 0 1 0 0,0 1-1 0 0,0-1 0 0 0,0 1 0 0 0,4 8 0 0 0,-2-3-261 0 0,-4-7 261 0 0,-1-1 0 0 0,1 0 0 0 0,0 1 0 0 0,-1-1 0 0 0,1 1 0 0 0,-1-1 0 0 0,1 1 0 0 0,-1-1 0 0 0,0 1 0 0 0,1-1 0 0 0,-1 1 0 0 0,0-1 0 0 0,0 1 0 0 0,0-1 0 0 0,0 1 0 0 0,-1-1 0 0 0,1 1 0 0 0,0-1 0 0 0,-1 1 0 0 0,0 2 0 0 0,-4 7-80 0 0,0 0-1 0 0,-1 0 1 0 0,-1 0 0 0 0,-7 10 0 0 0,7-12 97 0 0,0 0 4 0 0,-11 12 1 0 0,5-6-13 0 0,9-11 4 0 0,1 0-1 0 0,-1 0 1 0 0,-7 6 0 0 0,9-9 18 0 0,-15 12 4 0 0,0 0 0 0 0,-16 17 0 0 0,24-23 90 0 0,-7 6-56 0 0,15-12-1 0 0,9 6-418 0 0,-5-6 405 0 0,0 0 1 0 0,1 0 0 0 0,-1-1 0 0 0,0 1 0 0 0,1-1 0 0 0,-1 1-1 0 0,0-1 1 0 0,1 0 0 0 0,-1 0 0 0 0,5-1 0 0 0,5 0 98 0 0,182-5 1399 0 0,-184 6-1464 0 0,16 1 0 0 0,2 1 182 0 0,62 0 724 0 0,-70 0-672 0 0,-9-2-43 0 0,0 1 0 0 0,13 4 1 0 0,-10-3-46 0 0,-12-2-111 0 0,0 0-1 0 0,0 1 1 0 0,0-1 0 0 0,0 1-1 0 0,0 0 1 0 0,0-1 0 0 0,-1 1-1 0 0,4 2 1 0 0,-5-2-33 0 0,-1 0-1 0 0,0-1 1 0 0,0 1 0 0 0,0 0 0 0 0,0-1 0 0 0,1 1 0 0 0,-1 0 0 0 0,0 0-1 0 0,0 0 1 0 0,0-1 0 0 0,0 1 0 0 0,-1 1 0 0 0,1 0 62 0 0,0 0-49 0 0,-1 0 0 0 0,1 1-1 0 0,-1-1 1 0 0,1 0-1 0 0,-1 0 1 0 0,0 0-1 0 0,0 0 1 0 0,0 0-1 0 0,0 0 1 0 0,0 0 0 0 0,0 0-1 0 0,-1 0 1 0 0,1 0-1 0 0,-3 2 1 0 0,-3 3 219 0 0,-15 12 0 0 0,21-19-267 0 0,-97 74 611 0 0,-12 10 112 0 0,74-53-956 0 0,23-18-7 0 0,0-1-1 0 0,-1-1 1 0 0,-20 12-1 0 0,23-16 75 0 0,-4 2-1117 0 0,-1-1 1 0 0,0 0 0 0 0,-25 9-1 0 0,25-13-4539 0 0</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59.694"/>
    </inkml:context>
    <inkml:brush xml:id="br0">
      <inkml:brushProperty name="width" value="0.05" units="cm"/>
      <inkml:brushProperty name="height" value="0.05" units="cm"/>
    </inkml:brush>
  </inkml:definitions>
  <inkml:trace contextRef="#ctx0" brushRef="#br0">156 262 13448 0 0,'-10'-9'189'0'0,"6"6"-45"0"0,0-1 0 0 0,0 1 0 0 0,1-1 0 0 0,-1 0 0 0 0,1 0 0 0 0,0 0 0 0 0,-3-5 0 0 0,2 1-112 0 0,0-1 0 0 0,1 1 1 0 0,0-1-1 0 0,1 0 0 0 0,0-1 1 0 0,-2-15-1 0 0,2 6 219 0 0,2 0 1 0 0,2-27-1 0 0,-1 5-478 0 0,-1 27 13 0 0,0 13 94 0 0,-2 2-100 0 0,-1 0 234 0 0,1 0 1 0 0,-1 0-1 0 0,1 0 1 0 0,0 1 0 0 0,0-1-1 0 0,-1 1 1 0 0,1-1 0 0 0,0 1-1 0 0,0 0 1 0 0,1 0-1 0 0,-1 0 1 0 0,0 0 0 0 0,1 0-1 0 0,-1 0 1 0 0,-1 5 0 0 0,-3 4-81 0 0,1 0 0 0 0,-4 15 1 0 0,2-5-98 0 0,2-5 125 0 0,0 0-1 0 0,-2 18 1 0 0,1-5 115 0 0,3-15 21 0 0,1 0 0 0 0,1 0 0 0 0,0 0 0 0 0,1 0 0 0 0,0 1 1 0 0,1-1-1 0 0,0 0 0 0 0,2 0 0 0 0,-1 0 0 0 0,7 16 1 0 0,-8-28-80 0 0,0 1 0 0 0,0-1 1 0 0,0 1-1 0 0,1-1 1 0 0,-1 0-1 0 0,1 1 1 0 0,0-1-1 0 0,0 0 1 0 0,0 0-1 0 0,0 0 1 0 0,0 0-1 0 0,0-1 1 0 0,1 1-1 0 0,-1-1 1 0 0,0 1-1 0 0,1-1 1 0 0,-1 0-1 0 0,1 1 1 0 0,0-2-1 0 0,3 2 1 0 0,3 1 108 0 0,1-1 0 0 0,-1 0 1 0 0,0-1-1 0 0,19 1 0 0 0,-9-3 831 0 0,26-5 0 0 0,-13 2-33 0 0,-17 2-652 0 0,-9 1-186 0 0,0 0 1 0 0,-1 1 0 0 0,1-1 0 0 0,0 1 0 0 0,9 2 0 0 0,-12-2-71 0 0,1 1 0 0 0,0 0 0 0 0,0 0 1 0 0,-1 0-1 0 0,1 0 0 0 0,-1 0 0 0 0,6 3 1 0 0,-8-3-33 0 0,0 1 1 0 0,1-1 0 0 0,-1 0-1 0 0,0 0 1 0 0,1 0-1 0 0,-1 1 1 0 0,0-1 0 0 0,0 1-1 0 0,0-1 1 0 0,0 1 0 0 0,0-1-1 0 0,-1 1 1 0 0,1-1-1 0 0,0 1 1 0 0,-1 0 0 0 0,1-1-1 0 0,0 4 1 0 0,-1-2 2 0 0,0 0-1 0 0,1 1 0 0 0,-1-1 1 0 0,0 0-1 0 0,-1 0 1 0 0,1 0-1 0 0,0 0 1 0 0,-1 0-1 0 0,0 0 1 0 0,0 0-1 0 0,0 0 1 0 0,0 0-1 0 0,-2 4 1 0 0,2-5 8 0 0,-2 6 1 0 0,0 0 1 0 0,-1-1-1 0 0,0 1 1 0 0,-1-1-1 0 0,1 0 1 0 0,-10 10-1 0 0,8-10-2 0 0,1-1-64 0 0,-1-1 0 0 0,0 0 0 0 0,-12 9 1 0 0,15-12-79 0 0,0-1 1 0 0,1 0-1 0 0,-1 0 1 0 0,0 0 0 0 0,0 0-1 0 0,1 0 1 0 0,-1-1 0 0 0,0 1-1 0 0,0-1 1 0 0,0 1 0 0 0,0-1-1 0 0,0 0 1 0 0,0-1 0 0 0,-4 1-1 0 0,-4-3-1038 0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00.052"/>
    </inkml:context>
    <inkml:brush xml:id="br0">
      <inkml:brushProperty name="width" value="0.05" units="cm"/>
      <inkml:brushProperty name="height" value="0.05" units="cm"/>
    </inkml:brush>
  </inkml:definitions>
  <inkml:trace contextRef="#ctx0" brushRef="#br0">1 299 3192 0 0,'1'-10'17'0'0,"1"-1"28"0"0,0 0 0 0 0,-1-17 0 0 0,5-56 141 0 0,-1 35-188 0 0,-4 33 1297 0 0,6-29 0 0 0,-5 36 746 0 0,0 0 0 0 0,1-18 4181 0 0,-3 27-6165 0 0,0 1-1 0 0,1-1 1 0 0,-1 0-1 0 0,0 0 1 0 0,1 0 0 0 0,-1 0-1 0 0,0 0 1 0 0,1 0-1 0 0,-1 1 1 0 0,0-1 0 0 0,0 0-1 0 0,1 0 1 0 0,-1 0-1 0 0,0 1 1 0 0,0-1-1 0 0,0 0 1 0 0,1 0 0 0 0,-1 1-1 0 0,0-1 1 0 0,0 0-1 0 0,0 0 1 0 0,0 1-1 0 0,1-1 1 0 0,-1 0 0 0 0,0 1-1 0 0,0-1 1 0 0,0 1-1 0 0,2 9 499 0 0,-2-9-449 0 0,9 217 2223 0 0,-8-91-2124 0 0,4 73-615 0 0,-4-182 115 0 0,1 0 0 0 0,5 18 0 0 0,1-3-580 0 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01.104"/>
    </inkml:context>
    <inkml:brush xml:id="br0">
      <inkml:brushProperty name="width" value="0.05" units="cm"/>
      <inkml:brushProperty name="height" value="0.05" units="cm"/>
    </inkml:brush>
  </inkml:definitions>
  <inkml:trace contextRef="#ctx0" brushRef="#br0">2423 1065 12728 0 0,'0'0'968'0'0,"-5"-4"-556"0"0,-9-15-287 0 0,8 11 114 0 0,5 7-97 0 0,0 0 97 0 0,0-1-167 0 0,-1 0 0 0 0,0 0 0 0 0,0 1 0 0 0,0-1 0 0 0,0 1 0 0 0,0 0 0 0 0,0-1 0 0 0,0 1 0 0 0,0 0 0 0 0,0 0 0 0 0,0 0 0 0 0,-1 1 0 0 0,1-1 0 0 0,0 0 1 0 0,-1 1-1 0 0,1 0 0 0 0,0-1 0 0 0,-1 1 0 0 0,1 0 0 0 0,-1 0 0 0 0,1 0 0 0 0,0 1 0 0 0,-1-1 0 0 0,1 1 0 0 0,-1-1 0 0 0,1 1 0 0 0,0 0 0 0 0,0 0 0 0 0,-4 1 0 0 0,-13 6 12 0 0,-30 23-838 0 0,-20 22 971 0 0,28-23-230 0 0,-80 48 0 0 0,41-30-261 0 0,59-35 465 0 0,-1-1 0 0 0,0-2 0 0 0,-1 0 1 0 0,-24 7-1 0 0,16-6 178 0 0,-47 13-66 0 0,35-12-198 0 0,-83 16 227 0 0,39-10-283 0 0,14-2-241 0 0,-119 10 0 0 0,140-20 103 0 0,-18 0-68 0 0,-98-3-831 0 0,115-6 856 0 0,-61-9 0 0 0,78 6 54 0 0,9 2-15 0 0,1 0 1 0 0,-43-15-1 0 0,12-1-110 0 0,14 6-58 0 0,0-2 0 0 0,-53-29 1 0 0,54 19 200 0 0,-62-48 0 0 0,84 56 323 0 0,1-1 1 0 0,0-1 0 0 0,-27-39-1 0 0,36 45-163 0 0,1-1 0 0 0,0 0 0 0 0,1 0 0 0 0,1-1 0 0 0,1 0-1 0 0,0 0 1 0 0,1-1 0 0 0,0 0 0 0 0,2 0 0 0 0,-3-17 0 0 0,4 11-183 0 0,0 0 0 0 0,2-27-1 0 0,5-50-364 0 0,-3 80 271 0 0,5-21 0 0 0,-1 10 20 0 0,3-16 80 0 0,3 1 0 0 0,18-46 1 0 0,-23 71 202 0 0,4-6 138 0 0,0 0 1 0 0,2 2-1 0 0,25-40 1 0 0,-23 45-65 0 0,1 0-1 0 0,1 1 0 0 0,1 0 1 0 0,0 1-1 0 0,1 1 1 0 0,1 1-1 0 0,1 1 0 0 0,31-18 1 0 0,-35 24-174 0 0,7-5-149 0 0,42-18 0 0 0,-35 21-150 0 0,0 1 1 0 0,1 1 0 0 0,50-7-1 0 0,-21 9-332 0 0,92 2-1 0 0,-121 6 357 0 0,-1 2 0 0 0,1 1 0 0 0,-1 1 0 0 0,55 18 1 0 0,-14 3-312 0 0,104 55 0 0 0,105 76-912 0 0,-201-108 923 0 0,-20-12-313 0 0,66 29 1 0 0,157 44 1243 0 0,-140-65 2197 0 0,-91-27-1590 0 0,69 29 453 0 0,-118-45-1428 0 0,28 12 266 0 0,37 24 0 0 0,-59-33-243 0 0,0 1 0 0 0,-1 1-1 0 0,0 0 1 0 0,0 0-1 0 0,-1 0 1 0 0,0 1-1 0 0,0 0 1 0 0,8 15 0 0 0,-11-18-12 0 0,-1 1 0 0 0,0 0 1 0 0,0 0-1 0 0,0 0 0 0 0,-1 1 1 0 0,0-1-1 0 0,-1 1 0 0 0,1-1 1 0 0,-1 1-1 0 0,0-1 0 0 0,-1 1 1 0 0,0 0-1 0 0,0-1 0 0 0,0 1 1 0 0,-1 0-1 0 0,1-1 0 0 0,-2 1 1 0 0,1-1-1 0 0,-5 13 0 0 0,1-7 35 0 0,0 0 0 0 0,-1-1-1 0 0,0 1 1 0 0,-12 15 0 0 0,-19 18-4540 0 0,8-11-973 0 0</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32.467"/>
    </inkml:context>
    <inkml:brush xml:id="br0">
      <inkml:brushProperty name="width" value="0.05" units="cm"/>
      <inkml:brushProperty name="height" value="0.05" units="cm"/>
    </inkml:brush>
  </inkml:definitions>
  <inkml:trace contextRef="#ctx0" brushRef="#br0">63 573 13448 0 0,'-2'0'298'0'0,"-26"18"776"0"0,25-16-1594 0 0,1 0 1 0 0,0-1-1 0 0,-1 1 1 0 0,1 0-1 0 0,0 0 1 0 0,0 0-1 0 0,-3 4 1 0 0,0 3-736 0 0,4-8 1338 0 0,0 1 1 0 0,1-1-1 0 0,-1 1 0 0 0,0-1 0 0 0,1 1 0 0 0,-1 0 1 0 0,1-1-1 0 0,-1 1 0 0 0,1 0 0 0 0,0-1 0 0 0,-1 4 1 0 0,1-1 157 0 0,0 0 1 0 0,0 1-1 0 0,1-1 1 0 0,0 1-1 0 0,-1-1 1 0 0,2 0-1 0 0,-1 0 0 0 0,2 5 1 0 0,12 34 665 0 0,18 36-981 0 0,26 54-884 0 0,4-26 494 0 0,-48-86 804 0 0,0-1 0 0 0,35 35 0 0 0,-40-46-105 0 0,13 13 466 0 0,1-1 1 0 0,45 31 0 0 0,-33-31-440 0 0,1-2 0 0 0,0-1 0 0 0,1-2 0 0 0,1-2 0 0 0,0-2 0 0 0,43 9 0 0 0,117 8 460 0 0,-150-26-777 0 0,-1-2-1 0 0,57-7 1 0 0,121-26-20 0 0,-173 21 517 0 0,0-2 0 0 0,60-24 0 0 0,-40 5 252 0 0,-1-2 0 0 0,88-57 0 0 0,-140 78-550 0 0,0-2-1 0 0,0 0 1 0 0,-2-1 0 0 0,0-1-1 0 0,0 0 1 0 0,-2-2-1 0 0,0 0 1 0 0,14-24-1 0 0,-21 28-96 0 0,-2-1 0 0 0,0-1-1 0 0,0 1 1 0 0,-2-1 0 0 0,5-18-1 0 0,-7 21-35 0 0,-1 0 0 0 0,0 1 0 0 0,-1-1 0 0 0,0 0 0 0 0,-1 0 0 0 0,-1 0 0 0 0,0 0 0 0 0,-1 0 0 0 0,-5-20 0 0 0,2 18-2 0 0,0 0-1 0 0,-1 0 0 0 0,-1 1 0 0 0,0 0 1 0 0,-1 0-1 0 0,-1 1 0 0 0,-16-22 0 0 0,3 9-8 0 0,-2 0 0 0 0,-52-45 0 0 0,39 42-40 0 0,-2 2-1 0 0,-62-33 1 0 0,52 35-117 0 0,-137-69-541 0 0,-2 18-263 0 0,-6 18-398 0 0,99 41 215 0 0,-1 4 0 0 0,-135-3 1 0 0,147 16-71 0 0,-1 4 1 0 0,-129 21 0 0 0,129-9-3363 0 0</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5:49.961"/>
    </inkml:context>
    <inkml:brush xml:id="br0">
      <inkml:brushProperty name="width" value="0.05" units="cm"/>
      <inkml:brushProperty name="height" value="0.05" units="cm"/>
    </inkml:brush>
  </inkml:definitions>
  <inkml:trace contextRef="#ctx0" brushRef="#br0">136 1 7080 0 0,'0'0'32'0'0,"-1"0"1"0"0,1 1 0 0 0,0-1-1 0 0,0 0 1 0 0,-1 1-1 0 0,1-1 1 0 0,0 1-1 0 0,0-1 1 0 0,0 1 0 0 0,0-1-1 0 0,-1 1 1 0 0,1-1-1 0 0,0 1 1 0 0,0-1-1 0 0,0 1 1 0 0,-1 4 182 0 0,-2-1-282 0 0,2-4-286 0 0,-5-3-5228 0 0,5 3 5550 0 0,1 0 1 0 0,-1 0 0 0 0,1 0-1 0 0,0 0 1 0 0,-1 0 0 0 0,1 1 0 0 0,-1-1-1 0 0,1 0 1 0 0,0 0 0 0 0,-1 0-1 0 0,1 0 1 0 0,-1 0 0 0 0,1 1 0 0 0,-1-1 155 0 0,0 1 1 0 0,0-1 0 0 0,0 0 0 0 0,0 0 0 0 0,0 0-1 0 0,1 0 1 0 0,-1 1 0 0 0,0-1 0 0 0,0 0 0 0 0,0-1-1 0 0,0 1 1 0 0,0 0 0 0 0,-1 0 0 0 0,0-1 194 0 0,1 0 1 0 0,-1 1-1 0 0,1 0 0 0 0,-1-1 1 0 0,1 1-1 0 0,-1 0 1 0 0,1-1-1 0 0,-1 1 0 0 0,1 0 1 0 0,-1 0-1 0 0,1 0 1 0 0,-1 0-1 0 0,1 1 0 0 0,-1-1 1 0 0,1 0-1 0 0,-1 1 1 0 0,1-1-1 0 0,-1 1 0 0 0,-1 0 1 0 0,1 0-364 0 0,1 1 1 0 0,-1-1-1 0 0,0 1 1 0 0,1-1-1 0 0,-1 1 1 0 0,1-1 0 0 0,-1 1-1 0 0,1 0 1 0 0,0 0-1 0 0,0 0 1 0 0,0 0-1 0 0,0-1 1 0 0,0 1 0 0 0,0 1-1 0 0,1-1 1 0 0,-1 0-1 0 0,1 0 1 0 0,-1 0-1 0 0,1 0 1 0 0,0 0-1 0 0,0 0 1 0 0,0 1 0 0 0,0 2-1 0 0,0-5 13 0 0,0 0 0 0 0,0 1 0 0 0,0-1-1 0 0,0 0 1 0 0,0 1 0 0 0,0-1 0 0 0,0 1 0 0 0,0-1 0 0 0,-1 0 0 0 0,1 1-1 0 0,0-1 1 0 0,0 0 0 0 0,0 1 0 0 0,0-1 0 0 0,-1 0 0 0 0,1 1-1 0 0,0-1 1 0 0,-2 3-80 0 0,-4 15-406 0 0,4-11 322 0 0,-1 0 1 0 0,-4 10 0 0 0,6-15 185 0 0,0-1 1 0 0,1 1-1 0 0,-1 0 0 0 0,1-1 1 0 0,0 1-1 0 0,-1 0 0 0 0,1 0 1 0 0,0-1-1 0 0,0 4 1 0 0,0 3 52 0 0,-3 17 101 0 0,-5 84 828 0 0,3-16 169 0 0,-1 0-15 0 0,6-86-1038 0 0,0 5-21 0 0,0 0 1 0 0,3 13-1 0 0,-2-18-162 0 0,6 22-927 0 0,-7-28 700 0 0,1 1-1 0 0,-1-1 1 0 0,1 1 0 0 0,0-1-1 0 0,0 0 1 0 0,0 1 0 0 0,0-1-1 0 0,0 0 1 0 0,0 0 0 0 0,2 2-1 0 0,-3-2-188 0 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5:50.375"/>
    </inkml:context>
    <inkml:brush xml:id="br0">
      <inkml:brushProperty name="width" value="0.05" units="cm"/>
      <inkml:brushProperty name="height" value="0.05" units="cm"/>
    </inkml:brush>
  </inkml:definitions>
  <inkml:trace contextRef="#ctx0" brushRef="#br0">30 0 11952 0 0,'0'0'266'0'0,"-1"2"44"0"0,-1 5 14 0 0,2-5-31 0 0,-1-2-584 0 0,0 1 54 0 0,0 0 0 0 0,1-1 1 0 0,-1 1-1 0 0,1 0 1 0 0,-1 0-1 0 0,1 0 0 0 0,-1 0 1 0 0,1-1-1 0 0,-1 1 1 0 0,1 0-1 0 0,0 1 0 0 0,-1 0-791 0 0,0 0-481 0 0,-4 20-4859 0 0,-1 14 5355 0 0,1 31 5111 0 0,3 86-1 0 0,3-81-2596 0 0,-1-51-1662 0 0,1-1 1 0 0,4 21-1 0 0,-4-29-40 0 0,2 6-478 0 0,-2-12 241 0 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5:51.069"/>
    </inkml:context>
    <inkml:brush xml:id="br0">
      <inkml:brushProperty name="width" value="0.05" units="cm"/>
      <inkml:brushProperty name="height" value="0.05" units="cm"/>
    </inkml:brush>
  </inkml:definitions>
  <inkml:trace contextRef="#ctx0" brushRef="#br0">465 26 9760 0 0,'-1'0'222'0'0,"-1"-1"-171"0"0,0 0-1 0 0,0 0 0 0 0,0 0 0 0 0,0 0 1 0 0,0-1-1 0 0,1 1 0 0 0,-1 0 0 0 0,-1-2 1 0 0,1 1-9 0 0,1 0 1 0 0,-1 1-1 0 0,0 0 1 0 0,0-1 0 0 0,1 1-1 0 0,-1 0 1 0 0,-4-2 0 0 0,5 3-43 0 0,0 0 0 0 0,1 0 0 0 0,-1 0 0 0 0,0 0 0 0 0,0 0 0 0 0,1 0 0 0 0,-1 0 0 0 0,0 0 0 0 0,0 0 0 0 0,1 1 0 0 0,-1-1 0 0 0,0 0 0 0 0,1 0 0 0 0,-1 1 0 0 0,0-1 0 0 0,0 1 0 0 0,-5 2 0 0 0,-44 9-1509 0 0,38-8 852 0 0,0 0 1 0 0,0 1-1 0 0,1 0 0 0 0,-13 8 1 0 0,-35 30-1122 0 0,3-2 1508 0 0,45-33 503 0 0,0 0 1 0 0,1 1 0 0 0,-1 0-1 0 0,2 0 1 0 0,-12 13-1 0 0,0 1 602 0 0,14-16-329 0 0,-12 16 0 0 0,12-13-263 0 0,1-3-100 0 0,1 1-1 0 0,0-1 1 0 0,1 1 0 0 0,0-1 0 0 0,0 1 0 0 0,0 0-1 0 0,-2 10 1 0 0,3-7-80 0 0,2-6-31 0 0,0 0 0 0 0,0-1 1 0 0,-1 10-1 0 0,2-12-101 0 0,2-1 1 0 0,-1 0 49 0 0,0-1 1 0 0,0 1 0 0 0,0 0-1 0 0,1 0 1 0 0,-1-1-1 0 0,0 1 1 0 0,1-1-1 0 0,-1 1 1 0 0,0-1 0 0 0,1 0-1 0 0,-1 1 1 0 0,0-1-1 0 0,1 0 1 0 0,-1 0 0 0 0,1 0-1 0 0,-1 0 1 0 0,0 0-1 0 0,1 0 1 0 0,-1 0 0 0 0,3-1-1 0 0,2-1 61 0 0,1-1-1 0 0,-1 1 1 0 0,8-5-1 0 0,1 0 462 0 0,49-29 738 0 0,-44 23-936 0 0,37-16 0 0 0,55-21-263 0 0,-50 21-49 0 0,-52 25-164 0 0,1 0 1 0 0,20-5 0 0 0,-27 8 122 0 0,0 0 0 0 0,1 0 0 0 0,-1 1 1 0 0,1-1-1 0 0,-1 1 0 0 0,0 0 0 0 0,1 1 0 0 0,-1-1 0 0 0,0 1 0 0 0,7 1 0 0 0,-10-1 39 0 0,0 0 0 0 0,0-1 0 0 0,0 1 0 0 0,1 0 0 0 0,-1-1 0 0 0,0 1 0 0 0,0 0 0 0 0,-1 0 0 0 0,1 0 0 0 0,0 0 0 0 0,0 0 0 0 0,0 0 0 0 0,-1 0 0 0 0,1 0 0 0 0,0 0 0 0 0,-1 1 0 0 0,1-1 0 0 0,-1 0 0 0 0,1 0 0 0 0,-1 0 0 0 0,0 1 0 0 0,1 1 0 0 0,-1 1-159 0 0,1 1 1 0 0,-1-1 0 0 0,0 1 0 0 0,0-1 0 0 0,-1 5 0 0 0,-2 5-2913 0 0</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5:51.424"/>
    </inkml:context>
    <inkml:brush xml:id="br0">
      <inkml:brushProperty name="width" value="0.05" units="cm"/>
      <inkml:brushProperty name="height" value="0.05" units="cm"/>
    </inkml:brush>
  </inkml:definitions>
  <inkml:trace contextRef="#ctx0" brushRef="#br0">19 79 3656 0 0,'2'-13'133'0'0,"-1"-17"1"0"0,2 18-63 0 0,-3 11-68 0 0,0 0 1 0 0,1-1-1 0 0,-1 1 1 0 0,0 0-1 0 0,0-1 0 0 0,1 1 1 0 0,-1 0-1 0 0,0-1 1 0 0,-5-9 9265 0 0,5 12-7965 0 0,-6 40 436 0 0,-6 80-1870 0 0,8-55-450 0 0,4-30 72 0 0</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5:52.340"/>
    </inkml:context>
    <inkml:brush xml:id="br0">
      <inkml:brushProperty name="width" value="0.05" units="cm"/>
      <inkml:brushProperty name="height" value="0.05" units="cm"/>
    </inkml:brush>
  </inkml:definitions>
  <inkml:trace contextRef="#ctx0" brushRef="#br0">0 10 3224 0 0,'0'0'336'0'0,"0"-10"-336"0"0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5:52.728"/>
    </inkml:context>
    <inkml:brush xml:id="br0">
      <inkml:brushProperty name="width" value="0.05" units="cm"/>
      <inkml:brushProperty name="height" value="0.05" units="cm"/>
    </inkml:brush>
  </inkml:definitions>
  <inkml:trace contextRef="#ctx0" brushRef="#br0">7 0 2360 0 0,'0'0'3928'0'0,"0"2"-3756"0"0,2 3-904 0 0,0 0 1 0 0,1 10-1 0 0,-3-15 355 0 0,0 10-487 0 0,3 24 848 0 0,-5 19 882 0 0,1-10-21 0 0,1-38-771 0 0,-3 84 899 0 0,1-38-808 0 0,0-3-151 0 0,2-12 258 0 0,0-26-160 0 0,0 0-1 0 0,-1-1 1 0 0,-2 14 0 0 0,2-17 59 0 0,0 0 1 0 0,1 0 0 0 0,0 0-1 0 0,0 10 1 0 0,1 13-494 0 0,-1-28 303 0 0,0-1 17 0 0,0 1 0 0 0,0-1 0 0 0,0 0-1 0 0,0 1 1 0 0,0-1 0 0 0,0 0 0 0 0,0 0 0 0 0,0 1 0 0 0,0-1 0 0 0,0 0 0 0 0,0 1 0 0 0,0-1-1 0 0,0 0 1 0 0,0 0 0 0 0,0 1 0 0 0,0-1 0 0 0,0 0 0 0 0,1 1 0 0 0,-1-1 0 0 0,0 0 0 0 0,0 0-1 0 0,0 1 1 0 0,0-1 0 0 0,1 0 0 0 0,-1 0 0 0 0,0 0 0 0 0,0 1 0 0 0,1-1 0 0 0,-1 0 0 0 0,0 0-1 0 0,0 0 1 0 0,1 0 0 0 0,-1 1 0 0 0,1-1 33 0 0</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00.993"/>
    </inkml:context>
    <inkml:brush xml:id="br0">
      <inkml:brushProperty name="width" value="0.05" units="cm"/>
      <inkml:brushProperty name="height" value="0.05" units="cm"/>
    </inkml:brush>
  </inkml:definitions>
  <inkml:trace contextRef="#ctx0" brushRef="#br0">14 1 15232 0 0,'-14'0'1227'0'0,"14"8"-7420"0"0,3 0 5920 0 0,-1 0 1 0 0,0 0-1 0 0,-1 0 0 0 0,2 16 1 0 0,0 3 719 0 0,4 14 845 0 0,12 59 194 0 0,3-6-2956 0 0,-14-67-2396 0 0</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01.357"/>
    </inkml:context>
    <inkml:brush xml:id="br0">
      <inkml:brushProperty name="width" value="0.05" units="cm"/>
      <inkml:brushProperty name="height" value="0.05" units="cm"/>
    </inkml:brush>
  </inkml:definitions>
  <inkml:trace contextRef="#ctx0" brushRef="#br0">19 1 20015 0 0,'-1'1'455'0'0,"-1"4"-282"0"0,1-1 1 0 0,0 1-1 0 0,0 0 1 0 0,0 0-1 0 0,0-1 0 0 0,1 1 1 0 0,0 0-1 0 0,0 0 1 0 0,1 5-1 0 0,-1 5-170 0 0,1 10-364 0 0,7 36-1 0 0,0 7-523 0 0,-6-35-495 0 0,1-8-1235 0 0,-2 0 0 0 0,-1 1 0 0 0,-5 44-1 0 0,1-49-290 0 0,-14 41 1 0 0,11-44 1630 0 0</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01.692"/>
    </inkml:context>
    <inkml:brush xml:id="br0">
      <inkml:brushProperty name="width" value="0.05" units="cm"/>
      <inkml:brushProperty name="height" value="0.05" units="cm"/>
    </inkml:brush>
  </inkml:definitions>
  <inkml:trace contextRef="#ctx0" brushRef="#br0">258 1 9760 0 0,'-22'-1'555'0'0,"-32"5"-1"0"0,47-3-760 0 0,-1 1-1 0 0,0 0 0 0 0,1 0 0 0 0,0 0 0 0 0,-1 1 0 0 0,1 0 0 0 0,-12 7 0 0 0,-26 17-3967 0 0,-1-5 227 0 0,36-13 4962 0 0,0-1 1885 0 0,10-8-2801 0 0,1 1-1 0 0,-1-1 1 0 0,1 0 0 0 0,-1 1 0 0 0,0-1-1 0 0,1 0 1 0 0,-1 1 0 0 0,0-1 0 0 0,1 1-1 0 0,-1-1 1 0 0,0 1 0 0 0,0-1 0 0 0,0 0-1 0 0,1 1 1 0 0,-1 0 0 0 0,0 0-69 0 0,0-1 0 0 0,1 1 0 0 0,-1 0 0 0 0,0-1 0 0 0,0 1 1 0 0,1-1-1 0 0,-1 1 0 0 0,0-1 0 0 0,1 1 0 0 0,-1-1 0 0 0,1 1 0 0 0,-1-1 0 0 0,1 0 0 0 0,-1 1 1 0 0,1-1-1 0 0,0 1 0 0 0,6 2 70 0 0,0 0 1 0 0,0-1-1 0 0,0 1 1 0 0,16 1-1 0 0,30 2 398 0 0,-35-5-345 0 0,-1 0 0 0 0,19 5 1 0 0,-11-1-36 0 0,-16-3-9 0 0,17 5 0 0 0,-10-1-14 0 0,-7-4 33 0 0,-1 2 0 0 0,1-1 0 0 0,-1 1 0 0 0,1 0 0 0 0,-1 1 1 0 0,10 7-1 0 0,-13-8 18 0 0,0 0 1 0 0,-1 0 0 0 0,1 0 0 0 0,-1 1 0 0 0,0 0-1 0 0,0 0 1 0 0,0 0 0 0 0,-1 0 0 0 0,0 1 0 0 0,0-1-1 0 0,0 1 1 0 0,-1 0 0 0 0,0 0 0 0 0,0 0 0 0 0,0 0-1 0 0,-1 0 1 0 0,0 0 0 0 0,0 1 0 0 0,0 6 0 0 0,-2 0-405 0 0,0 0 1 0 0,0 0 0 0 0,-2-1-1 0 0,0 1 1 0 0,0-1 0 0 0,-1 1-1 0 0,-7 14 1 0 0,8-19-3716 0 0</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6:02.059"/>
    </inkml:context>
    <inkml:brush xml:id="br0">
      <inkml:brushProperty name="width" value="0.05" units="cm"/>
      <inkml:brushProperty name="height" value="0.05" units="cm"/>
    </inkml:brush>
  </inkml:definitions>
  <inkml:trace contextRef="#ctx0" brushRef="#br0">29 0 14368 0 0,'0'0'320'0'0,"-3"10"64"0"0,-5 6 8 0 0,5 7 8 0 0,-1 3-320 0 0,0 11-80 0 0,1-2 0 0 0,3 7 0 0 0,-4 4 272 0 0,4 0 39 0 0,0 6 9 0 0,4 4 0 0 0,-4 6-936 0 0,3 1-183 0 0,8 57-41 0 0,-6-28-8 0 0</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33.401"/>
    </inkml:context>
    <inkml:brush xml:id="br0">
      <inkml:brushProperty name="width" value="0.05" units="cm"/>
      <inkml:brushProperty name="height" value="0.05" units="cm"/>
    </inkml:brush>
  </inkml:definitions>
  <inkml:trace contextRef="#ctx0" brushRef="#br0">261 0 13680 0 0,'-13'16'494'0'0,"0"-1"0"0"0,-16 15 0 0 0,0 1-435 0 0,24-23 144 0 0,-2 2 134 0 0,1-5-117 0 0,-10 10 199 0 0,5-3-574 0 0,8-10 64 0 0,0 1 1 0 0,0 0-1 0 0,0 0 1 0 0,1 0 0 0 0,-3 4-1 0 0,-11 17-777 0 0,11-18 657 0 0,1 1-1 0 0,-7 12 1 0 0,-2 11 803 0 0,1 1 0 0 0,1 0 0 0 0,-12 64-1 0 0,20-76-300 0 0,-5 37 441 0 0,5-32-482 0 0,2-10-168 0 0,-1 0 0 0 0,2 15 0 0 0,0-12-3 0 0,2 21-652 0 0,12 71-1 0 0,-9-88 104 0 0,-3-8-669 0 0,7 21-1 0 0,-2-14-4089 0 0</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33.758"/>
    </inkml:context>
    <inkml:brush xml:id="br0">
      <inkml:brushProperty name="width" value="0.05" units="cm"/>
      <inkml:brushProperty name="height" value="0.05" units="cm"/>
    </inkml:brush>
  </inkml:definitions>
  <inkml:trace contextRef="#ctx0" brushRef="#br0">23 0 18943 0 0,'-1'1'95'0'0,"0"0"-1"0"0,0 0 0 0 0,0 0 0 0 0,1 1 0 0 0,-1-1 0 0 0,0 0 0 0 0,0 0 0 0 0,1 0 0 0 0,-1 1 0 0 0,1-1 1 0 0,-1 3-1 0 0,-4 17 497 0 0,4-13-406 0 0,-3 20-112 0 0,1 0 0 0 0,2 57 1 0 0,2-43 16 0 0,6 233-1041 0 0,0-1-2487 0 0,-7-225 1964 0 0</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34.253"/>
    </inkml:context>
    <inkml:brush xml:id="br0">
      <inkml:brushProperty name="width" value="0.05" units="cm"/>
      <inkml:brushProperty name="height" value="0.05" units="cm"/>
    </inkml:brush>
  </inkml:definitions>
  <inkml:trace contextRef="#ctx0" brushRef="#br0">294 95 15408 0 0,'0'0'348'0'0,"0"-1"49"0"0,-4-8-165 0 0,0 0 0 0 0,1-1 1 0 0,-4-14-1 0 0,6 22-319 0 0,1-1-1 0 0,-1 0 1 0 0,0 0 0 0 0,0 1-1 0 0,-1-1 1 0 0,1 0 0 0 0,0 1-1 0 0,-1 0 1 0 0,0-1-1 0 0,1 1 1 0 0,-4-3 0 0 0,5 4-10 0 0,-1 1 1 0 0,0-1-1 0 0,0 0 0 0 0,0 0 1 0 0,0 1-1 0 0,-1-1 1 0 0,1 0-1 0 0,0 1 1 0 0,0-1-1 0 0,0 1 1 0 0,0 0-1 0 0,-1-1 1 0 0,1 1-1 0 0,0 0 0 0 0,0 0 1 0 0,0 0-1 0 0,-1 0 1 0 0,1 0-1 0 0,0 0 1 0 0,0 0-1 0 0,-1 0 1 0 0,1 0-1 0 0,0 1 0 0 0,0-1 1 0 0,0 0-1 0 0,-1 1 1 0 0,-1 0-1 0 0,-5 4-496 0 0,1 0 1 0 0,-1 0-1 0 0,1 1 0 0 0,-1 0 0 0 0,2 0 0 0 0,-12 13 1 0 0,12-12 161 0 0,-28 35-1532 0 0,20-22 1792 0 0,3-5 362 0 0,-15 32 0 0 0,7-12 621 0 0,9-18-64 0 0,2 1-1 0 0,0 0 1 0 0,1 0 0 0 0,1 1-1 0 0,-5 25 1 0 0,10-39-711 0 0,1-1 0 0 0,0 1 0 0 0,0-1 0 0 0,0 1 0 0 0,0 0 0 0 0,1-1 1 0 0,0 1-1 0 0,0-1 0 0 0,0 0 0 0 0,4 9 0 0 0,-3-8-91 0 0,-2-4 24 0 0,1 1 1 0 0,-1-1-1 0 0,1 0 0 0 0,0 0 0 0 0,-1 1 0 0 0,1-1 0 0 0,0 0 0 0 0,0 0 1 0 0,0 0-1 0 0,0 0 0 0 0,0 0 0 0 0,0 0 0 0 0,0 0 0 0 0,0 0 0 0 0,2 0 1 0 0,0 1 7 0 0,0-1 1 0 0,0 0-1 0 0,-1 0 1 0 0,1 0-1 0 0,0-1 1 0 0,0 1-1 0 0,3 0 1 0 0,3-1 86 0 0,0 0 0 0 0,0 0-1 0 0,0-1 1 0 0,9-2 0 0 0,17-4 1044 0 0,66-25 1 0 0,-90 28-977 0 0,40-12 941 0 0,-46 14-1047 0 0,0 1 0 0 0,0 1-1 0 0,0-1 1 0 0,0 1 0 0 0,0-1-1 0 0,0 2 1 0 0,0-1 0 0 0,7 1 0 0 0,-11 0-74 0 0,0-1 0 0 0,0 0 0 0 0,1 1 0 0 0,-1-1 1 0 0,0 1-1 0 0,0-1 0 0 0,0 1 0 0 0,0-1 1 0 0,0 1-1 0 0,0 0 0 0 0,0-1 0 0 0,-1 1 1 0 0,1 0-1 0 0,0 0 0 0 0,0 0 0 0 0,0 0 1 0 0,-1 0-1 0 0,1 0 0 0 0,1 2 0 0 0,-2-1-9 0 0,1 0 0 0 0,0 0 0 0 0,-1 0 0 0 0,1 1 0 0 0,-1-1 0 0 0,0 0 0 0 0,0 0 0 0 0,0 1 0 0 0,0 3 0 0 0,-1 2-106 0 0,-1 0 0 0 0,0 0 0 0 0,0 0 0 0 0,-6 13 0 0 0,-14 34-1062 0 0,15-41 586 0 0</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34.616"/>
    </inkml:context>
    <inkml:brush xml:id="br0">
      <inkml:brushProperty name="width" value="0.05" units="cm"/>
      <inkml:brushProperty name="height" value="0.05" units="cm"/>
    </inkml:brush>
  </inkml:definitions>
  <inkml:trace contextRef="#ctx0" brushRef="#br0">67 0 16352 0 0,'-14'49'359'0'0,"6"-22"81"0"0,-3 2 8 0 0,3 15 8 0 0,1 5-360 0 0,-1 8-96 0 0,2 13 0 0 0,6 5 0 0 0,-5-3-160 0 0,5 10-56 0 0</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35.852"/>
    </inkml:context>
    <inkml:brush xml:id="br0">
      <inkml:brushProperty name="width" value="0.05" units="cm"/>
      <inkml:brushProperty name="height" value="0.05" units="cm"/>
    </inkml:brush>
  </inkml:definitions>
  <inkml:trace contextRef="#ctx0" brushRef="#br0">1913 2274 9648 0 0,'0'0'464'0'0,"-4"4"25"0"0,3-2-482 0 0,1 0 1 0 0,-1 0-1 0 0,0 0 0 0 0,0 0 1 0 0,1 0-1 0 0,-1 0 1 0 0,1 2-1 0 0,-1-1-26 0 0,1-1 0 0 0,-1 1 1 0 0,0-1-1 0 0,0 1 0 0 0,-1 2 1 0 0,-1 5-242 0 0,3-9 196 0 0,-1 1-1 0 0,1 0 1 0 0,0-1 0 0 0,-1 1-1 0 0,0-1 1 0 0,1 1-1 0 0,-2 0 1 0 0,-67 100-444 0 0,45-74 1181 0 0,1-1 326 0 0,7-8-218 0 0,-28 29 0 0 0,-22 12 520 0 0,43-41-1249 0 0,0-2 0 0 0,-42 25 0 0 0,-57 17 128 0 0,92-47-165 0 0,-1-2 0 0 0,0-2 0 0 0,-52 8 0 0 0,21-8-588 0 0,0-3-1 0 0,-1-3 1 0 0,1-2 0 0 0,-83-12 0 0 0,9-12-724 0 0,108 17 1158 0 0,1-1-1 0 0,-48-21 0 0 0,-27-24 104 0 0,85 43 151 0 0,0-1 1 0 0,1-1-1 0 0,-26-24 1 0 0,2-5 712 0 0,-48-65 0 0 0,65 73-343 0 0,1-1 0 0 0,-32-66 1 0 0,24 32-213 0 0,3-3 0 0 0,3 0 1 0 0,3-1-1 0 0,4-1 0 0 0,-12-98 1 0 0,21 70-66 0 0,6-115 0 0 0,5 152-295 0 0,17-91 1 0 0,30-60-679 0 0,-20 124 98 0 0,50-106 0 0 0,-39 113-71 0 0,54-82 1 0 0,-66 120 660 0 0,1 1 0 0 0,3 2 1 0 0,2 0-1 0 0,44-41 0 0 0,-48 56 234 0 0,0 1 0 0 0,2 2 0 0 0,44-26 0 0 0,-53 37 62 0 0,0 2-1 0 0,1 0 1 0 0,1 2 0 0 0,0 1-1 0 0,50-11 1 0 0,-32 12 166 0 0,-1 3 0 0 0,87 0 0 0 0,-95 6-287 0 0,-1 2 0 0 0,1 2-1 0 0,-1 1 1 0 0,43 14 0 0 0,-44-10-89 0 0,0 2 1 0 0,-1 2-1 0 0,0 1 1 0 0,-1 1 0 0 0,0 1-1 0 0,29 23 1 0 0,4 12-156 0 0,-3 2 0 0 0,-1 2 1 0 0,-4 4-1 0 0,52 67 1 0 0,-14 14-465 0 0,-13 10-558 0 0,-51-86 833 0 0,-2 1 0 0 0,-3 2 0 0 0,26 116 0 0 0,-34-95 1234 0 0,-4 0 0 0 0,4 137 1 0 0,-18-89 323 0 0,-31 228 0 0 0,-38-29-5096 0 0,44-243-643 0 0,26-93 4463 0 0</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23.665"/>
    </inkml:context>
    <inkml:brush xml:id="br0">
      <inkml:brushProperty name="width" value="0.05" units="cm"/>
      <inkml:brushProperty name="height" value="0.05" units="cm"/>
    </inkml:brush>
  </inkml:definitions>
  <inkml:trace contextRef="#ctx0" brushRef="#br0">1 27 1752 0 0,'0'0'0'0'0,"0"-7"72"0"0,0-3-72 0 0,0 0 96 0 0</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24.049"/>
    </inkml:context>
    <inkml:brush xml:id="br0">
      <inkml:brushProperty name="width" value="0.05" units="cm"/>
      <inkml:brushProperty name="height" value="0.05" units="cm"/>
    </inkml:brush>
  </inkml:definitions>
  <inkml:trace contextRef="#ctx0" brushRef="#br0">1151 426 1784 0 0,'-1'-2'13'0'0,"0"-2"4"0"0,1 0 0 0 0,-2 0 1 0 0,1 0-1 0 0,0 0 1 0 0,-1 0-1 0 0,0 1 1 0 0,-2-5-1 0 0,-6-6-7 0 0,8 11 66 0 0,0-1 1 0 0,0 1-1 0 0,0 0 0 0 0,-1 0 1 0 0,1 0-1 0 0,-1 0 0 0 0,0 1 1 0 0,0-1-1 0 0,0 1 0 0 0,0 0 1 0 0,0-1-1 0 0,-5-1 1 0 0,3 2 86 0 0,0-1 1 0 0,0 0-1 0 0,0 0 1 0 0,1 0 0 0 0,-1 0-1 0 0,1-1 1 0 0,-1 0-1 0 0,1 0 1 0 0,-5-7 0 0 0,-24-24-11 0 0,27 29-161 0 0,0 0 0 0 0,0 1 0 0 0,-1 0 0 0 0,0 0 0 0 0,0 0 0 0 0,0 1 0 0 0,-9-5 0 0 0,-6-2-64 0 0,22 11 72 0 0,-3-2-6 0 0,1 0 1 0 0,0 1 0 0 0,-1 0-1 0 0,0-1 1 0 0,1 1 0 0 0,-1 0-1 0 0,0 0 1 0 0,1 1 0 0 0,-1-1 0 0 0,0 1-1 0 0,-5-1 1 0 0,1 0 102 0 0,0 1 0 0 0,0-1 1 0 0,0-1-1 0 0,0 1 0 0 0,1-1 0 0 0,-1 0 1 0 0,0-1-1 0 0,-11-6 0 0 0,-4-4 531 0 0,-22-16 0 0 0,32 20-511 0 0,-48-37 986 0 0,16 11-526 0 0,36 29-574 0 0,0 0 1 0 0,0 1 0 0 0,-1 0-1 0 0,-11-4 1 0 0,16 7 1 0 0,1 1 0 0 0,-1-1 0 0 0,0 1 0 0 0,0 1 0 0 0,0-1 0 0 0,0 0 0 0 0,0 1 0 0 0,0 0 0 0 0,0 0 0 0 0,0 0 0 0 0,0 0 0 0 0,0 1 0 0 0,-6 1 0 0 0,1 1 77 0 0,0 1 0 0 0,0-1 0 0 0,0 2 0 0 0,0-1 0 0 0,-10 9 0 0 0,-37 32 520 0 0,55-44-592 0 0,-34 26 277 0 0,21-17-203 0 0,-17 17-1 0 0,-34 48 92 0 0,27-28-106 0 0,-64 81 172 0 0,88-107-231 0 0,0 0-1 0 0,2 1 1 0 0,1 1 0 0 0,-13 33 0 0 0,15-27-96 0 0,-7 33 0 0 0,13-45 10 0 0,1 0 0 0 0,0 0 0 0 0,2 25 0 0 0,1-24-95 0 0,0-1 0 0 0,2 1 0 0 0,8 33 0 0 0,-8-41 23 0 0,1 0 0 0 0,0-1 1 0 0,0 0-1 0 0,1 0 0 0 0,0 0 0 0 0,1 0 0 0 0,0-1 0 0 0,11 11 0 0 0,-3-4-121 0 0,0-1 1 0 0,1 0-1 0 0,1-2 0 0 0,0 0 0 0 0,1 0 0 0 0,1-2 1 0 0,-1 0-1 0 0,2-1 0 0 0,32 11 0 0 0,28 4-124 0 0,0-9 5 0 0,-78-15 384 0 0</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24.370"/>
    </inkml:context>
    <inkml:brush xml:id="br0">
      <inkml:brushProperty name="width" value="0.05" units="cm"/>
      <inkml:brushProperty name="height" value="0.05" units="cm"/>
    </inkml:brush>
  </inkml:definitions>
  <inkml:trace contextRef="#ctx0" brushRef="#br0">0 543 6480 0 0,'108'-137'564'0'0,"-68"84"-456"0"0,-29 38-48 0 0,6-7 759 0 0,25-42 0 0 0,-38 57-663 0 0,-1 0 0 0 0,1 0 0 0 0,-1-1 0 0 0,-1 1 0 0 0,0-1 0 0 0,0 0-1 0 0,0 0 1 0 0,-1 0 0 0 0,0 1 0 0 0,0-16 0 0 0,-2 17 49 0 0,1 0 0 0 0,-1 0 0 0 0,0 0 0 0 0,-1 0 0 0 0,1 0 0 0 0,-1 1 0 0 0,-4-9 0 0 0,4 10-87 0 0,-1-1-1 0 0,1 1 0 0 0,-1 1 1 0 0,0-1-1 0 0,0 0 0 0 0,-1 1 0 0 0,1-1 1 0 0,-1 1-1 0 0,1 0 0 0 0,-6-3 1 0 0,-3-1-225 0 0,-1 1 0 0 0,-1 0 1 0 0,1 0-1 0 0,-18-4 0 0 0,-21-3-1129 0 0,-3 5-3050 0 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46.250"/>
    </inkml:context>
    <inkml:brush xml:id="br0">
      <inkml:brushProperty name="width" value="0.05" units="cm"/>
      <inkml:brushProperty name="height" value="0.05" units="cm"/>
    </inkml:brush>
  </inkml:definitions>
  <inkml:trace contextRef="#ctx0" brushRef="#br0">343 223 12816 0 0,'0'-9'138'0'0,"0"0"0"0"0,1 1 0 0 0,1-1 1 0 0,-1 1-1 0 0,2-1 0 0 0,-1 1 0 0 0,5-11 0 0 0,-4 11-117 0 0,1 1 0 0 0,0 0 0 0 0,0 0 0 0 0,1 0 1 0 0,0 1-1 0 0,0-1 0 0 0,0 1 0 0 0,1 1 0 0 0,0-1 0 0 0,0 1 0 0 0,0 0 0 0 0,1 0 0 0 0,8-4 0 0 0,-11 6-25 0 0,1 2 1 0 0,0-1 0 0 0,0 0-1 0 0,0 1 1 0 0,0 0 0 0 0,0 0 0 0 0,6 0-1 0 0,1 1-340 0 0,0 0 0 0 0,13 1 0 0 0,-19 0 228 0 0,0 0 0 0 0,0 1 0 0 0,1 0 0 0 0,-1 0 0 0 0,0 0 0 0 0,-1 1 1 0 0,1 0-1 0 0,0 0 0 0 0,-1 0 0 0 0,1 1 0 0 0,6 6 0 0 0,5 5-106 0 0,27 32-1 0 0,-38-40 46 0 0,28 39-96 0 0,2 3 294 0 0,-11-23 369 0 0,46 37 1 0 0,-6-6 8 0 0,54 58 617 0 0,-107-102-914 0 0,1 1 0 0 0,-2 0 0 0 0,0 0 0 0 0,-1 1 0 0 0,13 23 0 0 0,-7-5 140 0 0,19 58 0 0 0,-26-62-330 0 0,-2-1 1 0 0,-1 1 0 0 0,-1 1 0 0 0,-1-1-1 0 0,-2 1 1 0 0,-2 50 0 0 0,-2-63-95 0 0,0-1 0 0 0,0 1 0 0 0,-2-1 0 0 0,0 0 0 0 0,-1 0-1 0 0,-11 25 1 0 0,11-29 244 0 0,-1-1-1 0 0,-1 0 1 0 0,0 0-1 0 0,0 0 1 0 0,-1-1-1 0 0,0 0 1 0 0,-1-1-1 0 0,0 1 0 0 0,-11 7 1 0 0,3-4 183 0 0,0-1 1 0 0,-1-1-1 0 0,0 0 1 0 0,-1-1-1 0 0,0-2 1 0 0,0 1-1 0 0,-1-2 1 0 0,-31 7-1 0 0,39-12-123 0 0,1-1 0 0 0,-1-1 0 0 0,0 1-1 0 0,1-2 1 0 0,-1 0 0 0 0,-14-3 0 0 0,10 2 76 0 0,-1 0 1 0 0,-21 0-1 0 0,10 5 24 0 0,15-2-78 0 0,0 0 0 0 0,-21-2-1 0 0,-15-7 177 0 0,-48-14 0 0 0,61 13-375 0 0,1-3 0 0 0,0-1 0 0 0,1-1-1 0 0,0-2 1 0 0,2-1 0 0 0,0-2 0 0 0,1-1-1 0 0,0-2 1 0 0,2 0 0 0 0,-40-41-1 0 0,61 54 115 0 0,1 1 0 0 0,0-2-1 0 0,0 1 1 0 0,1-1-1 0 0,0 0 1 0 0,1 0 0 0 0,0-1-1 0 0,1 1 1 0 0,0-1-1 0 0,0 0 1 0 0,1 0 0 0 0,1 0-1 0 0,0-1 1 0 0,-1-17-1 0 0,3 11-72 0 0,0 1-1 0 0,1-1 1 0 0,1 1 0 0 0,1 0-1 0 0,0-1 1 0 0,1 1 0 0 0,1 0-1 0 0,14-31 1 0 0,-9 27-188 0 0,1 1 0 0 0,1 0 0 0 0,0 1 0 0 0,2 1 0 0 0,0 0 0 0 0,1 0 0 0 0,22-18 0 0 0,-13 15-39 0 0,0 2 0 0 0,2 0 0 0 0,0 2 0 0 0,51-25 0 0 0,-58 34 113 0 0,0 0 1 0 0,39-8 0 0 0,44-1-283 0 0,-19 5 43 0 0,-30 4-115 0 0,75-2 0 0 0,-90 10 293 0 0,0 2-1 0 0,-1 2 1 0 0,41 9 0 0 0,-69-11 149 0 0,4 0-14 0 0,0 1 1 0 0,-1 0-1 0 0,0 1 0 0 0,22 9 1 0 0,121 82 18 0 0,-146-89 58 0 0,7 5 70 0 0,0 0 1 0 0,-1 1-1 0 0,0 1 1 0 0,14 17-1 0 0,-22-23 13 0 0,-1 1 0 0 0,0 0 0 0 0,-1 0 0 0 0,0 0 0 0 0,0 1-1 0 0,-1 0 1 0 0,0 0 0 0 0,-1 0 0 0 0,0 0 0 0 0,2 11 0 0 0,-4-16-45 0 0,0 1 0 0 0,-1 0 0 0 0,1 0 0 0 0,-1 0 0 0 0,0 0 0 0 0,-1 0 0 0 0,1 0 0 0 0,-1-1 0 0 0,0 1 1 0 0,0 0-1 0 0,-1 0 0 0 0,1-1 0 0 0,-1 1 0 0 0,-2 4 0 0 0,0-3 39 0 0,0-1 1 0 0,1 1-1 0 0,-2-1 0 0 0,1 0 1 0 0,-1 0-1 0 0,1 0 0 0 0,-1-1 1 0 0,-1 0-1 0 0,-10 7 1 0 0,-86 50 562 0 0,81-51-566 0 0,0 0-1 0 0,0-1 0 0 0,-26 6 1 0 0,-3-4 151 0 0,-1-2 0 0 0,-68 4 0 0 0,24-10-302 0 0,0-3-1 0 0,-114-15 1 0 0,157 6 58 0 0,1-2 0 0 0,-50-18 0 0 0,94 27 13 0 0,-22-6 212 0 0,21 7-101 0 0,1-1 0 0 0,0 0 0 0 0,-1-1 0 0 0,1 1-1 0 0,-13-8 1 0 0,15 7-114 0 0,1 0 0 0 0,0 1 0 0 0,-1-2 0 0 0,1 1 0 0 0,1 0 0 0 0,-1-1 0 0 0,0 0-1 0 0,1 1 1 0 0,0-2 0 0 0,0 1 0 0 0,0 0 0 0 0,0 0 0 0 0,1-1 0 0 0,0 0 0 0 0,0 1 0 0 0,0-1-1 0 0,0 0 1 0 0,1 0 0 0 0,0 0 0 0 0,0 0 0 0 0,-1-7 0 0 0,2 4-135 0 0,0 0 1 0 0,0-1-1 0 0,1 1 1 0 0,-1 0-1 0 0,2 0 1 0 0,0-1-1 0 0,0 1 0 0 0,0 0 1 0 0,7-14-1 0 0,-4 11-65 0 0,1 1-1 0 0,0 0 0 0 0,1 1 0 0 0,0-1 0 0 0,0 1 0 0 0,16-14 1 0 0,1 2-112 0 0,1 1 1 0 0,0 1 0 0 0,2 1 0 0 0,44-22 0 0 0,-29 20 245 0 0,1 2 1 0 0,71-20 0 0 0,-5 15 51 0 0,-88 20 0 0 0,1 1 0 0 0,-1 1 0 0 0,29 2 0 0 0,-17 2-46 0 0,37 9 0 0 0,-59-10 19 0 0,0 1 1 0 0,-1 1-1 0 0,0 0 1 0 0,0 0-1 0 0,0 1 1 0 0,0 0-1 0 0,13 9 1 0 0,12 12-14 0 0,-3-3 12 0 0,46 43 0 0 0,100 129-922 0 0,-156-170 908 0 0,30 28-1 0 0,-49-50 151 0 0,0 1 1 0 0,0-1-1 0 0,-1 0 1 0 0,1 1-1 0 0,2 4 1 0 0,-5-7-92 0 0,0-1 11 0 0,1 0 0 0 0,-1 1 0 0 0,0-1 1 0 0,0 0-1 0 0,0 1 0 0 0,0-1 0 0 0,1 0 0 0 0,-1 1 0 0 0,0-1 1 0 0,0 0-1 0 0,0 1 0 0 0,0-1 0 0 0,0 0 0 0 0,0 1 1 0 0,0-1-1 0 0,0 0 0 0 0,0 1 0 0 0,0-1 0 0 0,0 0 0 0 0,0 1 1 0 0,0-1-1 0 0,-1 0 0 0 0,1 1 0 0 0,0-1 0 0 0,0 0 0 0 0,0 1 1 0 0,0-1-1 0 0,0 0 0 0 0,-1 0 0 0 0,1 1 0 0 0,0-1 1 0 0,0 0-1 0 0,-1 0 0 0 0,1 1 0 0 0,0-1 0 0 0,0 0 0 0 0,-1 0 1 0 0,1 0-1 0 0,0 1 0 0 0,-1-1 0 0 0,1 0 0 0 0,0 0 0 0 0,0 0 1 0 0,-1 0-1 0 0,1 0 0 0 0,0 0 0 0 0,-1 0 0 0 0,1 1 0 0 0,0-1 1 0 0,-1 0-1 0 0,1 0 0 0 0,-1-1 0 0 0,-4 2 273 0 0,0 0 0 0 0,1-1-1 0 0,-6-1 1 0 0,4 1-73 0 0,-15-1 575 0 0,-27-4 0 0 0,-4-2-277 0 0,26 5-524 0 0,-1-2 1 0 0,1-2-1 0 0,0 0 1 0 0,1-1-1 0 0,-29-13 0 0 0,38 14 9 0 0,1-2 0 0 0,0 0-1 0 0,0 0 1 0 0,1-2 0 0 0,-17-13-1 0 0,19 13-7 0 0,1-1-1 0 0,0 0 0 0 0,1 0 0 0 0,0-1 1 0 0,-9-15-1 0 0,15 20-27 0 0,0 0 1 0 0,0-1 0 0 0,1 1-1 0 0,0-1 1 0 0,1 0 0 0 0,0 0-1 0 0,0 0 1 0 0,0 0 0 0 0,1 0-1 0 0,1-1 1 0 0,-1 1-1 0 0,1 0 1 0 0,1-1 0 0 0,1-9-1 0 0,0 0-233 0 0,2 1 0 0 0,0-1-1 0 0,2 1 1 0 0,0 0-1 0 0,12-24 1 0 0,54-97-1660 0 0,-54 108 1588 0 0,2 1 1 0 0,35-40-1 0 0,-37 50 427 0 0,27-23 0 0 0,-33 33 23 0 0,1-1-1 0 0,0 2 1 0 0,24-13-1 0 0,-34 19-91 0 0,1 1-1 0 0,-1 0 1 0 0,0 0-1 0 0,1 0 1 0 0,-1 0 0 0 0,0 1-1 0 0,1-1 1 0 0,-1 1-1 0 0,1 0 1 0 0,-1 0-1 0 0,7 1 1 0 0,-8-1-49 0 0,0 1 1 0 0,-1-1-1 0 0,1 1 0 0 0,0-1 1 0 0,0 1-1 0 0,-1 0 1 0 0,1 0-1 0 0,0 0 0 0 0,-1 0 1 0 0,1 0-1 0 0,0 0 0 0 0,-1 0 1 0 0,0 1-1 0 0,1-1 0 0 0,-1 0 1 0 0,0 1-1 0 0,1-1 0 0 0,-1 1 1 0 0,0-1-1 0 0,0 1 1 0 0,-1 0-1 0 0,2 2 0 0 0,3 10-166 0 0,-1 1 1 0 0,0 0-1 0 0,-1 0 0 0 0,-1 0 0 0 0,-1 0 0 0 0,0 21 1 0 0,-9 94-989 0 0,7-126 1141 0 0,-22 148-1923 0 0,22-147 1818 0 0,-7 44-3463 0 0</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50.098"/>
    </inkml:context>
    <inkml:brush xml:id="br0">
      <inkml:brushProperty name="width" value="0.05" units="cm"/>
      <inkml:brushProperty name="height" value="0.05" units="cm"/>
    </inkml:brush>
  </inkml:definitions>
  <inkml:trace contextRef="#ctx0" brushRef="#br0">909 288 7776 0 0,'3'-16'186'0'0,"-2"9"-82"0"0,0 0-1 0 0,1 0 1 0 0,0 1 0 0 0,0-1-1 0 0,5-12 1 0 0,5-6-93 0 0,-11 20-129 0 0,1 0 1 0 0,1 1-1 0 0,-1-1 1 0 0,1 0-1 0 0,-1 1 0 0 0,7-7 1 0 0,-4 4-388 0 0,1 0 0 0 0,-1 0-1 0 0,-1 0 1 0 0,1 0 0 0 0,-1-1 0 0 0,3-8 0 0 0,8-8-572 0 0,-9 16 1006 0 0,3-3 170 0 0,1-1 321 0 0,-10 11-399 0 0,0 1 0 0 0,1 0 1 0 0,-1 0-1 0 0,0-1 0 0 0,0 1 1 0 0,0 0-1 0 0,1 0 0 0 0,-1-1 1 0 0,0 1-1 0 0,1 0 0 0 0,-1 0 1 0 0,0 0-1 0 0,0 0 0 0 0,1 0 1 0 0,-1-1-1 0 0,0 1 0 0 0,1 0 1 0 0,-1 0-1 0 0,0 0 0 0 0,1 0 1 0 0,-1 0-1 0 0,0 0 0 0 0,1 0 1 0 0,-1 0-1 0 0,0 0 0 0 0,1 0 1 0 0,-1 0-1 0 0,0 0 0 0 0,1 1 1 0 0,-1-1-1 0 0,0 0 0 0 0,1 0 1 0 0,-1 0-1 0 0,0 0 0 0 0,0 0 1 0 0,1 1-1 0 0,4-8 735 0 0,-4 4 201 0 0,0 0 0 0 0,-1-1 0 0 0,1 1 1 0 0,-1-1-1 0 0,1 1 0 0 0,-2-6 0 0 0,1 6 1396 0 0,-3 4-2203 0 0,-1 0 1 0 0,0-1-1 0 0,1 1 1 0 0,-1 0-1 0 0,1 1 1 0 0,-5 1-1 0 0,-4 1-40 0 0,-14 8 71 0 0,-1 0 1 0 0,-30 20 0 0 0,35-19-87 0 0,-165 88 782 0 0,149-81-714 0 0,-16 10 60 0 0,-66 37 289 0 0,105-60-429 0 0,-1 0-1 0 0,0-1 0 0 0,-17 4 0 0 0,-48 8 86 0 0,35-9-157 0 0,1-1 45 0 0,-13 3-52 0 0,-75 22-316 0 0,118-29 68 0 0,10-4-56 0 0,0 1-1 0 0,-9 4 1 0 0,13-5-95 0 0</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50.465"/>
    </inkml:context>
    <inkml:brush xml:id="br0">
      <inkml:brushProperty name="width" value="0.05" units="cm"/>
      <inkml:brushProperty name="height" value="0.05" units="cm"/>
    </inkml:brush>
  </inkml:definitions>
  <inkml:trace contextRef="#ctx0" brushRef="#br0">294 1 8864 0 0,'0'0'433'0'0,"0"1"-186"0"0,-15 22 1 0 0,1 4-238 0 0,-16 44 52 0 0,20-47-545 0 0,-1-1 0 0 0,-26 39 1 0 0,33-55 553 0 0,-1-1 1 0 0,0-1 0 0 0,0 1 0 0 0,0-1-1 0 0,-1 1 1 0 0,-8 5 0 0 0,1-2 273 0 0,-25 13 0 0 0,4-1 714 0 0,28-16-588 0 0,-1 0 0 0 0,0-1 1 0 0,-1 0-1 0 0,-12 5 2537 0 0,31-2-1601 0 0,-6-6-1242 0 0,0 0 0 0 0,0 0 0 0 0,0 0 0 0 0,0-1 0 0 0,7 1 0 0 0,14 1 4 0 0,81 12-85 0 0,-9-1-612 0 0,-84-10 282 0 0,1 1 0 0 0,-1 0 0 0 0,21 10 1 0 0,-10-3-277 0 0,-12-5-225 0 0,20 12 0 0 0,-28-15 178 0 0,18 11-4593 0 0</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7:54.355"/>
    </inkml:context>
    <inkml:brush xml:id="br0">
      <inkml:brushProperty name="width" value="0.05" units="cm"/>
      <inkml:brushProperty name="height" value="0.05" units="cm"/>
    </inkml:brush>
  </inkml:definitions>
  <inkml:trace contextRef="#ctx0" brushRef="#br0">0 201 6480 0 0,'0'0'482'0'0,"0"-2"-324"0"0,0-4-146 0 0,0 4-122 0 0,9 5-1087 0 0,-6-3 1954 0 0,1 1-1 0 0,0-1 0 0 0,6 2 1 0 0,-6-1-289 0 0,0 0 1 0 0,0 0-1 0 0,6 0 1 0 0,7-1 203 0 0,-7 1-271 0 0,14-2 1 0 0,-8 1-115 0 0,-11 0-145 0 0,-1-1 1 0 0,0 1 0 0 0,1 0-1 0 0,5-2 1 0 0,24-8 513 0 0,0 2 0 0 0,65-7 1 0 0,-19 11-354 0 0,133-8 179 0 0,100 4 117 0 0,-167-3-43 0 0,-1 0 70 0 0,-138 11-595 0 0,21-1 170 0 0,43-6 1 0 0,-59 4-164 0 0,8-1 42 0 0,1 1-1 0 0,29-1 1 0 0,102 9 248 0 0,101-2 329 0 0,40 4-18 0 0,-115 7-38 0 0,-78-12-330 0 0,-77 0-211 0 0,25 3 0 0 0,-24-2 45 0 0,27 1-1 0 0,-23-4-34 0 0,43 1 240 0 0,-58 0-211 0 0,1 0-1 0 0,-1 2 0 0 0,17 4 1 0 0,-19-4-78 0 0,-6-1-41 0 0,0 0 0 0 0,1 0 0 0 0,-1-1 0 0 0,0 0 0 0 0,1 0 1 0 0,-1 0-1 0 0,1-1 0 0 0,-1 0 0 0 0,1 0 0 0 0,6-1 0 0 0,-4-1-2 0 0,-1 0 1 0 0,8-4-1 0 0,-10 4 17 0 0,-1 0 0 0 0,1 0 0 0 0,0 1-1 0 0,0 0 1 0 0,7-1 0 0 0,1 2 24 0 0,0 0 0 0 0,23 5 0 0 0,-21-3 11 0 0,23 1 1 0 0,-18 0-18 0 0,-16-3-14 0 0,0 1 1 0 0,0-1 0 0 0,0 1-1 0 0,0-1 1 0 0,4-1-1 0 0,-7 1 1 0 0,1 0 0 0 0,-1 0 0 0 0,1 0 0 0 0,0 0 0 0 0,-1 0 0 0 0,1 1 0 0 0,0-1 0 0 0,-1 0 0 0 0,3 2 0 0 0,-3-2 0 0 0,0 1 0 0 0,1-1 0 0 0,-1 0 0 0 0,1 1 0 0 0,-1-1 0 0 0,0 0 0 0 0,1 0 0 0 0,-1 0 0 0 0,1 0 0 0 0,-1 0 0 0 0,1 0 0 0 0,-1 0 0 0 0,0-1 0 0 0,3 0 0 0 0,1 0 0 0 0,0 0-1 0 0,0 0 1 0 0,0 0-1 0 0,5 1 1 0 0,-5 0 2 0 0,-1-1 0 0 0,0 1 0 0 0,0-1 1 0 0,0 0-1 0 0,6-1 0 0 0,-9 1 53 0 0,3-2 75 0 0,3 3-118 0 0,-7 0-14 0 0,0 0-1 0 0,0 0 0 0 0,0 0 0 0 0,1 0 1 0 0,-1 0-1 0 0,0 0 0 0 0,0 0 0 0 0,1 0 1 0 0,-1 0-1 0 0,0 0 0 0 0,0 0 0 0 0,1 0 1 0 0,-1 0-1 0 0,0 0 0 0 0,0 0 0 0 0,0 0 0 0 0,1 0 1 0 0,-1 0-1 0 0,0 0 0 0 0,0 0 0 0 0,1 0 1 0 0,-1 0-1 0 0,0-1 0 0 0,0 1 0 0 0,0 0 1 0 0,1 0-1 0 0,-1 0 0 0 0,0-1 0 0 0,0 1-47 0 0,1 0-58 0 0,0 0 26 0 0,-1 1 82 0 0,0-1 0 0 0,0 0-1 0 0,0 0 1 0 0,0 1-1 0 0,0-1 1 0 0,1 0 0 0 0,-1 0-1 0 0,0 1 1 0 0,0-1-1 0 0,0 0 1 0 0,0 0 0 0 0,1 0-1 0 0,-1 0 1 0 0,0 1 0 0 0,0-1-1 0 0,0 0 1 0 0,1 0-1 0 0,-1 0 1 0 0,0 0 0 0 0,0 0-1 0 0,1 0 1 0 0,-1 1-1 0 0,0-1 1 0 0,1 0 0 0 0,-1 0-1 0 0,0 0 1 0 0,0 0 0 0 0,1 0-1 0 0,-1 0 1 0 0,0 0-1 0 0,0 0 1 0 0,1 0 0 0 0,-1 0-1 0 0,0 0 1 0 0,0-1-1 0 0,1 1 1 0 0,-1 0 0 0 0,0 0-1 0 0,0 0 1 0 0,1 0 0 0 0,-1 0-1 0 0,0-1 1 0 0,8-12-13 0 0,-8 12 10 0 0,3-10-59 0 0,0 4-20 0 0,-3 7 80 0 0,0 0 0 0 0,0 0 0 0 0,0 0 0 0 0,0 0 0 0 0,0 0 0 0 0,0-1 1 0 0,0 1-1 0 0,0 0 0 0 0,0 0 0 0 0,0 0 0 0 0,0 0 0 0 0,0 0 0 0 0,0 0 0 0 0,0 0 1 0 0,0 0-1 0 0,0 0 0 0 0,0 0 0 0 0,1 0 0 0 0,-1 0 0 0 0,0 0 0 0 0,0 0 0 0 0,0 0 1 0 0,0 0-1 0 0,0 0 0 0 0,0 0 0 0 0,0 0 0 0 0,0 0 0 0 0,0 0 0 0 0,0 0 1 0 0,0 0-1 0 0,0 0 0 0 0,0 0 0 0 0,1 0 0 0 0,-1 0 0 0 0,0 0 0 0 0,0 0 0 0 0,0 0 1 0 0,0 0-1 0 0,0 0 0 0 0,0 0 0 0 0,0 0 0 0 0,0 1 0 0 0,0-1 0 0 0,0 0 0 0 0,0 0 1 0 0,0 0-1 0 0,0 0 0 0 0,0 0 0 0 0,0 0 0 0 0,0 0 0 0 0,0 0 0 0 0,0 0 0 0 0,0 0 1 0 0,0 0-1 0 0,0 0 0 0 0,0 0 0 0 0,0 0 0 0 0,0 1 0 0 0,0-1 0 0 0,0 0 0 0 0,0 0 1 0 0,0 0-1 0 0,0 0 0 0 0,0 0 0 0 0,0 0 0 0 0,0 0 0 0 0,0 0 0 0 0,0 0 0 0 0,1 1 0 0 0,-1-1 0 0 0,0 0 0 0 0,0 0 0 0 0,0 1 0 0 0,0-1 0 0 0,1 0 0 0 0,-1 0 0 0 0,0 0 0 0 0,0 0 0 0 0,0 1 0 0 0,1-1 0 0 0,-1 0 0 0 0,0 0 0 0 0,0 0 0 0 0,0 0 0 0 0,1 0 0 0 0,-1 0 0 0 0,0 0 0 0 0,0 1 0 0 0,1-1 0 0 0,-1 0 0 0 0,0 0 0 0 0,0 0 0 0 0,1 0 0 0 0,-1 0 0 0 0,0 0 0 0 0,1 0 0 0 0,-1 0 0 0 0,0 0 0 0 0,0 0 0 0 0,1-1 0 0 0,-1 1 0 0 0,0 0 0 0 0,0 0 0 0 0,0 0 0 0 0,1 0 0 0 0,-1 0 0 0 0,0 0 0 0 0,0-1 0 0 0,1 1 0 0 0,-1 0 0 0 0,0 0 0 0 0,0 0 0 0 0,0 0 0 0 0,0-1 0 0 0,1 1 0 0 0,-1 0 0 0 0,0-1 0 0 0,0 1 0 0 0,1 0 0 0 0,-1 0 0 0 0,0 0 0 0 0,0 0 1 0 0,0-1-1 0 0,1 1 0 0 0,-1 0 0 0 0,0 0 0 0 0,0 0 0 0 0,1 0 0 0 0,-1 0 0 0 0,0 0 0 0 0,0 0 0 0 0,1-1 0 0 0,-1 1 0 0 0,0 0 0 0 0,0 0 0 0 0,1 0 0 0 0,-1 0 0 0 0,0 0 0 0 0,0 0 0 0 0,1 1 0 0 0,1 0-29 0 0,-2-1 24 0 0,1 1-1 0 0,-1-1 0 0 0,1 0 0 0 0,0 0 1 0 0,-1 0-1 0 0,1 0 0 0 0,-1 0 1 0 0,1 0-1 0 0,0 0 0 0 0,-1 0 1 0 0,1 0-1 0 0,-1 0 0 0 0,1 0 0 0 0,0-1 1 0 0,-1 1-1 0 0,1 0 0 0 0,-1 0 1 0 0,1-1-1 0 0,0 1 0 0 0,-1 0 0 0 0,1-1 1 0 0,13-10-54 0 0,-8 5 33 0 0,30-17-346 0 0,5 0-411 0 0,-33 18 599 0 0,-6 4 84 0 0,0-1 0 0 0,0 1 0 0 0,0 0 1 0 0,0 0-1 0 0,0-1 0 0 0,0 1 0 0 0,0-1 0 0 0,-1 0 0 0 0,1 1 0 0 0,-1-1 0 0 0,1 0 0 0 0,1-3 0 0 0,16-23-3193 0 0</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8:17.514"/>
    </inkml:context>
    <inkml:brush xml:id="br0">
      <inkml:brushProperty name="width" value="0.05" units="cm"/>
      <inkml:brushProperty name="height" value="0.05" units="cm"/>
    </inkml:brush>
  </inkml:definitions>
  <inkml:trace contextRef="#ctx0" brushRef="#br0">1323 167 6000 0 0,'0'0'106'0'0,"-1"-1"-309"0"0,0 0-61 0 0,0 0 8 0 0,1 1 136 0 0,-4-3-354 0 0,1 0 299 0 0,-1 1-1 0 0,0 0 0 0 0,-6-3 1 0 0,2 0 237 0 0,3 3 51 0 0,3 1-28 0 0,-1 1-5 0 0,-1-1 25 0 0,0 1-10 0 0,-1 1 47 0 0,-9-1 368 0 0,-8-6 281 0 0,0 0 0 0 0,0-2 0 0 0,-33-17 1 0 0,14 7-710 0 0,35 15-22 0 0,-54-19 554 0 0,12 7 37 0 0,-55-13 1084 0 0,85 24-1620 0 0,1 2 0 0 0,0 0-1 0 0,-1 1 1 0 0,-20 1 0 0 0,27 0-114 0 0,-76 9-178 0 0,40-1 43 0 0,24-5 136 0 0,-43 12 0 0 0,-42 27 932 0 0,75-28-330 0 0,-102 35-108 0 0,126-45-498 0 0,3-3-8 0 0,1 2 0 0 0,-1-1 1 0 0,1 0-1 0 0,0 1 0 0 0,0 0 0 0 0,0 1 0 0 0,1-1 0 0 0,-1 1 0 0 0,-3 4 1 0 0,-33 29-266 0 0,26-24 293 0 0,-17 18 0 0 0,20-17 10 0 0,2-5 87 0 0,1 2 0 0 0,0-1 0 0 0,1 1 0 0 0,0 1 1 0 0,-9 19-1 0 0,8-12-66 0 0,5-14-58 0 0,2 1 0 0 0,-1 0 0 0 0,1 0 0 0 0,0 0 0 0 0,0 0 0 0 0,-1 9 0 0 0,2-11-9 0 0,0 1 0 0 0,1-1 0 0 0,0 1 0 0 0,0-1 0 0 0,0 1 0 0 0,1-1 0 0 0,0 0 0 0 0,0 1 0 0 0,0-1 0 0 0,0 0 0 0 0,0 0 0 0 0,1 1 0 0 0,4 6 0 0 0,4 7-41 0 0,-5-9 18 0 0,12 16 0 0 0,-13-20 20 0 0,1 2 71 0 0,0 0 0 0 0,1-1 0 0 0,0 0 0 0 0,0 0-1 0 0,1-1 1 0 0,10 9 0 0 0,-8-9-36 0 0,-1-1-1 0 0,1 0 1 0 0,-1 0 0 0 0,1-1 0 0 0,11 3 0 0 0,-16-4-14 0 0,-1-1 1 0 0,1 1-1 0 0,-1-1 1 0 0,1 1 0 0 0,-1 0-1 0 0,0 0 1 0 0,0 0 0 0 0,0 1-1 0 0,0-1 1 0 0,5 7-1 0 0,10 6 54 0 0,-1 0-23 0 0,-12-10-9 0 0,1 0 0 0 0,10 8 0 0 0,-7-8 26 0 0,-4-3-4 0 0,0 1 0 0 0,-1 0 1 0 0,6 5-1 0 0,-2-2 57 0 0,16 10-1 0 0,-6-3-65 0 0,-5-5-7 0 0,26 13 0 0 0,-25-14-121 0 0,21 14 0 0 0,57 44-583 0 0,-78-56 606 0 0,21 10 1 0 0,-11-5 28 0 0,-8-6 243 0 0,0-1 1 0 0,22 7-1 0 0,-21-8 13 0 0,0 1 1 0 0,19 10-1 0 0,7 6-116 0 0,-41-21-100 0 0,1 1 1 0 0,0-1-1 0 0,4 6 1 0 0,-5-6-25 0 0,0 1 0 0 0,0-1 0 0 0,0 0 0 0 0,0 0 0 0 0,3 1 0 0 0,-4-2 19 0 0,-1-1 1 0 0,1 0 0 0 0,-1 0-1 0 0,1 1 1 0 0,-1-1 0 0 0,0 0-1 0 0,1 1 1 0 0,-1-1 0 0 0,1 0-1 0 0,-1 1 1 0 0,0-1 0 0 0,1 1-1 0 0,-1-1 1 0 0,0 1 0 0 0,0-1-1 0 0,1 1 1 0 0,-1-1 0 0 0,0 1-1 0 0,1 0 1 0 0,-1-1 97 0 0,1 1 11 0 0,6 0 17 0 0,-6-1-83 0 0,1 0 0 0 0,-1 0 0 0 0,0 1 0 0 0,1-1 0 0 0,-1 0 0 0 0,0 1 0 0 0,3 0 0 0 0,-2 2 18 0 0,0-1 1 0 0,0 1 0 0 0,-1-1 0 0 0,1 1-1 0 0,1 4 1 0 0,1 1-17 0 0,-4-8-36 0 0,1 1-1 0 0,-1-1 1 0 0,1 1 0 0 0,-1-1-1 0 0,1 1 1 0 0,-1-1 0 0 0,1 1 0 0 0,-1-1-1 0 0,1 1 1 0 0,0-1 0 0 0,-1 1 0 0 0,1-1-1 0 0,-1 0 1 0 0,1 0 0 0 0,0 1-1 0 0,-1-1 1 0 0,1 0 0 0 0,0 0 0 0 0,-1 0-1 0 0,1 0 1 0 0,1 1 0 0 0,18-3 70 0 0,-6 0 15 0 0,27 0 39 0 0,71-13-1 0 0,-77 12-101 0 0,-27 3 4 0 0,1-1 0 0 0,-1 0 1 0 0,14-4-1 0 0,34-8 274 0 0,-13 4-2 0 0,27-5 118 0 0,-6 1-152 0 0,-24 5-261 0 0,76-5 0 0 0,-100 12 11 0 0,94-12 218 0 0,-79 9-160 0 0,1 1-1 0 0,47 2 1 0 0,0-1 3 0 0,-1 1-191 0 0,24-2 56 0 0,112-10 213 0 0,50 16 212 0 0,-197-3-361 0 0,179 3 312 0 0,-105-6-379 0 0,-76-1 149 0 0,40-1 243 0 0,72-1 109 0 0,-95 4-279 0 0,32 1 20 0 0,-33 3-60 0 0,147 8 170 0 0,-26-5-187 0 0,-76-4-64 0 0,3-3-41 0 0,-86 0-13 0 0,311-16-118 0 0,-193 1 131 0 0,56-5 0 0 0,-52 5-16 0 0,123-6-44 0 0,-100 14-94 0 0,32 0 179 0 0,-178 10 15 0 0,170 1 109 0 0,-170-4-154 0 0,161 0-54 0 0,-180 2 56 0 0,136 0-66 0 0,-146-1 70 0 0,298-15 198 0 0,-115 5 214 0 0,-123 6-158 0 0,-19 0-61 0 0,78-3 256 0 0,-110 8-450 0 0,89-3 0 0 0,154-24 0 0 0,-202 24 0 0 0,36-4 0 0 0,27-7 0 0 0,29-5 0 0 0,-43-3-73 0 0,219-37 170 0 0,-323 57-76 0 0,-7 2-11 0 0,1-1 0 0 0,0 1 0 0 0,0-1 1 0 0,0 1-1 0 0,0 0 0 0 0,0 0 1 0 0,0 0-1 0 0,0 0 0 0 0,-1 0 1 0 0,1 0-1 0 0,4 1 0 0 0,-3 0-9 0 0,1 0-1 0 0,-1-1 0 0 0,1 1 0 0 0,-1-1 1 0 0,1 0-1 0 0,-1 0 0 0 0,1-1 0 0 0,-1 1 1 0 0,1-1-1 0 0,4-1 0 0 0,2-1-59 0 0,1 0 1 0 0,10-6-1 0 0,-15 6 36 0 0,0 0 0 0 0,1 0-1 0 0,-1-1 1 0 0,-1 0 0 0 0,1 0 0 0 0,0 0 0 0 0,-1 0-1 0 0,0-1 1 0 0,9-10 0 0 0,-2-1-9 0 0,-8 12 19 0 0,-1 0-1 0 0,0 0 1 0 0,4-7 0 0 0,5-13-73 0 0,-1 4 72 0 0,-1-1-1 0 0,-1 0 0 0 0,12-40 1 0 0,-18 48-20 0 0,0 0-12 0 0,0 0 0 0 0,-1-1-1 0 0,1-19 1 0 0,-4 17 119 0 0,0 12-62 0 0,1 0 0 0 0,-1 1 0 0 0,1-1 0 0 0,0-4 0 0 0,1 5-19 0 0,-1 0-1 0 0,0 1 1 0 0,0-1 0 0 0,0 0 0 0 0,0 0-1 0 0,-1 1 1 0 0,1-1 0 0 0,-1 0 0 0 0,1 1-1 0 0,-1-1 1 0 0,0 0 0 0 0,0 1 0 0 0,0-1-1 0 0,-3-3 1 0 0,1 2-37 0 0,0 0-1 0 0,-1 0 0 0 0,0 0 1 0 0,0 0-1 0 0,0 0 1 0 0,-6-3-1 0 0,1-1 3 0 0,8 8 39 0 0,1-1 0 0 0,-1 0 0 0 0,0 0 0 0 0,1 1 0 0 0,-1-1 0 0 0,0 0 0 0 0,0 1 0 0 0,0-1 0 0 0,0 1 0 0 0,1-1 0 0 0,-1 1-1 0 0,0 0 1 0 0,0-1 0 0 0,0 1 0 0 0,0 0 0 0 0,0 0 0 0 0,0-1 0 0 0,0 1 0 0 0,0 0 0 0 0,0 0 0 0 0,0 0 0 0 0,0 0 0 0 0,0 0 0 0 0,0 0 0 0 0,0 1 0 0 0,0-1 0 0 0,0 0 0 0 0,0 0 0 0 0,0 1 0 0 0,0-1 0 0 0,0 1 0 0 0,-1 0 0 0 0,1-1 3 0 0,0 1 0 0 0,0-1 0 0 0,0 0-1 0 0,0 0 1 0 0,0 0 0 0 0,0 1 0 0 0,0-1-1 0 0,0 0 1 0 0,0 0 0 0 0,0 0 0 0 0,0-1-1 0 0,0 1 1 0 0,0 0 0 0 0,0 0 0 0 0,0 0-1 0 0,0-1 1 0 0,-1 0 0 0 0,-16-9-34 0 0,10 4 28 0 0,4 4 7 0 0,0-1 0 0 0,0 1 0 0 0,0 0 0 0 0,0-1 0 0 0,0 2 0 0 0,0-1 0 0 0,-1 0 0 0 0,1 1 0 0 0,-1 0 0 0 0,-8-2 0 0 0,-13 1-108 0 0,-34-8-1 0 0,-5-1-74 0 0,65 10 182 0 0,-113-10-267 0 0,84 10 170 0 0,-56 4 0 0 0,2 1 25 0 0,37-2 91 0 0,-95-1-42 0 0,-20 2-488 0 0,-146 3 216 0 0,234-6 180 0 0,-117-3-453 0 0,46-2 30 0 0,-29 0 6 0 0,162 6 513 0 0,-183-3-265 0 0,-129-14 40 0 0,296 15 207 0 0,-76-6-105 0 0,-19 0-34 0 0,-212-7-493 0 0,25 2 248 0 0,151 7 212 0 0,-564 5-321 0 0,625 3 490 0 0,-93 4-25 0 0,122-2 63 0 0,-416 23 324 0 0,110-13 79 0 0,53-13-86 0 0,67-2 80 0 0,-12 8-183 0 0,48 0 231 0 0,50-7 50 0 0,-101 5 196 0 0,-134 36 434 0 0,367-38-1124 0 0,-29 7 16 0 0,59-10-4 0 0,0 1-1 0 0,1 0 0 0 0,0 1 1 0 0,-8 3-1 0 0,-6 4 4 0 0,-24 4 5 0 0,-1-1 0 0 0,0-2 0 0 0,-88 10 0 0 0,17-14-256 0 0,51-4 86 0 0,27-3-305 0 0,-38-4 0 0 0,69 4 366 0 0,1-2 0 0 0,-1 1 0 0 0,0 0-1 0 0,-5-3 1 0 0,5 1-69 0 0,0 2 0 0 0,-11-3 0 0 0,0-1-183 0 0,16 4 327 0 0,0 1 0 0 0,0 0 0 0 0,1-1 0 0 0,-1 1 0 0 0,0-1 0 0 0,0 1 0 0 0,1-1 0 0 0,-1 1 0 0 0,0-1 0 0 0,1 0 0 0 0,-1 1 0 0 0,0-1 0 0 0,1 0 0 0 0,-1 1 0 0 0,1-1 0 0 0,-1 0 0 0 0,1-1 0 0 0,-3-9-223 0 0,3 9-9 0 0,-1-1 1 0 0,1 1-1 0 0,-1 0 0 0 0,-1-5 0 0 0,1 6-133 0 0</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8:23.233"/>
    </inkml:context>
    <inkml:brush xml:id="br0">
      <inkml:brushProperty name="width" value="0.05" units="cm"/>
      <inkml:brushProperty name="height" value="0.05" units="cm"/>
    </inkml:brush>
  </inkml:definitions>
  <inkml:trace contextRef="#ctx0" brushRef="#br0">1344 7 5240 0 0,'11'-2'44'0'0,"-2"0"56"0"0,0 1 0 0 0,0 0 0 0 0,1 0 0 0 0,12 2 0 0 0,-9 0-115 0 0,-10-1-7 0 0,0 0-1 0 0,0 1 1 0 0,0-1 0 0 0,-1 1 0 0 0,1-1 0 0 0,0 1 0 0 0,-1 0-1 0 0,1 0 1 0 0,0 0 0 0 0,-1 0 0 0 0,0 1 0 0 0,1-1 0 0 0,4 4 0 0 0,-7-5-143 0 0,0 0 1 0 0,0 1-1 0 0,1-1 1 0 0,-1 1-1 0 0,0-1 1 0 0,0 0-1 0 0,1 1 1 0 0,-1-1-1 0 0,0 0 1 0 0,0 1 0 0 0,0-1-1 0 0,0 1 1 0 0,1-1-1 0 0,-1 1 1 0 0,0-1-1 0 0,0 0 1 0 0,0 1-1 0 0,0-1 1 0 0,0 1-1 0 0,0-1 1 0 0,0 1 0 0 0,-1 0-1 0 0,-3 11 544 0 0,1-4-313 0 0,-7 12 1993 0 0,7-10-1219 0 0,3-8-671 0 0,0 0-1 0 0,-1 0 1 0 0,1 0 0 0 0,-1 0-1 0 0,0 0 1 0 0,1 0-1 0 0,-1 0 1 0 0,0 0 0 0 0,0 0-1 0 0,-1 0 1 0 0,1 0-1 0 0,0-1 1 0 0,0 1 0 0 0,-3 2-1 0 0,-3 1 191 0 0,1 0 0 0 0,0 1 0 0 0,0-1-1 0 0,1 1 1 0 0,-9 12 0 0 0,0 0 267 0 0,-8 8 79 0 0,7-7-200 0 0,-1 0 0 0 0,-1-1 1 0 0,-1-1-1 0 0,-25 19 1 0 0,9-11 49 0 0,-27 18-46 0 0,21-18-336 0 0,-126 67 838 0 0,109-63-996 0 0,36-17 10 0 0,0-1 1 0 0,-28 9 0 0 0,-166 62 178 0 0,52-14-302 0 0,89-44-119 0 0,35-12 24 0 0,-14 3-851 0 0,-1-2 0 0 0,-87 9 1 0 0,110-20 52 0 0,3-4-123 0 0</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8:23.821"/>
    </inkml:context>
    <inkml:brush xml:id="br0">
      <inkml:brushProperty name="width" value="0.05" units="cm"/>
      <inkml:brushProperty name="height" value="0.05" units="cm"/>
    </inkml:brush>
  </inkml:definitions>
  <inkml:trace contextRef="#ctx0" brushRef="#br0">22 1 3888 0 0,'1'1'83'0'0,"18"7"491"0"0,31 19 1 0 0,-47-25-274 0 0,0 1-1 0 0,0-1 1 0 0,-1 0 0 0 0,1 1-1 0 0,-1 0 1 0 0,0-1 0 0 0,1 1-1 0 0,-1 0 1 0 0,-1 0 0 0 0,1 0-1 0 0,0 1 1 0 0,1 5 0 0 0,-1-3 18 0 0,0 0 0 0 0,0 1 1 0 0,-1-1-1 0 0,0 1 0 0 0,0 0 0 0 0,-1 6 1 0 0,0-6-61 0 0,-1-1 1 0 0,-1 0 0 0 0,1 0-1 0 0,-1 0 1 0 0,0 0 0 0 0,-4 9-1 0 0,-2 6 156 0 0,-2 7 49 0 0,-13 44 392 0 0,-3 17 105 0 0,17-56-865 0 0,-7 26-48 0 0,16-56-93 0 0,0 1 0 0 0,0 0 0 0 0,0-1 0 0 0,0 1 0 0 0,2 6 0 0 0,0 11 94 0 0,-1-13 17 0 0,-1-6-57 0 0,0 0-1 0 0,0-1 1 0 0,1 1 0 0 0,-1 0-1 0 0,-1-1 1 0 0,1 1 0 0 0,0 1 0 0 0,-15 29-128 0 0,13-27 63 0 0,-1 3 30 0 0,0-1 0 0 0,-3 17 0 0 0,5-22 67 0 0,1 1 0 0 0,0 0-1 0 0,0-1 1 0 0,0 1 0 0 0,0 0 0 0 0,0 0-1 0 0,1-1 1 0 0,-1 1 0 0 0,1 0 0 0 0,0-1-1 0 0,0 1 1 0 0,2 3 0 0 0,-2-2 38 0 0,1-1 1 0 0,0 0 0 0 0,0-1-1 0 0,1 1 1 0 0,-1 0 0 0 0,1-1-1 0 0,-1 1 1 0 0,1-1-1 0 0,0 0 1 0 0,0 0 0 0 0,0 0-1 0 0,0 0 1 0 0,0 0 0 0 0,6 1-1 0 0,3 2 208 0 0,0-1 0 0 0,23 3 0 0 0,-24-5-201 0 0,25 4 163 0 0,38 0 1 0 0,-23-3-141 0 0,-38-2-41 0 0,27-3 0 0 0,-9 0-39 0 0,-22 2-44 0 0,0-1 0 0 0,12-2 0 0 0,-13 1-136 0 0,1 1-1 0 0,10 0 0 0 0,-16 0 91 0 0,1 1 0 0 0,-1-1 0 0 0,0 1-1 0 0,1-1 1 0 0,-1 0 0 0 0,0 0 0 0 0,0 0-1 0 0,0-1 1 0 0,0 1 0 0 0,6-4-1 0 0,1-1-154 0 0,0 1-94 0 0,-8 4 224 0 0,0 0 1 0 0,1 0 0 0 0,-1 0 0 0 0,0 0 0 0 0,3-3-1 0 0,23-18-1999 0 0,-26 20 240 0 0,-2 0 1466 0 0,1 0 12 0 0,-1 1-1 0 0,1-1 1 0 0,0 1 0 0 0,-1-1-1 0 0,1 1 1 0 0,2-3-1 0 0</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8:28.885"/>
    </inkml:context>
    <inkml:brush xml:id="br0">
      <inkml:brushProperty name="width" value="0.05" units="cm"/>
      <inkml:brushProperty name="height" value="0.05" units="cm"/>
    </inkml:brush>
  </inkml:definitions>
  <inkml:trace contextRef="#ctx0" brushRef="#br0">0 1 12728 0 0,'0'0'1273'0'0,"1"0"-1166"0"0,6 0-247 0 0,-1 1 0 0 0,1 0 1 0 0,-1 0-1 0 0,1 0 1 0 0,5 3-1 0 0,33 14-1825 0 0,-44-18 1925 0 0,24 10-575 0 0,-14-6 242 0 0,1 1-1 0 0,-2 0 1 0 0,1 0 0 0 0,15 11 0 0 0,-22-13 452 0 0,0 0 1 0 0,1-1 0 0 0,6 3 0 0 0,-7-3 39 0 0,0 0 0 0 0,0 0 0 0 0,0 1 0 0 0,4 2 0 0 0,-7-4-80 0 0,8 7 459 0 0,1-1 1 0 0,15 9-1 0 0,-14-10 72 0 0,0 1 0 0 0,14 12 0 0 0,8 5 280 0 0,-16-13-743 0 0,-1 2 1 0 0,20 20-1 0 0,-1-1-205 0 0,-15-14-189 0 0,21 16-1254 0 0,-32-27 849 0 0</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8:29.238"/>
    </inkml:context>
    <inkml:brush xml:id="br0">
      <inkml:brushProperty name="width" value="0.05" units="cm"/>
      <inkml:brushProperty name="height" value="0.05" units="cm"/>
    </inkml:brush>
  </inkml:definitions>
  <inkml:trace contextRef="#ctx0" brushRef="#br0">733 23 3280 0 0,'0'-1'68'0'0,"-5"-14"105"0"0,3 11 18 0 0,2 4-117 0 0,-1 0 1 0 0,1-1-1 0 0,-1 1 0 0 0,1 0 1 0 0,-1 0-1 0 0,1-1 0 0 0,-1 1 1 0 0,1 0-1 0 0,-1 0 0 0 0,1 0 1 0 0,-1-1-1 0 0,1 1 0 0 0,-1 0 1 0 0,1 0-1 0 0,-1 0 0 0 0,0 0 1 0 0,1 0-1 0 0,-1 0 0 0 0,1 0 1 0 0,-1 0-1 0 0,1 0 0 0 0,-1 1 1 0 0,1-1-1 0 0,-2 0 0 0 0,-11 7 707 0 0,11-5-570 0 0,-3 1-163 0 0,0 0 0 0 0,0 1 0 0 0,1 0 0 0 0,0 0-1 0 0,-8 9 1 0 0,-15 26-95 0 0,21-30 69 0 0,-11 17-90 0 0,-84 136 1577 0 0,88-139-662 0 0,-29 38 0 0 0,-23 16 1132 0 0,49-58-1640 0 0,-108 109 1302 0 0,99-106-1666 0 0,-1 0-1 0 0,-1-2 0 0 0,-35 21 1 0 0,54-37-534 0 0,0 1 0 0 0,-18 6 1 0 0,21-10 160 0 0,0 1 1 0 0,0-1-1 0 0,0-1 1 0 0,0 1-1 0 0,0 0 1 0 0,0-1-1 0 0,-8-1 1 0 0,-4-1-531 0 0,13 1 0 0 0</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8:33.849"/>
    </inkml:context>
    <inkml:brush xml:id="br0">
      <inkml:brushProperty name="width" value="0.05" units="cm"/>
      <inkml:brushProperty name="height" value="0.05" units="cm"/>
    </inkml:brush>
  </inkml:definitions>
  <inkml:trace contextRef="#ctx0" brushRef="#br0">1269 257 9760 0 0,'0'0'474'0'0,"0"-1"-204"0"0,-2-4-44 0 0,1 4-225 0 0,1 1-1 0 0,0-1 1 0 0,0 0-1 0 0,-1 1 1 0 0,1-1 0 0 0,0 0-1 0 0,0 1 1 0 0,0-1-1 0 0,0 0 1 0 0,0 1-1 0 0,0-1 1 0 0,0 1-1 0 0,0-1 1 0 0,0 0-1 0 0,0 1 1 0 0,0-2-1 0 0,1 0-78 0 0,-1-3-478 0 0,0 0 0 0 0,0-1 0 0 0,-1 1 0 0 0,0 0 0 0 0,-2-7 0 0 0,3 11 493 0 0,-1-1 0 0 0,0 0 0 0 0,0 0 0 0 0,0 0 0 0 0,0 1 0 0 0,0-1 0 0 0,0 0-1 0 0,0 1 1 0 0,0-1 0 0 0,-1 1 0 0 0,1 0 0 0 0,-1-1 0 0 0,1 1 0 0 0,-1 0 0 0 0,1 0-1 0 0,-1 0 1 0 0,-2-1 0 0 0,-55-27 2074 0 0,42 23-1650 0 0,-1 0-1 0 0,0 1 1 0 0,0 1 0 0 0,0 0 0 0 0,-1 2 0 0 0,1 0 0 0 0,-26 1-1 0 0,-25 4 524 0 0,-1 2-324 0 0,0 0-26 0 0,47-5-466 0 0,0 1 1 0 0,0 1 0 0 0,1 1 0 0 0,-1 2-1 0 0,1 0 1 0 0,0 1 0 0 0,0 1 0 0 0,-22 10-1 0 0,19-3-297 0 0,1 0-1 0 0,1 2 0 0 0,0 0 0 0 0,1 2 1 0 0,1 0-1 0 0,-29 32 0 0 0,8-5 139 0 0,-41 49-68 0 0,47-48 159 0 0,-27 38 0 0 0,46-52-8 0 0,5-8 49 0 0,-11 21 654 0 0,18-36-539 0 0,1 0 1 0 0,0 0-1 0 0,-4 17 1 0 0,-5 31 482 0 0,10-45-608 0 0,-4 41 481 0 0,-4 16 405 0 0,4-22-341 0 0,-38 288-533 0 0,42-281 39 0 0,3 74 1 0 0,18 9 368 0 0,-11-94-449 0 0,-2-12-29 0 0,2-1 0 0 0,1 0 0 0 0,1 0-1 0 0,25 52 1 0 0,-23-62 29 0 0,1 0 0 0 0,0-1-1 0 0,2 0 1 0 0,0-1-1 0 0,1-1 1 0 0,1 0 0 0 0,31 25 0 0 0,-31-30 126 0 0,0-1 0 0 0,1 0 0 0 0,0-1 0 0 0,24 10 0 0 0,-3-5 548 0 0,43 11-1 0 0,-46-18-75 0 0,42 5-1 0 0,-59-11-430 0 0,6 1 56 0 0,1-2 0 0 0,45-2 0 0 0,48-13 48 0 0,-76 8-233 0 0,18-5 24 0 0,-9 1-1 0 0,354-83 590 0 0,-230 31-145 0 0,-108 37-413 0 0,-32 11-41 0 0,-1-2-1 0 0,-1-1 1 0 0,0-1 0 0 0,-1-2-1 0 0,45-37 1 0 0,-39 24 45 0 0,-1-2 0 0 0,-2-1 0 0 0,49-64-1 0 0,-72 84-92 0 0,69-98 30 0 0,-9-6-22 0 0,-49 71-14 0 0,-2-1-1 0 0,-3 0 1 0 0,-2-2-1 0 0,10-54 1 0 0,-21 83 40 0 0,-1 0 0 0 0,1-42 0 0 0,-4 23-1 0 0,0 14 12 0 0,-3-27 0 0 0,-2 10-84 0 0,-18-72 1 0 0,16 92-7 0 0,-2 1 1 0 0,0 0 0 0 0,-21-39-1 0 0,-113-161 39 0 0,140 220 0 0 0,-21-26-102 0 0,0 0-1 0 0,-2 2 0 0 0,-2 1 1 0 0,-33-28-1 0 0,45 44-29 0 0,0 0-1 0 0,-28-16 1 0 0,-37-11-130 0 0,71 34 249 0 0,-3-1-82 0 0,-1 0 0 0 0,0 2 1 0 0,0-1-1 0 0,-18-1 0 0 0,-1-1-120 0 0,16 4 7 0 0,-1 0 0 0 0,0 0 0 0 0,1 2 0 0 0,-1 0 0 0 0,0 1 1 0 0,0 0-1 0 0,1 2 0 0 0,-27 6 0 0 0,27-3-343 0 0,1 1 0 0 0,0 0 0 0 0,0 1-1 0 0,-27 19 1 0 0,15-10-65 0 0,-30 25-1305 0 0,27-16-3144 0 0</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8:36.028"/>
    </inkml:context>
    <inkml:brush xml:id="br0">
      <inkml:brushProperty name="width" value="0.05" units="cm"/>
      <inkml:brushProperty name="height" value="0.05" units="cm"/>
    </inkml:brush>
  </inkml:definitions>
  <inkml:trace contextRef="#ctx0" brushRef="#br0">4758 794 5008 0 0,'-4'-3'53'0'0,"0"1"0"0"0,0 0 0 0 0,-1 0 0 0 0,1 0 0 0 0,0 0 0 0 0,-8-1 0 0 0,-4-2 43 0 0,13 3-90 0 0,1 1 1 0 0,-1 0 0 0 0,0 1-1 0 0,1-1 1 0 0,-1 0 0 0 0,0 1-1 0 0,-3-1 1 0 0,-2 1 10 0 0,-1 1 0 0 0,1 0 0 0 0,0 1 0 0 0,-11 2 0 0 0,11-2 24 0 0,0-1 0 0 0,0 0 0 0 0,-12 0 0 0 0,11-1-117 0 0,0 1 1 0 0,0 0-1 0 0,-11 2 0 0 0,6 0-284 0 0,-1-1-1 0 0,-22 1 1 0 0,18-2 312 0 0,-22 4 0 0 0,-8 5 336 0 0,-122 18 2680 0 0,-93 9 252 0 0,163-16-2913 0 0,-4 0-67 0 0,-112 18 352 0 0,169-27-443 0 0,-66 12 102 0 0,18-1-49 0 0,18-4-36 0 0,-64 7-70 0 0,65-13-200 0 0,-111 24-440 0 0,-169 60-1998 0 0,155-51 2337 0 0,105-25 700 0 0,2 0 87 0 0,-246 56 1089 0 0,261-56-1503 0 0,-119 26-109 0 0,153-40 41 0 0,0-1 0 0 0,-92 0 0 0 0,48-14 343 0 0,45 3-198 0 0,-117-23-80 0 0,81 11-706 0 0,52 12 451 0 0,-23-5-37 0 0,-70-21 0 0 0,25 1 199 0 0,-68-26 284 0 0,136 44-246 0 0,1-1 1 0 0,0-1 0 0 0,-41-28-1 0 0,56 33 93 0 0,1-1 0 0 0,0 0 0 0 0,1 0 0 0 0,0-2 0 0 0,0 1 0 0 0,1-1 0 0 0,1 0 0 0 0,0-1 0 0 0,0 0 0 0 0,-12-28 1 0 0,13 19-387 0 0,1 0 0 0 0,-6-39 1 0 0,10 42-40 0 0,1 0 1 0 0,1 1-1 0 0,0-1 1 0 0,3-21 0 0 0,2 4-228 0 0,10-41-1 0 0,-8 54-101 0 0,1 0-1 0 0,1 0 1 0 0,1 0-1 0 0,24-42 1 0 0,-27 56 346 0 0,0 0 1 0 0,0 1-1 0 0,1-1 1 0 0,8-7-1 0 0,34-27-586 0 0,-16 15 485 0 0,74-60-239 0 0,-81 70 611 0 0,1 1 1 0 0,42-20 0 0 0,125-36 569 0 0,-191 72-623 0 0,225-69 808 0 0,-67 37-353 0 0,4 11-207 0 0,-39 6-279 0 0,170-7-234 0 0,1 21-461 0 0,-158 3 383 0 0,446 6-1123 0 0,-268-1 604 0 0,214-22-204 0 0,-244 3 1235 0 0,-181 9 6 0 0,219 2 1215 0 0,-197 12-761 0 0,-105-9-530 0 0,-1 2 0 0 0,1 0 0 0 0,24 7 0 0 0,-37-7-108 0 0,0 1-1 0 0,-1-1 0 0 0,1 2 0 0 0,-1-1 0 0 0,0 1 1 0 0,0 0-1 0 0,0 1 0 0 0,-1 0 0 0 0,9 8 0 0 0,-7-3-102 0 0,1 0-1 0 0,-2 0 0 0 0,15 22 0 0 0,-19-26-91 0 0,-1 1 0 0 0,0-1-1 0 0,-1 1 1 0 0,0 0 0 0 0,0 0-1 0 0,-1 0 1 0 0,0 0-1 0 0,2 11 1 0 0,-3 20-2154 0 0</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8:36.486"/>
    </inkml:context>
    <inkml:brush xml:id="br0">
      <inkml:brushProperty name="width" value="0.05" units="cm"/>
      <inkml:brushProperty name="height" value="0.05" units="cm"/>
    </inkml:brush>
  </inkml:definitions>
  <inkml:trace contextRef="#ctx0" brushRef="#br0">44 36 9872 0 0,'-11'-7'106'0'0,"6"4"40"0"0,0 0 0 0 0,1-1 1 0 0,-1 0-1 0 0,1 0 0 0 0,-6-7 1 0 0,22 19-93 0 0,-6-5-119 0 0,0 1-1 0 0,0 0 0 0 0,8 7 1 0 0,11 15-435 0 0,60 69-654 0 0,-71-77 999 0 0,0 0-1 0 0,17 15 1 0 0,-4-7-47 0 0,-7-6-240 0 0,36 28-1 0 0,-41-37 259 0 0,22 16-404 0 0,-33-25 494 0 0,1 1 1 0 0,-1-1-1 0 0,1 0 1 0 0,0 0-1 0 0,0 0 1 0 0,7 1-1 0 0,6-2-200 0 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3-20T02:38:36.885"/>
    </inkml:context>
    <inkml:brush xml:id="br0">
      <inkml:brushProperty name="width" value="0.05" units="cm"/>
      <inkml:brushProperty name="height" value="0.05" units="cm"/>
    </inkml:brush>
  </inkml:definitions>
  <inkml:trace contextRef="#ctx0" brushRef="#br0">158 0 4144 0 0,'-1'0'91'0'0,"-1"1"-81"0"0,1-1 0 0 0,-1 0 0 0 0,0 1 0 0 0,1-1 0 0 0,-1 1 0 0 0,1 0 0 0 0,-1 0 0 0 0,1 0 0 0 0,-1-1 0 0 0,1 1 0 0 0,-1 0 0 0 0,1 1 0 0 0,0-1 0 0 0,0 0 0 0 0,0 0 0 0 0,-2 3 0 0 0,-4 4 71 0 0,-8 14 0 0 0,11-16-72 0 0,-2 5 118 0 0,0 0 0 0 0,0 1 1 0 0,2-1-1 0 0,-1 1 0 0 0,1 0 0 0 0,1 0 1 0 0,0 1-1 0 0,0-1 0 0 0,2 1 1 0 0,-1 24-1 0 0,2-10 161 0 0,2-1 0 0 0,1 1 0 0 0,1-1 0 0 0,9 31 0 0 0,-10-48-250 0 0,0 0 0 0 0,0 0 1 0 0,1-1-1 0 0,1 1 0 0 0,-1-1 0 0 0,1 0 0 0 0,1 0 1 0 0,11 14-1 0 0,4-1 264 0 0,34 28 0 0 0,-42-38-170 0 0,16 9 580 0 0,-1 0 1 0 0,48 23 0 0 0,-21-12 389 0 0,-41-23-902 0 0,-1 0 0 0 0,0 1 0 0 0,0 1 0 0 0,12 11 0 0 0,-21-17-292 0 0,0 1 0 0 0,1 0 0 0 0,-1-1 0 0 0,-1 2 1 0 0,1-1-1 0 0,4 9 0 0 0,-7-11 22 0 0,0-1-1 0 0,0 1 1 0 0,0 0-1 0 0,-1 0 1 0 0,1 0 0 0 0,-1 0-1 0 0,0 0 1 0 0,0 0-1 0 0,0 0 1 0 0,0 1-1 0 0,0-1 1 0 0,0 0 0 0 0,-1 0-1 0 0,0 0 1 0 0,-1 5-1 0 0,-7 12-360 0 0,0-1 0 0 0,-22 35 0 0 0,9-21 43 0 0,-37 39-1 0 0,37-47 333 0 0,-32 34-25 0 0,7-9-12 0 0,-16 23-176 0 0,-77 115 0 0 0,96-119-673 0 0,22-36 236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388938" y="4413250"/>
            <a:ext cx="6303962" cy="417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71" tIns="45130" rIns="91871" bIns="4513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0899" name="Rectangle 3"/>
          <p:cNvSpPr>
            <a:spLocks noGrp="1" noRot="1" noChangeAspect="1" noChangeArrowheads="1" noTextEdit="1"/>
          </p:cNvSpPr>
          <p:nvPr>
            <p:ph type="sldImg" idx="2"/>
          </p:nvPr>
        </p:nvSpPr>
        <p:spPr bwMode="auto">
          <a:xfrm>
            <a:off x="1189038" y="703263"/>
            <a:ext cx="4627562" cy="3470275"/>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93946782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mn-ea"/>
        <a:cs typeface="+mn-cs"/>
      </a:defRPr>
    </a:lvl1pPr>
    <a:lvl2pPr marL="457200" algn="l" rtl="0" eaLnBrk="0" fontAlgn="base" hangingPunct="0">
      <a:spcBef>
        <a:spcPct val="30000"/>
      </a:spcBef>
      <a:spcAft>
        <a:spcPct val="0"/>
      </a:spcAft>
      <a:defRPr sz="1400" kern="1200">
        <a:solidFill>
          <a:schemeClr val="tx1"/>
        </a:solidFill>
        <a:latin typeface="Arial" charset="0"/>
        <a:ea typeface="+mn-ea"/>
        <a:cs typeface="+mn-cs"/>
      </a:defRPr>
    </a:lvl2pPr>
    <a:lvl3pPr marL="914400" algn="l" rtl="0" eaLnBrk="0" fontAlgn="base" hangingPunct="0">
      <a:spcBef>
        <a:spcPct val="30000"/>
      </a:spcBef>
      <a:spcAft>
        <a:spcPct val="0"/>
      </a:spcAft>
      <a:defRPr sz="1400" kern="1200">
        <a:solidFill>
          <a:schemeClr val="tx1"/>
        </a:solidFill>
        <a:latin typeface="Arial" charset="0"/>
        <a:ea typeface="+mn-ea"/>
        <a:cs typeface="+mn-cs"/>
      </a:defRPr>
    </a:lvl3pPr>
    <a:lvl4pPr marL="1371600" algn="l" rtl="0" eaLnBrk="0" fontAlgn="base" hangingPunct="0">
      <a:spcBef>
        <a:spcPct val="30000"/>
      </a:spcBef>
      <a:spcAft>
        <a:spcPct val="0"/>
      </a:spcAft>
      <a:defRPr sz="1400" kern="1200">
        <a:solidFill>
          <a:schemeClr val="tx1"/>
        </a:solidFill>
        <a:latin typeface="Arial" charset="0"/>
        <a:ea typeface="+mn-ea"/>
        <a:cs typeface="+mn-cs"/>
      </a:defRPr>
    </a:lvl4pPr>
    <a:lvl5pPr marL="1828800" algn="l" rtl="0" eaLnBrk="0" fontAlgn="base" hangingPunct="0">
      <a:spcBef>
        <a:spcPct val="30000"/>
      </a:spcBef>
      <a:spcAft>
        <a:spcPct val="0"/>
      </a:spcAft>
      <a:defRPr sz="14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Rot="1" noChangeAspect="1" noChangeArrowheads="1" noTextEdit="1"/>
          </p:cNvSpPr>
          <p:nvPr>
            <p:ph type="sldImg"/>
          </p:nvPr>
        </p:nvSpPr>
        <p:spPr>
          <a:ln/>
        </p:spPr>
      </p:sp>
      <p:sp>
        <p:nvSpPr>
          <p:cNvPr id="3225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522119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xfrm>
            <a:off x="1031875" y="533400"/>
            <a:ext cx="4794250" cy="3597275"/>
          </a:xfrm>
          <a:ln/>
        </p:spPr>
      </p:sp>
      <p:sp>
        <p:nvSpPr>
          <p:cNvPr id="55300" name="Rectangle 4"/>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637944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p:spPr>
      </p:sp>
      <p:sp>
        <p:nvSpPr>
          <p:cNvPr id="84995"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7090855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4679186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ln/>
        </p:spPr>
      </p:sp>
      <p:sp>
        <p:nvSpPr>
          <p:cNvPr id="8704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095035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p:spPr>
      </p:sp>
      <p:sp>
        <p:nvSpPr>
          <p:cNvPr id="8806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802142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ChangeArrowheads="1" noTextEdit="1"/>
          </p:cNvSpPr>
          <p:nvPr>
            <p:ph type="sldImg"/>
          </p:nvPr>
        </p:nvSpPr>
        <p:spPr>
          <a:ln/>
        </p:spPr>
      </p:sp>
      <p:sp>
        <p:nvSpPr>
          <p:cNvPr id="8909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022197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5364737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1267667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5008996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0120353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691945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3851614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4430867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6456656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749200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8341824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1377193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5571674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4365247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5238370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1821697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5180468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2574544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2967666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8811439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p:spPr>
      </p:sp>
      <p:sp>
        <p:nvSpPr>
          <p:cNvPr id="10752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8965657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7838962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p:spPr>
      </p:sp>
      <p:sp>
        <p:nvSpPr>
          <p:cNvPr id="10957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8712254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4898" name="Rectangle 2"/>
          <p:cNvSpPr>
            <a:spLocks noGrp="1" noRot="1" noChangeAspect="1" noChangeArrowheads="1" noTextEdit="1"/>
          </p:cNvSpPr>
          <p:nvPr>
            <p:ph type="sldImg"/>
          </p:nvPr>
        </p:nvSpPr>
        <p:spPr>
          <a:ln/>
        </p:spPr>
      </p:sp>
      <p:sp>
        <p:nvSpPr>
          <p:cNvPr id="110489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5379323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6946" name="Rectangle 2"/>
          <p:cNvSpPr>
            <a:spLocks noGrp="1" noRot="1" noChangeAspect="1" noChangeArrowheads="1" noTextEdit="1"/>
          </p:cNvSpPr>
          <p:nvPr>
            <p:ph type="sldImg"/>
          </p:nvPr>
        </p:nvSpPr>
        <p:spPr>
          <a:ln/>
        </p:spPr>
      </p:sp>
      <p:sp>
        <p:nvSpPr>
          <p:cNvPr id="110694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862202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6098" name="Rectangle 2"/>
          <p:cNvSpPr>
            <a:spLocks noGrp="1" noRot="1" noChangeAspect="1" noChangeArrowheads="1" noTextEdit="1"/>
          </p:cNvSpPr>
          <p:nvPr>
            <p:ph type="sldImg"/>
          </p:nvPr>
        </p:nvSpPr>
        <p:spPr>
          <a:ln/>
        </p:spPr>
      </p:sp>
      <p:sp>
        <p:nvSpPr>
          <p:cNvPr id="115609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3921552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8146" name="Rectangle 2"/>
          <p:cNvSpPr>
            <a:spLocks noGrp="1" noRot="1" noChangeAspect="1" noChangeArrowheads="1" noTextEdit="1"/>
          </p:cNvSpPr>
          <p:nvPr>
            <p:ph type="sldImg"/>
          </p:nvPr>
        </p:nvSpPr>
        <p:spPr>
          <a:ln/>
        </p:spPr>
      </p:sp>
      <p:sp>
        <p:nvSpPr>
          <p:cNvPr id="115814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9541269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0194" name="Rectangle 2"/>
          <p:cNvSpPr>
            <a:spLocks noGrp="1" noRot="1" noChangeAspect="1" noChangeArrowheads="1" noTextEdit="1"/>
          </p:cNvSpPr>
          <p:nvPr>
            <p:ph type="sldImg"/>
          </p:nvPr>
        </p:nvSpPr>
        <p:spPr>
          <a:ln/>
        </p:spPr>
      </p:sp>
      <p:sp>
        <p:nvSpPr>
          <p:cNvPr id="116019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01453367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2864466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145530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ln/>
        </p:spPr>
      </p:sp>
      <p:sp>
        <p:nvSpPr>
          <p:cNvPr id="11161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8459113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2267432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a:ln/>
        </p:spPr>
      </p:sp>
      <p:sp>
        <p:nvSpPr>
          <p:cNvPr id="11366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7169928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7355509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88328232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a:ln/>
        </p:spPr>
      </p:sp>
      <p:sp>
        <p:nvSpPr>
          <p:cNvPr id="11469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40374665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ln/>
        </p:spPr>
      </p:sp>
      <p:sp>
        <p:nvSpPr>
          <p:cNvPr id="115715"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6453425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a:ln/>
        </p:spPr>
      </p:sp>
      <p:sp>
        <p:nvSpPr>
          <p:cNvPr id="11673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62725017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a:ln/>
        </p:spPr>
      </p:sp>
      <p:sp>
        <p:nvSpPr>
          <p:cNvPr id="11776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50836920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a:ln/>
        </p:spPr>
      </p:sp>
      <p:sp>
        <p:nvSpPr>
          <p:cNvPr id="11776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93421607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8720181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31918885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86981626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spect="1" noChangeArrowheads="1" noTextEdit="1"/>
          </p:cNvSpPr>
          <p:nvPr>
            <p:ph type="sldImg"/>
          </p:nvPr>
        </p:nvSpPr>
        <p:spPr>
          <a:xfrm>
            <a:off x="1182688" y="698500"/>
            <a:ext cx="4638675" cy="3479800"/>
          </a:xfrm>
          <a:ln cap="flat"/>
        </p:spPr>
      </p:sp>
      <p:sp>
        <p:nvSpPr>
          <p:cNvPr id="172035" name="Rectangle 3"/>
          <p:cNvSpPr>
            <a:spLocks noGrp="1" noChangeArrowheads="1"/>
          </p:cNvSpPr>
          <p:nvPr>
            <p:ph type="body" idx="1"/>
          </p:nvPr>
        </p:nvSpPr>
        <p:spPr>
          <a:xfrm>
            <a:off x="933450" y="4413250"/>
            <a:ext cx="5137150" cy="4179888"/>
          </a:xfrm>
          <a:noFill/>
        </p:spPr>
        <p:txBody>
          <a:bodyPr lIns="93482" tIns="46742" rIns="93482" bIns="46742"/>
          <a:lstStyle/>
          <a:p>
            <a:endParaRPr lang="en-US" altLang="en-US" dirty="0"/>
          </a:p>
        </p:txBody>
      </p:sp>
    </p:spTree>
    <p:extLst>
      <p:ext uri="{BB962C8B-B14F-4D97-AF65-F5344CB8AC3E}">
        <p14:creationId xmlns:p14="http://schemas.microsoft.com/office/powerpoint/2010/main" val="42382411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793758858"/>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381000" y="1143000"/>
            <a:ext cx="8382000" cy="4800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90674547"/>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333861849"/>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381000" y="1143000"/>
            <a:ext cx="4114800" cy="48006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114800" cy="48006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32454"/>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05365013"/>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644818291"/>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29628954"/>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71874670"/>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34500362"/>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381000" y="1143000"/>
            <a:ext cx="8382000" cy="48006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89632109"/>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354013"/>
            <a:ext cx="2095500" cy="5589587"/>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354013"/>
            <a:ext cx="6134100" cy="5589587"/>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2428396"/>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a:t>Click to edit Master title style</a:t>
            </a:r>
          </a:p>
        </p:txBody>
      </p:sp>
      <p:sp>
        <p:nvSpPr>
          <p:cNvPr id="3" name="Text Placeholder 2"/>
          <p:cNvSpPr>
            <a:spLocks noGrp="1"/>
          </p:cNvSpPr>
          <p:nvPr>
            <p:ph type="body" sz="half" idx="1"/>
          </p:nvPr>
        </p:nvSpPr>
        <p:spPr>
          <a:xfrm>
            <a:off x="381000" y="1143000"/>
            <a:ext cx="4114800" cy="4800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114800" cy="4800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44416535"/>
      </p:ext>
    </p:extLst>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a:t>Click to edit Master title style</a:t>
            </a:r>
          </a:p>
        </p:txBody>
      </p:sp>
      <p:sp>
        <p:nvSpPr>
          <p:cNvPr id="3" name="Text Placeholder 2"/>
          <p:cNvSpPr>
            <a:spLocks noGrp="1"/>
          </p:cNvSpPr>
          <p:nvPr>
            <p:ph type="body" sz="half" idx="1"/>
          </p:nvPr>
        </p:nvSpPr>
        <p:spPr>
          <a:xfrm>
            <a:off x="381000" y="1143000"/>
            <a:ext cx="4114800" cy="4800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143000"/>
            <a:ext cx="4114800" cy="23241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619500"/>
            <a:ext cx="4114800" cy="23241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80130684"/>
      </p:ext>
    </p:extLst>
  </p:cSld>
  <p:clrMapOvr>
    <a:masterClrMapping/>
  </p:clrMapOvr>
  <p:transition>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488562"/>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Text Box 16"/>
          <p:cNvSpPr txBox="1">
            <a:spLocks noChangeArrowheads="1"/>
          </p:cNvSpPr>
          <p:nvPr/>
        </p:nvSpPr>
        <p:spPr bwMode="auto">
          <a:xfrm>
            <a:off x="152400" y="6430963"/>
            <a:ext cx="6858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spcBef>
                <a:spcPct val="50000"/>
              </a:spcBef>
            </a:pPr>
            <a:r>
              <a:rPr lang="en-US" altLang="en-US" sz="1200" b="1" dirty="0">
                <a:effectLst/>
                <a:latin typeface="Liberation Sans"/>
              </a:rPr>
              <a:t>12-</a:t>
            </a:r>
            <a:fld id="{B31FBF5F-A18A-46DE-9A22-3D8CBC5E1BE7}" type="slidenum">
              <a:rPr lang="en-US" altLang="en-US" sz="1200" b="1" smtClean="0">
                <a:effectLst/>
                <a:latin typeface="Liberation Sans"/>
              </a:rPr>
              <a:pPr>
                <a:spcBef>
                  <a:spcPct val="50000"/>
                </a:spcBef>
              </a:pPr>
              <a:t>‹#›</a:t>
            </a:fld>
            <a:endParaRPr lang="en-US" altLang="en-US" sz="1200" b="1" dirty="0">
              <a:effectLst/>
              <a:latin typeface="Liberation San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Lst>
  <p:transition>
    <p:wipe dir="r"/>
  </p:transition>
  <p:txStyles>
    <p:titleStyle>
      <a:lvl1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2pPr>
      <a:lvl3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3pPr>
      <a:lvl4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4pPr>
      <a:lvl5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5pPr>
      <a:lvl6pPr marL="4572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6pPr>
      <a:lvl7pPr marL="9144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7pPr>
      <a:lvl8pPr marL="13716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8pPr>
      <a:lvl9pPr marL="18288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9pPr>
    </p:titleStyle>
    <p:body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6" Type="http://schemas.openxmlformats.org/officeDocument/2006/relationships/image" Target="../media/image19.png"/><Relationship Id="rId117" Type="http://schemas.openxmlformats.org/officeDocument/2006/relationships/customXml" Target="../ink/ink58.xml"/><Relationship Id="rId21" Type="http://schemas.openxmlformats.org/officeDocument/2006/relationships/customXml" Target="../ink/ink10.xml"/><Relationship Id="rId42" Type="http://schemas.openxmlformats.org/officeDocument/2006/relationships/image" Target="../media/image27.png"/><Relationship Id="rId47" Type="http://schemas.openxmlformats.org/officeDocument/2006/relationships/customXml" Target="../ink/ink23.xml"/><Relationship Id="rId63" Type="http://schemas.openxmlformats.org/officeDocument/2006/relationships/customXml" Target="../ink/ink31.xml"/><Relationship Id="rId68" Type="http://schemas.openxmlformats.org/officeDocument/2006/relationships/image" Target="../media/image40.png"/><Relationship Id="rId84" Type="http://schemas.openxmlformats.org/officeDocument/2006/relationships/image" Target="../media/image48.png"/><Relationship Id="rId89" Type="http://schemas.openxmlformats.org/officeDocument/2006/relationships/customXml" Target="../ink/ink44.xml"/><Relationship Id="rId112" Type="http://schemas.openxmlformats.org/officeDocument/2006/relationships/image" Target="../media/image62.png"/><Relationship Id="rId133" Type="http://schemas.openxmlformats.org/officeDocument/2006/relationships/customXml" Target="../ink/ink66.xml"/><Relationship Id="rId138" Type="http://schemas.openxmlformats.org/officeDocument/2006/relationships/image" Target="../media/image75.png"/><Relationship Id="rId154" Type="http://schemas.openxmlformats.org/officeDocument/2006/relationships/image" Target="../media/image83.png"/><Relationship Id="rId16" Type="http://schemas.openxmlformats.org/officeDocument/2006/relationships/image" Target="../media/image14.png"/><Relationship Id="rId107" Type="http://schemas.openxmlformats.org/officeDocument/2006/relationships/customXml" Target="../ink/ink53.xml"/><Relationship Id="rId11" Type="http://schemas.openxmlformats.org/officeDocument/2006/relationships/customXml" Target="../ink/ink5.xml"/><Relationship Id="rId32" Type="http://schemas.openxmlformats.org/officeDocument/2006/relationships/image" Target="../media/image22.png"/><Relationship Id="rId37" Type="http://schemas.openxmlformats.org/officeDocument/2006/relationships/customXml" Target="../ink/ink18.xml"/><Relationship Id="rId53" Type="http://schemas.openxmlformats.org/officeDocument/2006/relationships/customXml" Target="../ink/ink26.xml"/><Relationship Id="rId58" Type="http://schemas.openxmlformats.org/officeDocument/2006/relationships/image" Target="../media/image35.png"/><Relationship Id="rId74" Type="http://schemas.openxmlformats.org/officeDocument/2006/relationships/image" Target="../media/image43.png"/><Relationship Id="rId79" Type="http://schemas.openxmlformats.org/officeDocument/2006/relationships/customXml" Target="../ink/ink39.xml"/><Relationship Id="rId102" Type="http://schemas.openxmlformats.org/officeDocument/2006/relationships/image" Target="../media/image57.png"/><Relationship Id="rId123" Type="http://schemas.openxmlformats.org/officeDocument/2006/relationships/customXml" Target="../ink/ink61.xml"/><Relationship Id="rId128" Type="http://schemas.openxmlformats.org/officeDocument/2006/relationships/image" Target="../media/image70.png"/><Relationship Id="rId144" Type="http://schemas.openxmlformats.org/officeDocument/2006/relationships/image" Target="../media/image78.png"/><Relationship Id="rId149" Type="http://schemas.openxmlformats.org/officeDocument/2006/relationships/customXml" Target="../ink/ink74.xml"/><Relationship Id="rId5" Type="http://schemas.openxmlformats.org/officeDocument/2006/relationships/customXml" Target="../ink/ink2.xml"/><Relationship Id="rId90" Type="http://schemas.openxmlformats.org/officeDocument/2006/relationships/image" Target="../media/image51.png"/><Relationship Id="rId95" Type="http://schemas.openxmlformats.org/officeDocument/2006/relationships/customXml" Target="../ink/ink47.xml"/><Relationship Id="rId22" Type="http://schemas.openxmlformats.org/officeDocument/2006/relationships/image" Target="../media/image17.png"/><Relationship Id="rId27" Type="http://schemas.openxmlformats.org/officeDocument/2006/relationships/customXml" Target="../ink/ink13.xml"/><Relationship Id="rId43" Type="http://schemas.openxmlformats.org/officeDocument/2006/relationships/customXml" Target="../ink/ink21.xml"/><Relationship Id="rId48" Type="http://schemas.openxmlformats.org/officeDocument/2006/relationships/image" Target="../media/image30.png"/><Relationship Id="rId64" Type="http://schemas.openxmlformats.org/officeDocument/2006/relationships/image" Target="../media/image38.png"/><Relationship Id="rId69" Type="http://schemas.openxmlformats.org/officeDocument/2006/relationships/customXml" Target="../ink/ink34.xml"/><Relationship Id="rId113" Type="http://schemas.openxmlformats.org/officeDocument/2006/relationships/customXml" Target="../ink/ink56.xml"/><Relationship Id="rId118" Type="http://schemas.openxmlformats.org/officeDocument/2006/relationships/image" Target="../media/image65.png"/><Relationship Id="rId134" Type="http://schemas.openxmlformats.org/officeDocument/2006/relationships/image" Target="../media/image73.png"/><Relationship Id="rId139" Type="http://schemas.openxmlformats.org/officeDocument/2006/relationships/customXml" Target="../ink/ink69.xml"/><Relationship Id="rId80" Type="http://schemas.openxmlformats.org/officeDocument/2006/relationships/image" Target="../media/image46.png"/><Relationship Id="rId85" Type="http://schemas.openxmlformats.org/officeDocument/2006/relationships/customXml" Target="../ink/ink42.xml"/><Relationship Id="rId150" Type="http://schemas.openxmlformats.org/officeDocument/2006/relationships/image" Target="../media/image81.png"/><Relationship Id="rId155" Type="http://schemas.openxmlformats.org/officeDocument/2006/relationships/customXml" Target="../ink/ink77.xml"/><Relationship Id="rId12" Type="http://schemas.openxmlformats.org/officeDocument/2006/relationships/image" Target="../media/image12.png"/><Relationship Id="rId17" Type="http://schemas.openxmlformats.org/officeDocument/2006/relationships/customXml" Target="../ink/ink8.xml"/><Relationship Id="rId33" Type="http://schemas.openxmlformats.org/officeDocument/2006/relationships/customXml" Target="../ink/ink16.xml"/><Relationship Id="rId38" Type="http://schemas.openxmlformats.org/officeDocument/2006/relationships/image" Target="../media/image25.png"/><Relationship Id="rId59" Type="http://schemas.openxmlformats.org/officeDocument/2006/relationships/customXml" Target="../ink/ink29.xml"/><Relationship Id="rId103" Type="http://schemas.openxmlformats.org/officeDocument/2006/relationships/customXml" Target="../ink/ink51.xml"/><Relationship Id="rId108" Type="http://schemas.openxmlformats.org/officeDocument/2006/relationships/image" Target="../media/image60.png"/><Relationship Id="rId124" Type="http://schemas.openxmlformats.org/officeDocument/2006/relationships/image" Target="../media/image68.png"/><Relationship Id="rId129" Type="http://schemas.openxmlformats.org/officeDocument/2006/relationships/customXml" Target="../ink/ink64.xml"/><Relationship Id="rId20" Type="http://schemas.openxmlformats.org/officeDocument/2006/relationships/image" Target="../media/image16.png"/><Relationship Id="rId41" Type="http://schemas.openxmlformats.org/officeDocument/2006/relationships/customXml" Target="../ink/ink20.xml"/><Relationship Id="rId54" Type="http://schemas.openxmlformats.org/officeDocument/2006/relationships/image" Target="../media/image33.png"/><Relationship Id="rId62" Type="http://schemas.openxmlformats.org/officeDocument/2006/relationships/image" Target="../media/image37.png"/><Relationship Id="rId70" Type="http://schemas.openxmlformats.org/officeDocument/2006/relationships/image" Target="../media/image41.png"/><Relationship Id="rId75" Type="http://schemas.openxmlformats.org/officeDocument/2006/relationships/customXml" Target="../ink/ink37.xml"/><Relationship Id="rId83" Type="http://schemas.openxmlformats.org/officeDocument/2006/relationships/customXml" Target="../ink/ink41.xml"/><Relationship Id="rId88" Type="http://schemas.openxmlformats.org/officeDocument/2006/relationships/image" Target="../media/image50.png"/><Relationship Id="rId91" Type="http://schemas.openxmlformats.org/officeDocument/2006/relationships/customXml" Target="../ink/ink45.xml"/><Relationship Id="rId96" Type="http://schemas.openxmlformats.org/officeDocument/2006/relationships/image" Target="../media/image54.png"/><Relationship Id="rId111" Type="http://schemas.openxmlformats.org/officeDocument/2006/relationships/customXml" Target="../ink/ink55.xml"/><Relationship Id="rId132" Type="http://schemas.openxmlformats.org/officeDocument/2006/relationships/image" Target="../media/image72.png"/><Relationship Id="rId140" Type="http://schemas.openxmlformats.org/officeDocument/2006/relationships/image" Target="../media/image76.png"/><Relationship Id="rId145" Type="http://schemas.openxmlformats.org/officeDocument/2006/relationships/customXml" Target="../ink/ink72.xml"/><Relationship Id="rId153" Type="http://schemas.openxmlformats.org/officeDocument/2006/relationships/customXml" Target="../ink/ink76.xml"/><Relationship Id="rId1" Type="http://schemas.openxmlformats.org/officeDocument/2006/relationships/slideLayout" Target="../slideLayouts/slideLayout12.xml"/><Relationship Id="rId6" Type="http://schemas.openxmlformats.org/officeDocument/2006/relationships/image" Target="../media/image9.png"/><Relationship Id="rId15" Type="http://schemas.openxmlformats.org/officeDocument/2006/relationships/customXml" Target="../ink/ink7.xml"/><Relationship Id="rId23" Type="http://schemas.openxmlformats.org/officeDocument/2006/relationships/customXml" Target="../ink/ink11.xml"/><Relationship Id="rId28" Type="http://schemas.openxmlformats.org/officeDocument/2006/relationships/image" Target="../media/image20.png"/><Relationship Id="rId36" Type="http://schemas.openxmlformats.org/officeDocument/2006/relationships/image" Target="../media/image24.png"/><Relationship Id="rId49" Type="http://schemas.openxmlformats.org/officeDocument/2006/relationships/customXml" Target="../ink/ink24.xml"/><Relationship Id="rId57" Type="http://schemas.openxmlformats.org/officeDocument/2006/relationships/customXml" Target="../ink/ink28.xml"/><Relationship Id="rId106" Type="http://schemas.openxmlformats.org/officeDocument/2006/relationships/image" Target="../media/image59.png"/><Relationship Id="rId114" Type="http://schemas.openxmlformats.org/officeDocument/2006/relationships/image" Target="../media/image63.png"/><Relationship Id="rId119" Type="http://schemas.openxmlformats.org/officeDocument/2006/relationships/customXml" Target="../ink/ink59.xml"/><Relationship Id="rId127" Type="http://schemas.openxmlformats.org/officeDocument/2006/relationships/customXml" Target="../ink/ink63.xml"/><Relationship Id="rId10" Type="http://schemas.openxmlformats.org/officeDocument/2006/relationships/image" Target="../media/image11.png"/><Relationship Id="rId31" Type="http://schemas.openxmlformats.org/officeDocument/2006/relationships/customXml" Target="../ink/ink15.xml"/><Relationship Id="rId44" Type="http://schemas.openxmlformats.org/officeDocument/2006/relationships/image" Target="../media/image28.png"/><Relationship Id="rId52" Type="http://schemas.openxmlformats.org/officeDocument/2006/relationships/image" Target="../media/image32.png"/><Relationship Id="rId60" Type="http://schemas.openxmlformats.org/officeDocument/2006/relationships/image" Target="../media/image36.png"/><Relationship Id="rId65" Type="http://schemas.openxmlformats.org/officeDocument/2006/relationships/customXml" Target="../ink/ink32.xml"/><Relationship Id="rId73" Type="http://schemas.openxmlformats.org/officeDocument/2006/relationships/customXml" Target="../ink/ink36.xml"/><Relationship Id="rId78" Type="http://schemas.openxmlformats.org/officeDocument/2006/relationships/image" Target="../media/image45.png"/><Relationship Id="rId81" Type="http://schemas.openxmlformats.org/officeDocument/2006/relationships/customXml" Target="../ink/ink40.xml"/><Relationship Id="rId86" Type="http://schemas.openxmlformats.org/officeDocument/2006/relationships/image" Target="../media/image49.png"/><Relationship Id="rId94" Type="http://schemas.openxmlformats.org/officeDocument/2006/relationships/image" Target="../media/image53.png"/><Relationship Id="rId99" Type="http://schemas.openxmlformats.org/officeDocument/2006/relationships/customXml" Target="../ink/ink49.xml"/><Relationship Id="rId101" Type="http://schemas.openxmlformats.org/officeDocument/2006/relationships/customXml" Target="../ink/ink50.xml"/><Relationship Id="rId122" Type="http://schemas.openxmlformats.org/officeDocument/2006/relationships/image" Target="../media/image67.png"/><Relationship Id="rId130" Type="http://schemas.openxmlformats.org/officeDocument/2006/relationships/image" Target="../media/image71.png"/><Relationship Id="rId135" Type="http://schemas.openxmlformats.org/officeDocument/2006/relationships/customXml" Target="../ink/ink67.xml"/><Relationship Id="rId143" Type="http://schemas.openxmlformats.org/officeDocument/2006/relationships/customXml" Target="../ink/ink71.xml"/><Relationship Id="rId148" Type="http://schemas.openxmlformats.org/officeDocument/2006/relationships/image" Target="../media/image80.png"/><Relationship Id="rId151" Type="http://schemas.openxmlformats.org/officeDocument/2006/relationships/customXml" Target="../ink/ink75.xml"/><Relationship Id="rId156" Type="http://schemas.openxmlformats.org/officeDocument/2006/relationships/image" Target="../media/image84.png"/><Relationship Id="rId4" Type="http://schemas.openxmlformats.org/officeDocument/2006/relationships/image" Target="../media/image8.png"/><Relationship Id="rId9" Type="http://schemas.openxmlformats.org/officeDocument/2006/relationships/customXml" Target="../ink/ink4.xml"/><Relationship Id="rId13" Type="http://schemas.openxmlformats.org/officeDocument/2006/relationships/customXml" Target="../ink/ink6.xml"/><Relationship Id="rId18" Type="http://schemas.openxmlformats.org/officeDocument/2006/relationships/image" Target="../media/image15.png"/><Relationship Id="rId39" Type="http://schemas.openxmlformats.org/officeDocument/2006/relationships/customXml" Target="../ink/ink19.xml"/><Relationship Id="rId109" Type="http://schemas.openxmlformats.org/officeDocument/2006/relationships/customXml" Target="../ink/ink54.xml"/><Relationship Id="rId34" Type="http://schemas.openxmlformats.org/officeDocument/2006/relationships/image" Target="../media/image23.png"/><Relationship Id="rId50" Type="http://schemas.openxmlformats.org/officeDocument/2006/relationships/image" Target="../media/image31.png"/><Relationship Id="rId55" Type="http://schemas.openxmlformats.org/officeDocument/2006/relationships/customXml" Target="../ink/ink27.xml"/><Relationship Id="rId76" Type="http://schemas.openxmlformats.org/officeDocument/2006/relationships/image" Target="../media/image44.png"/><Relationship Id="rId97" Type="http://schemas.openxmlformats.org/officeDocument/2006/relationships/customXml" Target="../ink/ink48.xml"/><Relationship Id="rId104" Type="http://schemas.openxmlformats.org/officeDocument/2006/relationships/image" Target="../media/image58.png"/><Relationship Id="rId120" Type="http://schemas.openxmlformats.org/officeDocument/2006/relationships/image" Target="../media/image66.png"/><Relationship Id="rId125" Type="http://schemas.openxmlformats.org/officeDocument/2006/relationships/customXml" Target="../ink/ink62.xml"/><Relationship Id="rId141" Type="http://schemas.openxmlformats.org/officeDocument/2006/relationships/customXml" Target="../ink/ink70.xml"/><Relationship Id="rId146" Type="http://schemas.openxmlformats.org/officeDocument/2006/relationships/image" Target="../media/image79.png"/><Relationship Id="rId7" Type="http://schemas.openxmlformats.org/officeDocument/2006/relationships/customXml" Target="../ink/ink3.xml"/><Relationship Id="rId71" Type="http://schemas.openxmlformats.org/officeDocument/2006/relationships/customXml" Target="../ink/ink35.xml"/><Relationship Id="rId92" Type="http://schemas.openxmlformats.org/officeDocument/2006/relationships/image" Target="../media/image52.png"/><Relationship Id="rId2" Type="http://schemas.openxmlformats.org/officeDocument/2006/relationships/notesSlide" Target="../notesSlides/notesSlide15.xml"/><Relationship Id="rId29" Type="http://schemas.openxmlformats.org/officeDocument/2006/relationships/customXml" Target="../ink/ink14.xml"/><Relationship Id="rId24" Type="http://schemas.openxmlformats.org/officeDocument/2006/relationships/image" Target="../media/image18.png"/><Relationship Id="rId40" Type="http://schemas.openxmlformats.org/officeDocument/2006/relationships/image" Target="../media/image26.png"/><Relationship Id="rId45" Type="http://schemas.openxmlformats.org/officeDocument/2006/relationships/customXml" Target="../ink/ink22.xml"/><Relationship Id="rId66" Type="http://schemas.openxmlformats.org/officeDocument/2006/relationships/image" Target="../media/image39.png"/><Relationship Id="rId87" Type="http://schemas.openxmlformats.org/officeDocument/2006/relationships/customXml" Target="../ink/ink43.xml"/><Relationship Id="rId110" Type="http://schemas.openxmlformats.org/officeDocument/2006/relationships/image" Target="../media/image61.png"/><Relationship Id="rId115" Type="http://schemas.openxmlformats.org/officeDocument/2006/relationships/customXml" Target="../ink/ink57.xml"/><Relationship Id="rId131" Type="http://schemas.openxmlformats.org/officeDocument/2006/relationships/customXml" Target="../ink/ink65.xml"/><Relationship Id="rId136" Type="http://schemas.openxmlformats.org/officeDocument/2006/relationships/image" Target="../media/image74.png"/><Relationship Id="rId157" Type="http://schemas.openxmlformats.org/officeDocument/2006/relationships/customXml" Target="../ink/ink78.xml"/><Relationship Id="rId61" Type="http://schemas.openxmlformats.org/officeDocument/2006/relationships/customXml" Target="../ink/ink30.xml"/><Relationship Id="rId82" Type="http://schemas.openxmlformats.org/officeDocument/2006/relationships/image" Target="../media/image47.png"/><Relationship Id="rId152" Type="http://schemas.openxmlformats.org/officeDocument/2006/relationships/image" Target="../media/image82.png"/><Relationship Id="rId19" Type="http://schemas.openxmlformats.org/officeDocument/2006/relationships/customXml" Target="../ink/ink9.xml"/><Relationship Id="rId14" Type="http://schemas.openxmlformats.org/officeDocument/2006/relationships/image" Target="../media/image13.png"/><Relationship Id="rId30" Type="http://schemas.openxmlformats.org/officeDocument/2006/relationships/image" Target="../media/image21.png"/><Relationship Id="rId35" Type="http://schemas.openxmlformats.org/officeDocument/2006/relationships/customXml" Target="../ink/ink17.xml"/><Relationship Id="rId56" Type="http://schemas.openxmlformats.org/officeDocument/2006/relationships/image" Target="../media/image34.png"/><Relationship Id="rId77" Type="http://schemas.openxmlformats.org/officeDocument/2006/relationships/customXml" Target="../ink/ink38.xml"/><Relationship Id="rId100" Type="http://schemas.openxmlformats.org/officeDocument/2006/relationships/image" Target="../media/image56.png"/><Relationship Id="rId105" Type="http://schemas.openxmlformats.org/officeDocument/2006/relationships/customXml" Target="../ink/ink52.xml"/><Relationship Id="rId126" Type="http://schemas.openxmlformats.org/officeDocument/2006/relationships/image" Target="../media/image69.png"/><Relationship Id="rId147" Type="http://schemas.openxmlformats.org/officeDocument/2006/relationships/customXml" Target="../ink/ink73.xml"/><Relationship Id="rId8" Type="http://schemas.openxmlformats.org/officeDocument/2006/relationships/image" Target="../media/image10.png"/><Relationship Id="rId51" Type="http://schemas.openxmlformats.org/officeDocument/2006/relationships/customXml" Target="../ink/ink25.xml"/><Relationship Id="rId72" Type="http://schemas.openxmlformats.org/officeDocument/2006/relationships/image" Target="../media/image42.png"/><Relationship Id="rId93" Type="http://schemas.openxmlformats.org/officeDocument/2006/relationships/customXml" Target="../ink/ink46.xml"/><Relationship Id="rId98" Type="http://schemas.openxmlformats.org/officeDocument/2006/relationships/image" Target="../media/image55.png"/><Relationship Id="rId121" Type="http://schemas.openxmlformats.org/officeDocument/2006/relationships/customXml" Target="../ink/ink60.xml"/><Relationship Id="rId142" Type="http://schemas.openxmlformats.org/officeDocument/2006/relationships/image" Target="../media/image77.png"/><Relationship Id="rId3" Type="http://schemas.openxmlformats.org/officeDocument/2006/relationships/customXml" Target="../ink/ink1.xml"/><Relationship Id="rId25" Type="http://schemas.openxmlformats.org/officeDocument/2006/relationships/customXml" Target="../ink/ink12.xml"/><Relationship Id="rId46" Type="http://schemas.openxmlformats.org/officeDocument/2006/relationships/image" Target="../media/image29.png"/><Relationship Id="rId67" Type="http://schemas.openxmlformats.org/officeDocument/2006/relationships/customXml" Target="../ink/ink33.xml"/><Relationship Id="rId116" Type="http://schemas.openxmlformats.org/officeDocument/2006/relationships/image" Target="../media/image64.png"/><Relationship Id="rId137" Type="http://schemas.openxmlformats.org/officeDocument/2006/relationships/customXml" Target="../ink/ink68.xml"/><Relationship Id="rId158" Type="http://schemas.openxmlformats.org/officeDocument/2006/relationships/image" Target="../media/image85.png"/></Relationships>
</file>

<file path=ppt/slides/_rels/slide17.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87.png"/></Relationships>
</file>

<file path=ppt/slides/_rels/slide18.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91.png"/></Relationships>
</file>

<file path=ppt/slides/_rels/slide2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9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91.png"/></Relationships>
</file>

<file path=ppt/slides/_rels/slide31.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91.png"/></Relationships>
</file>

<file path=ppt/slides/_rels/slide3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91.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91.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44.xml"/><Relationship Id="rId1" Type="http://schemas.openxmlformats.org/officeDocument/2006/relationships/slideLayout" Target="../slideLayouts/slideLayout12.xml"/><Relationship Id="rId4" Type="http://schemas.openxmlformats.org/officeDocument/2006/relationships/image" Target="../media/image109.png"/></Relationships>
</file>

<file path=ppt/slides/_rels/slide46.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27895622"/>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188610" y="381000"/>
            <a:ext cx="2498190" cy="830997"/>
          </a:xfrm>
          <a:prstGeom prst="rect">
            <a:avLst/>
          </a:prstGeom>
          <a:noFill/>
        </p:spPr>
        <p:txBody>
          <a:bodyPr wrap="square" rtlCol="0">
            <a:spAutoFit/>
          </a:bodyPr>
          <a:lstStyle/>
          <a:p>
            <a:r>
              <a:rPr lang="en-US" sz="4800" b="1" dirty="0">
                <a:effectLst/>
                <a:latin typeface="Constantia" panose="02030602050306030303" pitchFamily="18" charset="0"/>
                <a:cs typeface="Arial" panose="020B0604020202020204" pitchFamily="34" charset="0"/>
              </a:rPr>
              <a:t>W</a:t>
            </a:r>
            <a:r>
              <a:rPr lang="en-US" sz="4000" b="1" dirty="0">
                <a:effectLst/>
                <a:latin typeface="Constantia" panose="02030602050306030303" pitchFamily="18" charset="0"/>
                <a:cs typeface="Arial" panose="020B0604020202020204" pitchFamily="34" charset="0"/>
              </a:rPr>
              <a:t>ILEY</a:t>
            </a:r>
          </a:p>
        </p:txBody>
      </p:sp>
      <p:sp>
        <p:nvSpPr>
          <p:cNvPr id="420867" name="Rectangle 2051"/>
          <p:cNvSpPr>
            <a:spLocks noGrp="1" noChangeArrowheads="1"/>
          </p:cNvSpPr>
          <p:nvPr>
            <p:ph type="body" idx="4294967295"/>
          </p:nvPr>
        </p:nvSpPr>
        <p:spPr>
          <a:xfrm>
            <a:off x="457200" y="2574099"/>
            <a:ext cx="8153400" cy="769441"/>
          </a:xfrm>
          <a:prstGeom prst="rect">
            <a:avLst/>
          </a:prstGeo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p>
            <a:pPr marL="0" indent="0">
              <a:spcBef>
                <a:spcPct val="5000"/>
              </a:spcBef>
              <a:buNone/>
            </a:pPr>
            <a:r>
              <a:rPr lang="en-US" altLang="en-US" sz="4400" dirty="0">
                <a:solidFill>
                  <a:schemeClr val="tx1"/>
                </a:solidFill>
                <a:effectLst/>
              </a:rPr>
              <a:t>Incremental Analysis </a:t>
            </a:r>
          </a:p>
        </p:txBody>
      </p:sp>
      <p:sp>
        <p:nvSpPr>
          <p:cNvPr id="2" name="TextBox 1"/>
          <p:cNvSpPr txBox="1"/>
          <p:nvPr/>
        </p:nvSpPr>
        <p:spPr>
          <a:xfrm>
            <a:off x="228600" y="-209474"/>
            <a:ext cx="2961409" cy="3031599"/>
          </a:xfrm>
          <a:prstGeom prst="rect">
            <a:avLst/>
          </a:prstGeom>
          <a:noFill/>
          <a:ln>
            <a:noFill/>
          </a:ln>
        </p:spPr>
        <p:txBody>
          <a:bodyPr wrap="square" lIns="45720" rIns="45720" rtlCol="0" anchor="ctr" anchorCtr="0">
            <a:spAutoFit/>
          </a:bodyPr>
          <a:lstStyle/>
          <a:p>
            <a:r>
              <a:rPr lang="en-US" sz="19100" dirty="0">
                <a:solidFill>
                  <a:srgbClr val="000099"/>
                </a:solidFill>
                <a:effectLst/>
                <a:latin typeface="Liberation Sans" panose="020B0604020202020204"/>
              </a:rPr>
              <a:t>12</a:t>
            </a:r>
            <a:endParaRPr lang="en-US" sz="19100" i="0" dirty="0">
              <a:solidFill>
                <a:srgbClr val="000099"/>
              </a:solidFill>
              <a:effectLst/>
              <a:latin typeface="Liberation Sans" panose="020B0604020202020204"/>
            </a:endParaRPr>
          </a:p>
        </p:txBody>
      </p:sp>
      <p:cxnSp>
        <p:nvCxnSpPr>
          <p:cNvPr id="4" name="Straight Connector 3"/>
          <p:cNvCxnSpPr/>
          <p:nvPr/>
        </p:nvCxnSpPr>
        <p:spPr bwMode="auto">
          <a:xfrm>
            <a:off x="587992" y="2354240"/>
            <a:ext cx="7924800" cy="0"/>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10" name="Text Box 2052"/>
          <p:cNvSpPr txBox="1">
            <a:spLocks noChangeArrowheads="1"/>
          </p:cNvSpPr>
          <p:nvPr/>
        </p:nvSpPr>
        <p:spPr bwMode="auto">
          <a:xfrm>
            <a:off x="2071048" y="5791200"/>
            <a:ext cx="495300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lgn="ctr">
              <a:defRPr sz="2400">
                <a:solidFill>
                  <a:schemeClr val="tx1"/>
                </a:solidFill>
                <a:latin typeface="Times New Roman" pitchFamily="18"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spcBef>
                <a:spcPts val="300"/>
              </a:spcBef>
            </a:pPr>
            <a:r>
              <a:rPr lang="en-US" altLang="en-US" sz="1800" dirty="0">
                <a:effectLst/>
                <a:latin typeface="Arial"/>
                <a:cs typeface="Arial"/>
              </a:rPr>
              <a:t>Kimmel ●</a:t>
            </a:r>
            <a:r>
              <a:rPr lang="en-US" altLang="en-US" sz="1800" dirty="0">
                <a:effectLst/>
                <a:latin typeface="Liberation Sans" panose="020B0604020202020204" pitchFamily="34" charset="0"/>
              </a:rPr>
              <a:t> </a:t>
            </a:r>
            <a:r>
              <a:rPr lang="en-US" altLang="en-US" sz="1800" i="0" dirty="0">
                <a:effectLst/>
                <a:latin typeface="Liberation Sans" panose="020B0604020202020204" pitchFamily="34" charset="0"/>
              </a:rPr>
              <a:t>Weygandt </a:t>
            </a:r>
            <a:r>
              <a:rPr lang="en-US" altLang="en-US" sz="1800" i="0" dirty="0">
                <a:effectLst/>
                <a:latin typeface="Arial"/>
                <a:cs typeface="Arial"/>
              </a:rPr>
              <a:t>● Kieso</a:t>
            </a:r>
          </a:p>
          <a:p>
            <a:pPr>
              <a:spcBef>
                <a:spcPts val="300"/>
              </a:spcBef>
            </a:pPr>
            <a:r>
              <a:rPr lang="en-US" altLang="en-US" sz="1800" i="0" dirty="0">
                <a:effectLst/>
                <a:latin typeface="Liberation Sans" panose="020B0604020202020204" pitchFamily="34" charset="0"/>
              </a:rPr>
              <a:t>Survey of Accounting,  First Edition</a:t>
            </a:r>
          </a:p>
        </p:txBody>
      </p:sp>
    </p:spTree>
    <p:extLst>
      <p:ext uri="{BB962C8B-B14F-4D97-AF65-F5344CB8AC3E}">
        <p14:creationId xmlns:p14="http://schemas.microsoft.com/office/powerpoint/2010/main" val="4091113312"/>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62" name="Rectangle 14"/>
          <p:cNvSpPr>
            <a:spLocks noGrp="1" noChangeArrowheads="1"/>
          </p:cNvSpPr>
          <p:nvPr>
            <p:ph type="title" idx="4294967295"/>
          </p:nvPr>
        </p:nvSpPr>
        <p:spPr bwMode="auto">
          <a:xfrm>
            <a:off x="521494" y="304800"/>
            <a:ext cx="8101013" cy="560388"/>
          </a:xfrm>
          <a:prstGeom prst="rect">
            <a:avLst/>
          </a:prstGeom>
          <a:solidFill>
            <a:srgbClr val="0066CC"/>
          </a:solidFill>
          <a:ln w="38100" cap="flat" algn="ctr">
            <a:solidFill>
              <a:srgbClr val="7F7F7F"/>
            </a:solidFill>
            <a:miter lim="800000"/>
            <a:headEnd/>
            <a:tailEnd/>
          </a:ln>
          <a:effectLst/>
        </p:spPr>
        <p:txBody>
          <a:bodyPr vert="horz" wrap="square" lIns="89677" tIns="44051" rIns="89677" bIns="44051" numCol="1" anchor="t" anchorCtr="0" compatLnSpc="1">
            <a:prstTxWarp prst="textNoShape">
              <a:avLst/>
            </a:prstTxWarp>
          </a:bodyPr>
          <a:lstStyle/>
          <a:p>
            <a:pPr marL="108556"/>
            <a:r>
              <a:rPr lang="en-US" altLang="en-US" b="1" i="0" dirty="0">
                <a:solidFill>
                  <a:schemeClr val="bg1"/>
                </a:solidFill>
                <a:effectLst>
                  <a:outerShdw blurRad="38100" dist="38100" dir="2700000" algn="tl">
                    <a:srgbClr val="000000"/>
                  </a:outerShdw>
                </a:effectLst>
                <a:latin typeface="Liberation Sans" panose="020B0604020202020204" pitchFamily="34" charset="0"/>
              </a:rPr>
              <a:t>CHAPTER OUTLINE</a:t>
            </a:r>
          </a:p>
        </p:txBody>
      </p:sp>
      <p:sp>
        <p:nvSpPr>
          <p:cNvPr id="3" name="Rounded Rectangle 2"/>
          <p:cNvSpPr/>
          <p:nvPr/>
        </p:nvSpPr>
        <p:spPr bwMode="auto">
          <a:xfrm>
            <a:off x="738686" y="1524000"/>
            <a:ext cx="7650956" cy="727972"/>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0620" tIns="64008" rIns="90620" bIns="90620" numCol="1" rtlCol="0" anchor="ctr" anchorCtr="0" compatLnSpc="1">
            <a:prstTxWarp prst="textNoShape">
              <a:avLst/>
            </a:prstTxWarp>
            <a:noAutofit/>
          </a:bodyPr>
          <a:lstStyle/>
          <a:p>
            <a:pPr marL="797645" algn="l"/>
            <a:r>
              <a:rPr lang="en-US" sz="1800" dirty="0">
                <a:effectLst/>
                <a:latin typeface="Liberation Sans" panose="020B0604020202020204" pitchFamily="34" charset="0"/>
              </a:rPr>
              <a:t>Describe management’s decision-making process and incremental analysis.</a:t>
            </a:r>
          </a:p>
        </p:txBody>
      </p:sp>
      <p:cxnSp>
        <p:nvCxnSpPr>
          <p:cNvPr id="5" name="Straight Connector 4"/>
          <p:cNvCxnSpPr/>
          <p:nvPr/>
        </p:nvCxnSpPr>
        <p:spPr bwMode="auto">
          <a:xfrm>
            <a:off x="1488780" y="1630577"/>
            <a:ext cx="0" cy="515252"/>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6" name="TextBox 5"/>
          <p:cNvSpPr txBox="1"/>
          <p:nvPr/>
        </p:nvSpPr>
        <p:spPr>
          <a:xfrm>
            <a:off x="896948" y="1594611"/>
            <a:ext cx="545523" cy="553170"/>
          </a:xfrm>
          <a:prstGeom prst="rect">
            <a:avLst/>
          </a:prstGeom>
          <a:noFill/>
        </p:spPr>
        <p:txBody>
          <a:bodyPr wrap="square" lIns="90620" tIns="45310" rIns="90620" bIns="45310" rtlCol="0">
            <a:spAutoFit/>
          </a:bodyPr>
          <a:lstStyle/>
          <a:p>
            <a:pPr algn="ctr"/>
            <a:r>
              <a:rPr lang="en-US" sz="3000" b="1" dirty="0">
                <a:solidFill>
                  <a:srgbClr val="CC0000"/>
                </a:solidFill>
                <a:effectLst/>
                <a:latin typeface="+mn-lt"/>
              </a:rPr>
              <a:t>1</a:t>
            </a:r>
          </a:p>
        </p:txBody>
      </p:sp>
      <p:sp>
        <p:nvSpPr>
          <p:cNvPr id="7" name="Rectangle 6"/>
          <p:cNvSpPr/>
          <p:nvPr/>
        </p:nvSpPr>
        <p:spPr bwMode="auto">
          <a:xfrm>
            <a:off x="521494" y="304800"/>
            <a:ext cx="8101013" cy="6096000"/>
          </a:xfrm>
          <a:prstGeom prst="rect">
            <a:avLst/>
          </a:prstGeom>
          <a:noFill/>
          <a:ln w="38100" cap="sq" cmpd="sng" algn="ctr">
            <a:solidFill>
              <a:srgbClr val="7F7F7F"/>
            </a:solidFill>
            <a:prstDash val="solid"/>
            <a:round/>
            <a:headEnd type="none" w="sm" len="sm"/>
            <a:tailEnd type="none" w="sm" len="sm"/>
          </a:ln>
          <a:effectLst/>
        </p:spPr>
        <p:txBody>
          <a:bodyPr vert="horz" wrap="square" lIns="90620" tIns="45310" rIns="90620" bIns="45310" numCol="1" rtlCol="0" anchor="t" anchorCtr="0" compatLnSpc="1">
            <a:prstTxWarp prst="textNoShape">
              <a:avLst/>
            </a:prstTxWarp>
          </a:bodyPr>
          <a:lstStyle/>
          <a:p>
            <a:pPr defTabSz="906199"/>
            <a:endParaRPr lang="en-US" sz="2344" dirty="0"/>
          </a:p>
        </p:txBody>
      </p:sp>
      <p:sp>
        <p:nvSpPr>
          <p:cNvPr id="8" name="TextBox 7"/>
          <p:cNvSpPr txBox="1"/>
          <p:nvPr/>
        </p:nvSpPr>
        <p:spPr>
          <a:xfrm>
            <a:off x="650242" y="1004249"/>
            <a:ext cx="5100638" cy="484909"/>
          </a:xfrm>
          <a:prstGeom prst="rect">
            <a:avLst/>
          </a:prstGeom>
          <a:noFill/>
          <a:ln w="38100" cap="flat" algn="ctr">
            <a:noFill/>
            <a:miter lim="800000"/>
            <a:headEnd/>
            <a:tailEnd/>
          </a:ln>
          <a:effectLst/>
        </p:spPr>
        <p:txBody>
          <a:bodyPr vert="horz" wrap="square" lIns="89677" tIns="44051" rIns="89677" bIns="44051" numCol="1" anchor="t" anchorCtr="0" compatLnSpc="1">
            <a:prstTxWarp prst="textNoShape">
              <a:avLst/>
            </a:prstTxWarp>
          </a:bodyPr>
          <a:lstStyle>
            <a:defPPr>
              <a:defRPr lang="en-US"/>
            </a:defPPr>
            <a:lvl1pPr marL="109538">
              <a:defRPr sz="2400" i="0">
                <a:solidFill>
                  <a:srgbClr val="E20000"/>
                </a:solidFill>
                <a:effectLst/>
                <a:latin typeface="Liberation Sans" panose="020B0604020202020204" pitchFamily="34" charset="0"/>
                <a:ea typeface="+mj-ea"/>
                <a:cs typeface="+mj-cs"/>
              </a:defRPr>
            </a:lvl1pPr>
            <a:lvl2pPr algn="ctr">
              <a:defRPr sz="3000" i="1">
                <a:solidFill>
                  <a:srgbClr val="BC0000"/>
                </a:solidFill>
                <a:effectLst>
                  <a:outerShdw blurRad="38100" dist="38100" dir="2700000" algn="tl">
                    <a:srgbClr val="C0C0C0"/>
                  </a:outerShdw>
                </a:effectLst>
                <a:latin typeface="Comic Sans MS" pitchFamily="66" charset="0"/>
              </a:defRPr>
            </a:lvl2pPr>
            <a:lvl3pPr algn="ctr">
              <a:defRPr sz="3000" i="1">
                <a:solidFill>
                  <a:srgbClr val="BC0000"/>
                </a:solidFill>
                <a:effectLst>
                  <a:outerShdw blurRad="38100" dist="38100" dir="2700000" algn="tl">
                    <a:srgbClr val="C0C0C0"/>
                  </a:outerShdw>
                </a:effectLst>
                <a:latin typeface="Comic Sans MS" pitchFamily="66" charset="0"/>
              </a:defRPr>
            </a:lvl3pPr>
            <a:lvl4pPr algn="ctr">
              <a:defRPr sz="3000" i="1">
                <a:solidFill>
                  <a:srgbClr val="BC0000"/>
                </a:solidFill>
                <a:effectLst>
                  <a:outerShdw blurRad="38100" dist="38100" dir="2700000" algn="tl">
                    <a:srgbClr val="C0C0C0"/>
                  </a:outerShdw>
                </a:effectLst>
                <a:latin typeface="Comic Sans MS" pitchFamily="66" charset="0"/>
              </a:defRPr>
            </a:lvl4pPr>
            <a:lvl5pPr algn="ctr">
              <a:defRPr sz="3000" i="1">
                <a:solidFill>
                  <a:srgbClr val="BC0000"/>
                </a:solidFill>
                <a:effectLst>
                  <a:outerShdw blurRad="38100" dist="38100" dir="2700000" algn="tl">
                    <a:srgbClr val="C0C0C0"/>
                  </a:outerShdw>
                </a:effectLst>
                <a:latin typeface="Comic Sans MS" pitchFamily="66" charset="0"/>
              </a:defRPr>
            </a:lvl5pPr>
            <a:lvl6pPr marL="457200" algn="ctr" eaLnBrk="0" fontAlgn="base" hangingPunct="0">
              <a:spcBef>
                <a:spcPct val="0"/>
              </a:spcBef>
              <a:spcAft>
                <a:spcPct val="0"/>
              </a:spcAft>
              <a:defRPr sz="3000" i="1">
                <a:solidFill>
                  <a:schemeClr val="tx1"/>
                </a:solidFill>
                <a:effectLst>
                  <a:outerShdw blurRad="38100" dist="38100" dir="2700000" algn="tl">
                    <a:srgbClr val="FFFFFF"/>
                  </a:outerShdw>
                </a:effectLst>
                <a:latin typeface="Comic Sans MS" pitchFamily="66" charset="0"/>
              </a:defRPr>
            </a:lvl6pPr>
            <a:lvl7pPr marL="914400" algn="ctr" eaLnBrk="0" fontAlgn="base" hangingPunct="0">
              <a:spcBef>
                <a:spcPct val="0"/>
              </a:spcBef>
              <a:spcAft>
                <a:spcPct val="0"/>
              </a:spcAft>
              <a:defRPr sz="3000" i="1">
                <a:solidFill>
                  <a:schemeClr val="tx1"/>
                </a:solidFill>
                <a:effectLst>
                  <a:outerShdw blurRad="38100" dist="38100" dir="2700000" algn="tl">
                    <a:srgbClr val="FFFFFF"/>
                  </a:outerShdw>
                </a:effectLst>
                <a:latin typeface="Comic Sans MS" pitchFamily="66" charset="0"/>
              </a:defRPr>
            </a:lvl7pPr>
            <a:lvl8pPr marL="1371600" algn="ctr" eaLnBrk="0" fontAlgn="base" hangingPunct="0">
              <a:spcBef>
                <a:spcPct val="0"/>
              </a:spcBef>
              <a:spcAft>
                <a:spcPct val="0"/>
              </a:spcAft>
              <a:defRPr sz="3000" i="1">
                <a:solidFill>
                  <a:schemeClr val="tx1"/>
                </a:solidFill>
                <a:effectLst>
                  <a:outerShdw blurRad="38100" dist="38100" dir="2700000" algn="tl">
                    <a:srgbClr val="FFFFFF"/>
                  </a:outerShdw>
                </a:effectLst>
                <a:latin typeface="Comic Sans MS" pitchFamily="66" charset="0"/>
              </a:defRPr>
            </a:lvl8pPr>
            <a:lvl9pPr marL="1828800" algn="ctr" eaLnBrk="0" fontAlgn="base" hangingPunct="0">
              <a:spcBef>
                <a:spcPct val="0"/>
              </a:spcBef>
              <a:spcAft>
                <a:spcPct val="0"/>
              </a:spcAft>
              <a:defRPr sz="3000" i="1">
                <a:solidFill>
                  <a:schemeClr val="tx1"/>
                </a:solidFill>
                <a:effectLst>
                  <a:outerShdw blurRad="38100" dist="38100" dir="2700000" algn="tl">
                    <a:srgbClr val="FFFFFF"/>
                  </a:outerShdw>
                </a:effectLst>
                <a:latin typeface="Comic Sans MS" pitchFamily="66" charset="0"/>
              </a:defRPr>
            </a:lvl9pPr>
          </a:lstStyle>
          <a:p>
            <a:pPr algn="l"/>
            <a:r>
              <a:rPr lang="en-US" sz="2300" b="1" dirty="0">
                <a:solidFill>
                  <a:srgbClr val="CC0000"/>
                </a:solidFill>
              </a:rPr>
              <a:t>LEARNING OBJECTIVES</a:t>
            </a:r>
          </a:p>
        </p:txBody>
      </p:sp>
      <p:sp>
        <p:nvSpPr>
          <p:cNvPr id="17" name="Rounded Rectangle 16"/>
          <p:cNvSpPr/>
          <p:nvPr/>
        </p:nvSpPr>
        <p:spPr bwMode="auto">
          <a:xfrm>
            <a:off x="762000" y="2325802"/>
            <a:ext cx="7650956" cy="727972"/>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0620" tIns="64008" rIns="90620" bIns="90620" numCol="1" rtlCol="0" anchor="ctr" anchorCtr="0" compatLnSpc="1">
            <a:prstTxWarp prst="textNoShape">
              <a:avLst/>
            </a:prstTxWarp>
            <a:noAutofit/>
          </a:bodyPr>
          <a:lstStyle/>
          <a:p>
            <a:pPr marL="797645" algn="l"/>
            <a:r>
              <a:rPr lang="en-US" sz="1800" dirty="0">
                <a:effectLst/>
                <a:latin typeface="Liberation Sans" panose="020B0604020202020204" pitchFamily="34" charset="0"/>
              </a:rPr>
              <a:t>Analyze the relevant costs in accepting an order at a special price.</a:t>
            </a:r>
          </a:p>
        </p:txBody>
      </p:sp>
      <p:cxnSp>
        <p:nvCxnSpPr>
          <p:cNvPr id="23" name="Straight Connector 22"/>
          <p:cNvCxnSpPr/>
          <p:nvPr/>
        </p:nvCxnSpPr>
        <p:spPr bwMode="auto">
          <a:xfrm>
            <a:off x="1512094" y="2432379"/>
            <a:ext cx="0" cy="515252"/>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4" name="TextBox 23"/>
          <p:cNvSpPr txBox="1"/>
          <p:nvPr/>
        </p:nvSpPr>
        <p:spPr>
          <a:xfrm>
            <a:off x="920262" y="2396413"/>
            <a:ext cx="545523" cy="553170"/>
          </a:xfrm>
          <a:prstGeom prst="rect">
            <a:avLst/>
          </a:prstGeom>
          <a:noFill/>
        </p:spPr>
        <p:txBody>
          <a:bodyPr wrap="square" lIns="90620" tIns="45310" rIns="90620" bIns="45310" rtlCol="0">
            <a:spAutoFit/>
          </a:bodyPr>
          <a:lstStyle/>
          <a:p>
            <a:pPr algn="ctr"/>
            <a:r>
              <a:rPr lang="en-US" sz="3000" b="1" dirty="0">
                <a:solidFill>
                  <a:srgbClr val="CC0000"/>
                </a:solidFill>
                <a:effectLst/>
                <a:latin typeface="+mn-lt"/>
              </a:rPr>
              <a:t>2</a:t>
            </a:r>
          </a:p>
        </p:txBody>
      </p:sp>
      <p:sp>
        <p:nvSpPr>
          <p:cNvPr id="25" name="Rounded Rectangle 24"/>
          <p:cNvSpPr/>
          <p:nvPr/>
        </p:nvSpPr>
        <p:spPr bwMode="auto">
          <a:xfrm>
            <a:off x="762000" y="3121830"/>
            <a:ext cx="7650956" cy="727972"/>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0620" tIns="64008" rIns="90620" bIns="90620" numCol="1" rtlCol="0" anchor="ctr" anchorCtr="0" compatLnSpc="1">
            <a:prstTxWarp prst="textNoShape">
              <a:avLst/>
            </a:prstTxWarp>
            <a:noAutofit/>
          </a:bodyPr>
          <a:lstStyle/>
          <a:p>
            <a:pPr marL="797645" algn="l"/>
            <a:r>
              <a:rPr lang="en-US" sz="1800" dirty="0">
                <a:effectLst/>
                <a:latin typeface="Liberation Sans" panose="020B0604020202020204" pitchFamily="34" charset="0"/>
              </a:rPr>
              <a:t>Analyze the relevant costs in a make-or-buy decision.</a:t>
            </a:r>
          </a:p>
        </p:txBody>
      </p:sp>
      <p:cxnSp>
        <p:nvCxnSpPr>
          <p:cNvPr id="26" name="Straight Connector 25"/>
          <p:cNvCxnSpPr/>
          <p:nvPr/>
        </p:nvCxnSpPr>
        <p:spPr bwMode="auto">
          <a:xfrm>
            <a:off x="1512094" y="3228407"/>
            <a:ext cx="0" cy="515252"/>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7" name="TextBox 26"/>
          <p:cNvSpPr txBox="1"/>
          <p:nvPr/>
        </p:nvSpPr>
        <p:spPr>
          <a:xfrm>
            <a:off x="920262" y="3192441"/>
            <a:ext cx="545523" cy="553170"/>
          </a:xfrm>
          <a:prstGeom prst="rect">
            <a:avLst/>
          </a:prstGeom>
          <a:noFill/>
        </p:spPr>
        <p:txBody>
          <a:bodyPr wrap="square" lIns="90620" tIns="45310" rIns="90620" bIns="45310" rtlCol="0">
            <a:spAutoFit/>
          </a:bodyPr>
          <a:lstStyle/>
          <a:p>
            <a:pPr algn="ctr"/>
            <a:r>
              <a:rPr lang="en-US" sz="3000" b="1" dirty="0">
                <a:solidFill>
                  <a:srgbClr val="CC0000"/>
                </a:solidFill>
                <a:effectLst/>
                <a:latin typeface="+mn-lt"/>
              </a:rPr>
              <a:t>3</a:t>
            </a:r>
          </a:p>
        </p:txBody>
      </p:sp>
      <p:sp>
        <p:nvSpPr>
          <p:cNvPr id="30" name="Rounded Rectangle 29"/>
          <p:cNvSpPr/>
          <p:nvPr/>
        </p:nvSpPr>
        <p:spPr bwMode="auto">
          <a:xfrm>
            <a:off x="762000" y="3926002"/>
            <a:ext cx="7650956" cy="727972"/>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0620" tIns="64008" rIns="90620" bIns="90620" numCol="1" rtlCol="0" anchor="ctr" anchorCtr="0" compatLnSpc="1">
            <a:prstTxWarp prst="textNoShape">
              <a:avLst/>
            </a:prstTxWarp>
            <a:noAutofit/>
          </a:bodyPr>
          <a:lstStyle/>
          <a:p>
            <a:pPr marL="797645" algn="l"/>
            <a:r>
              <a:rPr lang="en-US" sz="1800" dirty="0">
                <a:effectLst/>
                <a:latin typeface="Liberation Sans" panose="020B0604020202020204" pitchFamily="34" charset="0"/>
              </a:rPr>
              <a:t>Analyze the relevant costs in determining whether to sell or process materials further.</a:t>
            </a:r>
          </a:p>
        </p:txBody>
      </p:sp>
      <p:cxnSp>
        <p:nvCxnSpPr>
          <p:cNvPr id="31" name="Straight Connector 30"/>
          <p:cNvCxnSpPr/>
          <p:nvPr/>
        </p:nvCxnSpPr>
        <p:spPr bwMode="auto">
          <a:xfrm>
            <a:off x="1512094" y="4032579"/>
            <a:ext cx="0" cy="515252"/>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2" name="TextBox 31"/>
          <p:cNvSpPr txBox="1"/>
          <p:nvPr/>
        </p:nvSpPr>
        <p:spPr>
          <a:xfrm>
            <a:off x="920262" y="3996613"/>
            <a:ext cx="545523" cy="553170"/>
          </a:xfrm>
          <a:prstGeom prst="rect">
            <a:avLst/>
          </a:prstGeom>
          <a:noFill/>
        </p:spPr>
        <p:txBody>
          <a:bodyPr wrap="square" lIns="90620" tIns="45310" rIns="90620" bIns="45310" rtlCol="0">
            <a:spAutoFit/>
          </a:bodyPr>
          <a:lstStyle/>
          <a:p>
            <a:pPr algn="ctr"/>
            <a:r>
              <a:rPr lang="en-US" sz="3000" b="1" dirty="0">
                <a:solidFill>
                  <a:srgbClr val="CC0000"/>
                </a:solidFill>
                <a:effectLst/>
                <a:latin typeface="+mn-lt"/>
              </a:rPr>
              <a:t>4</a:t>
            </a:r>
          </a:p>
        </p:txBody>
      </p:sp>
      <p:sp>
        <p:nvSpPr>
          <p:cNvPr id="33" name="Rounded Rectangle 32"/>
          <p:cNvSpPr/>
          <p:nvPr/>
        </p:nvSpPr>
        <p:spPr bwMode="auto">
          <a:xfrm>
            <a:off x="785314" y="4727804"/>
            <a:ext cx="7650956" cy="727972"/>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0620" tIns="64008" rIns="90620" bIns="90620" numCol="1" rtlCol="0" anchor="ctr" anchorCtr="0" compatLnSpc="1">
            <a:prstTxWarp prst="textNoShape">
              <a:avLst/>
            </a:prstTxWarp>
            <a:noAutofit/>
          </a:bodyPr>
          <a:lstStyle/>
          <a:p>
            <a:pPr marL="797645" algn="l"/>
            <a:r>
              <a:rPr lang="en-US" sz="1800" dirty="0">
                <a:effectLst/>
                <a:latin typeface="Liberation Sans" panose="020B0604020202020204" pitchFamily="34" charset="0"/>
              </a:rPr>
              <a:t>Analyze the relevant costs to be considered in repairing, retaining, or replacing equipment.</a:t>
            </a:r>
          </a:p>
        </p:txBody>
      </p:sp>
      <p:cxnSp>
        <p:nvCxnSpPr>
          <p:cNvPr id="34" name="Straight Connector 33"/>
          <p:cNvCxnSpPr/>
          <p:nvPr/>
        </p:nvCxnSpPr>
        <p:spPr bwMode="auto">
          <a:xfrm>
            <a:off x="1535408" y="4834381"/>
            <a:ext cx="0" cy="515252"/>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5" name="TextBox 34"/>
          <p:cNvSpPr txBox="1"/>
          <p:nvPr/>
        </p:nvSpPr>
        <p:spPr>
          <a:xfrm>
            <a:off x="943576" y="4798415"/>
            <a:ext cx="545523" cy="553170"/>
          </a:xfrm>
          <a:prstGeom prst="rect">
            <a:avLst/>
          </a:prstGeom>
          <a:noFill/>
        </p:spPr>
        <p:txBody>
          <a:bodyPr wrap="square" lIns="90620" tIns="45310" rIns="90620" bIns="45310" rtlCol="0">
            <a:spAutoFit/>
          </a:bodyPr>
          <a:lstStyle/>
          <a:p>
            <a:pPr algn="ctr"/>
            <a:r>
              <a:rPr lang="en-US" sz="3000" b="1" dirty="0">
                <a:solidFill>
                  <a:srgbClr val="CC0000"/>
                </a:solidFill>
                <a:effectLst/>
                <a:latin typeface="+mn-lt"/>
              </a:rPr>
              <a:t>5</a:t>
            </a:r>
          </a:p>
        </p:txBody>
      </p:sp>
      <p:sp>
        <p:nvSpPr>
          <p:cNvPr id="36" name="Rounded Rectangle 35"/>
          <p:cNvSpPr/>
          <p:nvPr/>
        </p:nvSpPr>
        <p:spPr bwMode="auto">
          <a:xfrm>
            <a:off x="785314" y="5523832"/>
            <a:ext cx="7650956" cy="727972"/>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0620" tIns="64008" rIns="90620" bIns="90620" numCol="1" rtlCol="0" anchor="ctr" anchorCtr="0" compatLnSpc="1">
            <a:prstTxWarp prst="textNoShape">
              <a:avLst/>
            </a:prstTxWarp>
            <a:noAutofit/>
          </a:bodyPr>
          <a:lstStyle/>
          <a:p>
            <a:pPr marL="797645" algn="l"/>
            <a:r>
              <a:rPr lang="en-US" sz="1800" dirty="0">
                <a:effectLst/>
                <a:latin typeface="Liberation Sans" panose="020B0604020202020204" pitchFamily="34" charset="0"/>
              </a:rPr>
              <a:t>Analyze the relevant costs in deciding whether to eliminate an unprofitable segment or product.</a:t>
            </a:r>
          </a:p>
        </p:txBody>
      </p:sp>
      <p:cxnSp>
        <p:nvCxnSpPr>
          <p:cNvPr id="37" name="Straight Connector 36"/>
          <p:cNvCxnSpPr/>
          <p:nvPr/>
        </p:nvCxnSpPr>
        <p:spPr bwMode="auto">
          <a:xfrm>
            <a:off x="1535408" y="5630409"/>
            <a:ext cx="0" cy="515252"/>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8" name="TextBox 37"/>
          <p:cNvSpPr txBox="1"/>
          <p:nvPr/>
        </p:nvSpPr>
        <p:spPr>
          <a:xfrm>
            <a:off x="943576" y="5594443"/>
            <a:ext cx="545523" cy="553170"/>
          </a:xfrm>
          <a:prstGeom prst="rect">
            <a:avLst/>
          </a:prstGeom>
          <a:noFill/>
        </p:spPr>
        <p:txBody>
          <a:bodyPr wrap="square" lIns="90620" tIns="45310" rIns="90620" bIns="45310" rtlCol="0">
            <a:spAutoFit/>
          </a:bodyPr>
          <a:lstStyle/>
          <a:p>
            <a:pPr algn="ctr"/>
            <a:r>
              <a:rPr lang="en-US" sz="3000" b="1" dirty="0">
                <a:solidFill>
                  <a:srgbClr val="CC0000"/>
                </a:solidFill>
                <a:effectLst/>
                <a:latin typeface="+mn-lt"/>
              </a:rPr>
              <a:t>6</a:t>
            </a:r>
          </a:p>
        </p:txBody>
      </p:sp>
    </p:spTree>
    <p:extLst>
      <p:ext uri="{BB962C8B-B14F-4D97-AF65-F5344CB8AC3E}">
        <p14:creationId xmlns:p14="http://schemas.microsoft.com/office/powerpoint/2010/main" val="303740228"/>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type="body" sz="half" idx="1"/>
          </p:nvPr>
        </p:nvSpPr>
        <p:spPr bwMode="auto">
          <a:xfrm>
            <a:off x="533400" y="1524000"/>
            <a:ext cx="8077200" cy="2438400"/>
          </a:xfrm>
          <a:solidFill>
            <a:schemeClr val="bg1"/>
          </a:solidFill>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10000"/>
              </a:lnSpc>
              <a:spcBef>
                <a:spcPts val="1200"/>
              </a:spcBef>
              <a:buClr>
                <a:srgbClr val="800000"/>
              </a:buClr>
              <a:buSzPct val="80000"/>
              <a:buFont typeface="Wingdings" pitchFamily="2" charset="2"/>
              <a:buNone/>
            </a:pPr>
            <a:r>
              <a:rPr lang="en-US" altLang="en-US" sz="2200" b="0" dirty="0">
                <a:effectLst/>
                <a:latin typeface="Liberation Sans" panose="020B0604020202020204" pitchFamily="34" charset="0"/>
              </a:rPr>
              <a:t>Making decisions is an important management function.</a:t>
            </a:r>
          </a:p>
          <a:p>
            <a:pPr marL="685800" lvl="1" indent="-457200">
              <a:lnSpc>
                <a:spcPct val="110000"/>
              </a:lnSpc>
              <a:spcBef>
                <a:spcPts val="1200"/>
              </a:spcBef>
              <a:buClr>
                <a:srgbClr val="CC0000"/>
              </a:buClr>
              <a:buSzPct val="80000"/>
              <a:buFont typeface="Wingdings" pitchFamily="2" charset="2"/>
              <a:buChar char="u"/>
            </a:pPr>
            <a:r>
              <a:rPr lang="en-US" altLang="en-US" sz="2100" b="0" dirty="0">
                <a:effectLst/>
                <a:latin typeface="Liberation Sans" panose="020B0604020202020204" pitchFamily="34" charset="0"/>
              </a:rPr>
              <a:t>Does not always follow a set pattern.</a:t>
            </a:r>
          </a:p>
          <a:p>
            <a:pPr marL="685800" lvl="1" indent="-457200">
              <a:lnSpc>
                <a:spcPct val="110000"/>
              </a:lnSpc>
              <a:spcBef>
                <a:spcPts val="1200"/>
              </a:spcBef>
              <a:buClr>
                <a:srgbClr val="CC0000"/>
              </a:buClr>
              <a:buSzPct val="80000"/>
              <a:buFont typeface="Wingdings" pitchFamily="2" charset="2"/>
              <a:buChar char="u"/>
            </a:pPr>
            <a:r>
              <a:rPr lang="en-US" altLang="en-US" sz="2100" b="0" dirty="0">
                <a:effectLst/>
                <a:latin typeface="Liberation Sans" panose="020B0604020202020204" pitchFamily="34" charset="0"/>
              </a:rPr>
              <a:t>Decisions vary in scope, urgency, and importance.</a:t>
            </a:r>
          </a:p>
          <a:p>
            <a:pPr marL="685800" lvl="1" indent="-457200">
              <a:lnSpc>
                <a:spcPct val="110000"/>
              </a:lnSpc>
              <a:spcBef>
                <a:spcPts val="1200"/>
              </a:spcBef>
              <a:buClr>
                <a:srgbClr val="CC0000"/>
              </a:buClr>
              <a:buSzPct val="80000"/>
              <a:buFont typeface="Wingdings" pitchFamily="2" charset="2"/>
              <a:buChar char="u"/>
            </a:pPr>
            <a:r>
              <a:rPr lang="en-US" altLang="en-US" sz="2100" b="0" dirty="0">
                <a:effectLst/>
                <a:latin typeface="Liberation Sans" panose="020B0604020202020204" pitchFamily="34" charset="0"/>
              </a:rPr>
              <a:t>Steps usually involved in process include:</a:t>
            </a:r>
            <a:endParaRPr lang="en-US" altLang="en-US" sz="2100" i="1" dirty="0">
              <a:solidFill>
                <a:srgbClr val="A50021"/>
              </a:solidFill>
              <a:effectLst/>
              <a:latin typeface="Liberation Sans" panose="020B0604020202020204" pitchFamily="34" charset="0"/>
            </a:endParaRPr>
          </a:p>
        </p:txBody>
      </p:sp>
      <p:sp>
        <p:nvSpPr>
          <p:cNvPr id="5124" name="Rectangle 11"/>
          <p:cNvSpPr>
            <a:spLocks noChangeArrowheads="1"/>
          </p:cNvSpPr>
          <p:nvPr/>
        </p:nvSpPr>
        <p:spPr bwMode="auto">
          <a:xfrm>
            <a:off x="381000" y="5888736"/>
            <a:ext cx="3200400" cy="461665"/>
          </a:xfrm>
          <a:prstGeom prst="rect">
            <a:avLst/>
          </a:prstGeom>
          <a:solidFill>
            <a:schemeClr val="bg1"/>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1200" b="1" dirty="0">
                <a:effectLst/>
                <a:latin typeface="Liberation Sans" panose="020B0604020202020204" pitchFamily="34" charset="0"/>
              </a:rPr>
              <a:t>ILLUSTRATION 12-1</a:t>
            </a:r>
          </a:p>
          <a:p>
            <a:pPr algn="l"/>
            <a:r>
              <a:rPr lang="en-US" sz="1200" dirty="0">
                <a:effectLst/>
                <a:latin typeface="Liberation Sans" panose="020B0604020202020204" pitchFamily="34" charset="0"/>
              </a:rPr>
              <a:t>Management’s decision-making process</a:t>
            </a:r>
            <a:endParaRPr lang="en-US" altLang="en-US" sz="1200" dirty="0">
              <a:effectLst/>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12" name="Isosceles Triangle 11"/>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3" name="TextBox 12"/>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4" name="Rounded Rectangle 13"/>
          <p:cNvSpPr/>
          <p:nvPr/>
        </p:nvSpPr>
        <p:spPr bwMode="auto">
          <a:xfrm>
            <a:off x="2789829" y="373163"/>
            <a:ext cx="5958883" cy="85631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000" b="1" dirty="0">
                <a:solidFill>
                  <a:schemeClr val="accent3"/>
                </a:solidFill>
                <a:latin typeface="Liberation Sans" panose="020B0604020202020204" pitchFamily="34" charset="0"/>
              </a:rPr>
              <a:t>Describe management’s decision-making process and incremental analysis.</a:t>
            </a:r>
            <a:endParaRPr lang="en-US" sz="2000" b="1" i="0" dirty="0">
              <a:solidFill>
                <a:schemeClr val="accent3"/>
              </a:solidFill>
              <a:latin typeface="Liberation Sans" panose="020B0604020202020204" pitchFamily="34" charset="0"/>
            </a:endParaRPr>
          </a:p>
        </p:txBody>
      </p:sp>
      <p:sp>
        <p:nvSpPr>
          <p:cNvPr id="15" name="TextBox 14"/>
          <p:cNvSpPr txBox="1"/>
          <p:nvPr/>
        </p:nvSpPr>
        <p:spPr>
          <a:xfrm>
            <a:off x="2169682" y="426570"/>
            <a:ext cx="554182" cy="707886"/>
          </a:xfrm>
          <a:prstGeom prst="rect">
            <a:avLst/>
          </a:prstGeom>
          <a:noFill/>
        </p:spPr>
        <p:txBody>
          <a:bodyPr wrap="square" rtlCol="0">
            <a:spAutoFit/>
          </a:bodyPr>
          <a:lstStyle/>
          <a:p>
            <a:pPr algn="ctr"/>
            <a:r>
              <a:rPr lang="en-US" sz="4000" b="1" i="0" dirty="0">
                <a:solidFill>
                  <a:srgbClr val="E20000"/>
                </a:solidFill>
                <a:effectLst/>
                <a:latin typeface="+mn-lt"/>
              </a:rPr>
              <a:t>1</a:t>
            </a:r>
          </a:p>
        </p:txBody>
      </p:sp>
      <p:cxnSp>
        <p:nvCxnSpPr>
          <p:cNvPr id="16" name="Straight Connector 15"/>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pic>
        <p:nvPicPr>
          <p:cNvPr id="2" name="Picture 1"/>
          <p:cNvPicPr>
            <a:picLocks noChangeAspect="1"/>
          </p:cNvPicPr>
          <p:nvPr/>
        </p:nvPicPr>
        <p:blipFill>
          <a:blip r:embed="rId3"/>
          <a:stretch>
            <a:fillRect/>
          </a:stretch>
        </p:blipFill>
        <p:spPr>
          <a:xfrm>
            <a:off x="457201" y="3668820"/>
            <a:ext cx="8229600" cy="2188928"/>
          </a:xfrm>
          <a:prstGeom prst="rect">
            <a:avLst/>
          </a:prstGeom>
        </p:spPr>
      </p:pic>
    </p:spTree>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type="body" sz="half" idx="1"/>
          </p:nvPr>
        </p:nvSpPr>
        <p:spPr bwMode="auto">
          <a:xfrm>
            <a:off x="533400" y="1295400"/>
            <a:ext cx="7696200" cy="4800600"/>
          </a:xfrm>
          <a:solidFill>
            <a:schemeClr val="bg1"/>
          </a:solidFill>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0000"/>
              </a:lnSpc>
              <a:spcBef>
                <a:spcPct val="50000"/>
              </a:spcBef>
              <a:buClr>
                <a:srgbClr val="800000"/>
              </a:buClr>
              <a:buSzPct val="80000"/>
              <a:buFont typeface="Wingdings" pitchFamily="2" charset="2"/>
              <a:buNone/>
            </a:pPr>
            <a:r>
              <a:rPr lang="en-US" altLang="en-US" sz="2400" dirty="0">
                <a:effectLst/>
                <a:latin typeface="Liberation Sans" panose="020B0604020202020204" pitchFamily="34" charset="0"/>
              </a:rPr>
              <a:t>In making business decisions,</a:t>
            </a:r>
          </a:p>
          <a:p>
            <a:pPr marL="685800" lvl="1" indent="-457200">
              <a:lnSpc>
                <a:spcPct val="120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Considers both financial and non-financial information.</a:t>
            </a:r>
          </a:p>
          <a:p>
            <a:pPr marL="685800" lvl="1" indent="-457200">
              <a:lnSpc>
                <a:spcPct val="120000"/>
              </a:lnSpc>
              <a:spcBef>
                <a:spcPct val="50000"/>
              </a:spcBef>
              <a:buClr>
                <a:srgbClr val="CC0000"/>
              </a:buClr>
              <a:buSzPct val="80000"/>
              <a:buFont typeface="Wingdings" pitchFamily="2" charset="2"/>
              <a:buChar char="u"/>
            </a:pPr>
            <a:r>
              <a:rPr lang="en-US" altLang="en-US" sz="2200" dirty="0">
                <a:solidFill>
                  <a:schemeClr val="tx1"/>
                </a:solidFill>
                <a:effectLst/>
                <a:latin typeface="Liberation Sans" panose="020B0604020202020204" pitchFamily="34" charset="0"/>
              </a:rPr>
              <a:t>Financial </a:t>
            </a:r>
            <a:r>
              <a:rPr lang="en-US" altLang="en-US" sz="2200" b="0" dirty="0">
                <a:solidFill>
                  <a:schemeClr val="tx1"/>
                </a:solidFill>
                <a:effectLst/>
                <a:latin typeface="Liberation Sans" panose="020B0604020202020204" pitchFamily="34" charset="0"/>
              </a:rPr>
              <a:t>information</a:t>
            </a:r>
            <a:r>
              <a:rPr lang="en-US" altLang="en-US" sz="2200" b="0" dirty="0">
                <a:solidFill>
                  <a:srgbClr val="A50021"/>
                </a:solidFill>
                <a:effectLst/>
                <a:latin typeface="Liberation Sans" panose="020B0604020202020204" pitchFamily="34" charset="0"/>
              </a:rPr>
              <a:t> </a:t>
            </a:r>
          </a:p>
          <a:p>
            <a:pPr marL="1257300" lvl="2" indent="-457200">
              <a:lnSpc>
                <a:spcPct val="120000"/>
              </a:lnSpc>
              <a:spcBef>
                <a:spcPct val="500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Revenues and costs, and</a:t>
            </a:r>
          </a:p>
          <a:p>
            <a:pPr marL="1257300" lvl="2" indent="-457200">
              <a:lnSpc>
                <a:spcPct val="120000"/>
              </a:lnSpc>
              <a:spcBef>
                <a:spcPct val="500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Effect on overall profitability.</a:t>
            </a:r>
          </a:p>
          <a:p>
            <a:pPr marL="685800" lvl="1" indent="-457200">
              <a:lnSpc>
                <a:spcPct val="120000"/>
              </a:lnSpc>
              <a:spcBef>
                <a:spcPct val="50000"/>
              </a:spcBef>
              <a:buClr>
                <a:srgbClr val="CC0000"/>
              </a:buClr>
              <a:buSzPct val="80000"/>
              <a:buFont typeface="Wingdings" pitchFamily="2" charset="2"/>
              <a:buChar char="u"/>
            </a:pPr>
            <a:r>
              <a:rPr lang="en-US" altLang="en-US" sz="2200" dirty="0">
                <a:solidFill>
                  <a:schemeClr val="tx1"/>
                </a:solidFill>
                <a:effectLst/>
                <a:latin typeface="Liberation Sans" panose="020B0604020202020204" pitchFamily="34" charset="0"/>
              </a:rPr>
              <a:t>Nonfinancial </a:t>
            </a:r>
            <a:r>
              <a:rPr lang="en-US" altLang="en-US" sz="2200" b="0" dirty="0">
                <a:solidFill>
                  <a:schemeClr val="tx1"/>
                </a:solidFill>
                <a:effectLst/>
                <a:latin typeface="Liberation Sans" panose="020B0604020202020204" pitchFamily="34" charset="0"/>
              </a:rPr>
              <a:t>information </a:t>
            </a:r>
          </a:p>
          <a:p>
            <a:pPr marL="1257300" lvl="2" indent="-457200">
              <a:lnSpc>
                <a:spcPct val="120000"/>
              </a:lnSpc>
              <a:spcBef>
                <a:spcPct val="500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Effect on employee turnover</a:t>
            </a:r>
          </a:p>
          <a:p>
            <a:pPr marL="1257300" lvl="2" indent="-457200">
              <a:lnSpc>
                <a:spcPct val="120000"/>
              </a:lnSpc>
              <a:spcBef>
                <a:spcPct val="500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The environment</a:t>
            </a:r>
          </a:p>
          <a:p>
            <a:pPr marL="1257300" lvl="2" indent="-457200">
              <a:lnSpc>
                <a:spcPct val="120000"/>
              </a:lnSpc>
              <a:spcBef>
                <a:spcPct val="500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Overall company image.</a:t>
            </a:r>
            <a:endParaRPr lang="en-US" altLang="en-US" sz="2100" i="1" dirty="0">
              <a:solidFill>
                <a:srgbClr val="A50021"/>
              </a:solidFill>
              <a:effectLst/>
              <a:latin typeface="Liberation Sans" panose="020B0604020202020204" pitchFamily="34" charset="0"/>
            </a:endParaRPr>
          </a:p>
        </p:txBody>
      </p:sp>
      <p:sp>
        <p:nvSpPr>
          <p:cNvPr id="6147" name="Text Box 6"/>
          <p:cNvSpPr txBox="1">
            <a:spLocks noChangeArrowheads="1"/>
          </p:cNvSpPr>
          <p:nvPr/>
        </p:nvSpPr>
        <p:spPr bwMode="auto">
          <a:xfrm>
            <a:off x="6537325" y="628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latin typeface="Liberation Sans" panose="020B0604020202020204" pitchFamily="34" charset="0"/>
            </a:endParaRPr>
          </a:p>
        </p:txBody>
      </p:sp>
      <p:sp>
        <p:nvSpPr>
          <p:cNvPr id="6148" name="Text Box 7"/>
          <p:cNvSpPr txBox="1">
            <a:spLocks noChangeArrowheads="1"/>
          </p:cNvSpPr>
          <p:nvPr/>
        </p:nvSpPr>
        <p:spPr bwMode="auto">
          <a:xfrm>
            <a:off x="6137275" y="6516688"/>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sz="1600" dirty="0">
              <a:effectLst/>
              <a:latin typeface="Liberation Sans" panose="020B0604020202020204" pitchFamily="34" charset="0"/>
            </a:endParaRPr>
          </a:p>
        </p:txBody>
      </p:sp>
      <p:sp>
        <p:nvSpPr>
          <p:cNvPr id="615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151"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Decision-Making Process</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sz="half" idx="1"/>
          </p:nvPr>
        </p:nvSpPr>
        <p:spPr bwMode="auto">
          <a:xfrm>
            <a:off x="533400" y="1295400"/>
            <a:ext cx="7772400" cy="3733800"/>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Decisions involve a choice among alternative actions.</a:t>
            </a:r>
          </a:p>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Process used to identify the financial data that change under alternative courses of action.</a:t>
            </a:r>
          </a:p>
          <a:p>
            <a:pPr marL="1257300" lvl="2" indent="-457200">
              <a:lnSpc>
                <a:spcPct val="120000"/>
              </a:lnSpc>
              <a:spcBef>
                <a:spcPct val="600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Both costs and revenues may vary or</a:t>
            </a:r>
          </a:p>
          <a:p>
            <a:pPr marL="1257300" lvl="2" indent="-457200">
              <a:lnSpc>
                <a:spcPct val="120000"/>
              </a:lnSpc>
              <a:spcBef>
                <a:spcPct val="600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Only revenues may vary or</a:t>
            </a:r>
          </a:p>
          <a:p>
            <a:pPr marL="1257300" lvl="2" indent="-457200">
              <a:lnSpc>
                <a:spcPct val="120000"/>
              </a:lnSpc>
              <a:spcBef>
                <a:spcPct val="600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Only costs may vary</a:t>
            </a:r>
          </a:p>
        </p:txBody>
      </p:sp>
      <p:sp>
        <p:nvSpPr>
          <p:cNvPr id="717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174"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INCREMENTAL ANALYSIS APPROACH</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pic>
        <p:nvPicPr>
          <p:cNvPr id="2" name="Picture 1"/>
          <p:cNvPicPr>
            <a:picLocks noChangeAspect="1"/>
          </p:cNvPicPr>
          <p:nvPr/>
        </p:nvPicPr>
        <p:blipFill>
          <a:blip r:embed="rId3"/>
          <a:stretch>
            <a:fillRect/>
          </a:stretch>
        </p:blipFill>
        <p:spPr>
          <a:xfrm>
            <a:off x="4800600" y="4402469"/>
            <a:ext cx="3806725" cy="1541131"/>
          </a:xfrm>
          <a:prstGeom prst="rect">
            <a:avLst/>
          </a:prstGeom>
          <a:noFill/>
          <a:ln w="12700" cap="sq" cmpd="sng">
            <a:solidFill>
              <a:schemeClr val="tx1"/>
            </a:solidFill>
            <a:prstDash val="solid"/>
            <a:miter lim="800000"/>
            <a:headEnd type="none" w="sm" len="sm"/>
            <a:tailEnd type="none" w="sm" len="sm"/>
          </a:ln>
          <a:effectLst>
            <a:outerShdw blurRad="50800" dist="38100" dir="2700000" algn="tl" rotWithShape="0">
              <a:prstClr val="black">
                <a:alpha val="40000"/>
              </a:prstClr>
            </a:outerShdw>
          </a:effectLst>
        </p:spPr>
      </p:pic>
    </p:spTree>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8"/>
          <p:cNvSpPr>
            <a:spLocks noChangeArrowheads="1"/>
          </p:cNvSpPr>
          <p:nvPr/>
        </p:nvSpPr>
        <p:spPr bwMode="auto">
          <a:xfrm>
            <a:off x="685800" y="4524360"/>
            <a:ext cx="8077200" cy="1478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sz="2400">
                <a:solidFill>
                  <a:schemeClr val="tx1"/>
                </a:solidFill>
                <a:latin typeface="Comic Sans MS" pitchFamily="66" charset="0"/>
              </a:defRPr>
            </a:lvl1pPr>
            <a:lvl2pPr marL="685800" indent="-45720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lvl="1" algn="l">
              <a:lnSpc>
                <a:spcPct val="120000"/>
              </a:lnSpc>
              <a:spcBef>
                <a:spcPct val="40000"/>
              </a:spcBef>
              <a:buClr>
                <a:srgbClr val="CC0000"/>
              </a:buClr>
              <a:buSzPct val="80000"/>
              <a:buFont typeface="Wingdings" pitchFamily="2" charset="2"/>
              <a:buChar char="u"/>
            </a:pPr>
            <a:r>
              <a:rPr lang="en-US" altLang="en-US" sz="2100" dirty="0">
                <a:effectLst/>
                <a:latin typeface="Liberation Sans" panose="020B0604020202020204" pitchFamily="34" charset="0"/>
              </a:rPr>
              <a:t>Incremental revenue is $15,000 </a:t>
            </a:r>
            <a:r>
              <a:rPr lang="en-US" altLang="en-US" sz="2100" b="1" dirty="0">
                <a:effectLst/>
                <a:latin typeface="Liberation Sans" panose="020B0604020202020204" pitchFamily="34" charset="0"/>
              </a:rPr>
              <a:t>less</a:t>
            </a:r>
            <a:r>
              <a:rPr lang="en-US" altLang="en-US" sz="2100" dirty="0">
                <a:effectLst/>
                <a:latin typeface="Liberation Sans" panose="020B0604020202020204" pitchFamily="34" charset="0"/>
              </a:rPr>
              <a:t> under Alternative B.</a:t>
            </a:r>
          </a:p>
          <a:p>
            <a:pPr lvl="1" algn="l">
              <a:lnSpc>
                <a:spcPct val="120000"/>
              </a:lnSpc>
              <a:spcBef>
                <a:spcPct val="40000"/>
              </a:spcBef>
              <a:buClr>
                <a:srgbClr val="CC0000"/>
              </a:buClr>
              <a:buSzPct val="80000"/>
              <a:buFont typeface="Wingdings" pitchFamily="2" charset="2"/>
              <a:buChar char="u"/>
            </a:pPr>
            <a:r>
              <a:rPr lang="en-US" altLang="en-US" sz="2100" dirty="0">
                <a:effectLst/>
                <a:latin typeface="Liberation Sans" panose="020B0604020202020204" pitchFamily="34" charset="0"/>
              </a:rPr>
              <a:t>Incremental </a:t>
            </a:r>
            <a:r>
              <a:rPr lang="en-US" altLang="en-US" sz="2100" b="1" dirty="0">
                <a:effectLst/>
                <a:latin typeface="Liberation Sans" panose="020B0604020202020204" pitchFamily="34" charset="0"/>
              </a:rPr>
              <a:t>cost savings</a:t>
            </a:r>
            <a:r>
              <a:rPr lang="en-US" altLang="en-US" sz="2100" dirty="0">
                <a:effectLst/>
                <a:latin typeface="Liberation Sans" panose="020B0604020202020204" pitchFamily="34" charset="0"/>
              </a:rPr>
              <a:t> of $20,000 is realized.</a:t>
            </a:r>
          </a:p>
          <a:p>
            <a:pPr lvl="1" algn="l">
              <a:lnSpc>
                <a:spcPct val="120000"/>
              </a:lnSpc>
              <a:spcBef>
                <a:spcPct val="40000"/>
              </a:spcBef>
              <a:buClr>
                <a:srgbClr val="CC0000"/>
              </a:buClr>
              <a:buSzPct val="80000"/>
              <a:buFont typeface="Wingdings" pitchFamily="2" charset="2"/>
              <a:buChar char="u"/>
            </a:pPr>
            <a:r>
              <a:rPr lang="en-US" altLang="en-US" sz="2100" dirty="0">
                <a:effectLst/>
                <a:latin typeface="Liberation Sans" panose="020B0604020202020204" pitchFamily="34" charset="0"/>
              </a:rPr>
              <a:t>Alternative B produces </a:t>
            </a:r>
            <a:r>
              <a:rPr lang="en-US" altLang="en-US" sz="2100" b="1" dirty="0">
                <a:effectLst/>
                <a:latin typeface="Liberation Sans" panose="020B0604020202020204" pitchFamily="34" charset="0"/>
              </a:rPr>
              <a:t>$5,000 more net income</a:t>
            </a:r>
            <a:r>
              <a:rPr lang="en-US" altLang="en-US" sz="2100" dirty="0">
                <a:effectLst/>
                <a:latin typeface="Liberation Sans" panose="020B0604020202020204" pitchFamily="34" charset="0"/>
              </a:rPr>
              <a:t>.</a:t>
            </a:r>
          </a:p>
        </p:txBody>
      </p:sp>
      <p:sp>
        <p:nvSpPr>
          <p:cNvPr id="819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20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HOW INCREMENTAL ANALYSIS WORKS</a:t>
            </a:r>
          </a:p>
        </p:txBody>
      </p:sp>
      <p:sp>
        <p:nvSpPr>
          <p:cNvPr id="2" name="Rectangle 1"/>
          <p:cNvSpPr/>
          <p:nvPr/>
        </p:nvSpPr>
        <p:spPr>
          <a:xfrm>
            <a:off x="246528" y="1295400"/>
            <a:ext cx="2895600" cy="461665"/>
          </a:xfrm>
          <a:prstGeom prst="rect">
            <a:avLst/>
          </a:prstGeom>
          <a:solidFill>
            <a:schemeClr val="accent3"/>
          </a:solidFill>
          <a:ln>
            <a:noFill/>
          </a:ln>
          <a:effectLst/>
        </p:spPr>
        <p:txBody>
          <a:bodyPr wrap="square">
            <a:spAutoFit/>
          </a:bodyPr>
          <a:lstStyle/>
          <a:p>
            <a:pPr algn="l"/>
            <a:r>
              <a:rPr lang="en-US" sz="1200" b="1" dirty="0">
                <a:effectLst/>
                <a:latin typeface="Liberation Sans" panose="020B0604020202020204" pitchFamily="34" charset="0"/>
              </a:rPr>
              <a:t>ILLUSTRATION 12-2</a:t>
            </a:r>
          </a:p>
          <a:p>
            <a:pPr algn="l"/>
            <a:r>
              <a:rPr lang="en-US" sz="1200" dirty="0">
                <a:effectLst/>
                <a:latin typeface="Liberation Sans" panose="020B0604020202020204" pitchFamily="34" charset="0"/>
              </a:rPr>
              <a:t>Basic approach in incremental analysis</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pic>
        <p:nvPicPr>
          <p:cNvPr id="3" name="Picture 2"/>
          <p:cNvPicPr>
            <a:picLocks noChangeAspect="1"/>
          </p:cNvPicPr>
          <p:nvPr/>
        </p:nvPicPr>
        <p:blipFill>
          <a:blip r:embed="rId3"/>
          <a:stretch>
            <a:fillRect/>
          </a:stretch>
        </p:blipFill>
        <p:spPr>
          <a:xfrm>
            <a:off x="304800" y="1828800"/>
            <a:ext cx="8534399" cy="2439019"/>
          </a:xfrm>
          <a:prstGeom prst="rect">
            <a:avLst/>
          </a:prstGeom>
        </p:spPr>
      </p:pic>
    </p:spTree>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body" sz="half" idx="1"/>
          </p:nvPr>
        </p:nvSpPr>
        <p:spPr bwMode="auto">
          <a:xfrm>
            <a:off x="533400" y="1295400"/>
            <a:ext cx="7772400" cy="2438400"/>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0000"/>
              </a:lnSpc>
              <a:spcBef>
                <a:spcPct val="60000"/>
              </a:spcBef>
              <a:buClr>
                <a:srgbClr val="800000"/>
              </a:buClr>
              <a:buSzPct val="80000"/>
              <a:buFont typeface="Wingdings" pitchFamily="2" charset="2"/>
              <a:buNone/>
            </a:pPr>
            <a:r>
              <a:rPr lang="en-US" altLang="en-US" sz="2300" b="0" dirty="0">
                <a:solidFill>
                  <a:schemeClr val="tx1"/>
                </a:solidFill>
                <a:effectLst/>
                <a:latin typeface="Liberation Sans" panose="020B0604020202020204" pitchFamily="34" charset="0"/>
              </a:rPr>
              <a:t>Important concepts used in incremental analysis:</a:t>
            </a:r>
          </a:p>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Relevant cost.</a:t>
            </a:r>
          </a:p>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Opportunity cost.</a:t>
            </a:r>
          </a:p>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Sunk cost.</a:t>
            </a:r>
          </a:p>
        </p:txBody>
      </p:sp>
      <p:sp>
        <p:nvSpPr>
          <p:cNvPr id="922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6"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HOW INCREMENTAL ANALYSIS WORKS</a:t>
            </a:r>
          </a:p>
        </p:txBody>
      </p:sp>
    </p:spTree>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6"/>
          <p:cNvSpPr>
            <a:spLocks noGrp="1" noChangeArrowheads="1"/>
          </p:cNvSpPr>
          <p:nvPr>
            <p:ph type="body" sz="half" idx="1"/>
          </p:nvPr>
        </p:nvSpPr>
        <p:spPr bwMode="auto">
          <a:xfrm>
            <a:off x="533400" y="1295400"/>
            <a:ext cx="7772400" cy="3733800"/>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Sometimes involves changes that seem contrary to intuition.</a:t>
            </a:r>
          </a:p>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Variable costs sometimes do not change under alternatives.</a:t>
            </a:r>
          </a:p>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Fixed costs sometimes change between alternatives.</a:t>
            </a:r>
          </a:p>
        </p:txBody>
      </p:sp>
      <p:sp>
        <p:nvSpPr>
          <p:cNvPr id="10245"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6"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HOW INCREMENTAL ANALYSIS WORKS</a:t>
            </a:r>
          </a:p>
        </p:txBody>
      </p:sp>
    </p:spTree>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pic>
        <p:nvPicPr>
          <p:cNvPr id="4" name="Picture 3"/>
          <p:cNvPicPr>
            <a:picLocks noChangeAspect="1"/>
          </p:cNvPicPr>
          <p:nvPr/>
        </p:nvPicPr>
        <p:blipFill>
          <a:blip r:embed="rId3"/>
          <a:stretch>
            <a:fillRect/>
          </a:stretch>
        </p:blipFill>
        <p:spPr>
          <a:xfrm>
            <a:off x="546655" y="1361614"/>
            <a:ext cx="8050691" cy="3438986"/>
          </a:xfrm>
          <a:prstGeom prst="rect">
            <a:avLst/>
          </a:prstGeom>
        </p:spPr>
      </p:pic>
      <p:pic>
        <p:nvPicPr>
          <p:cNvPr id="5" name="Picture 4"/>
          <p:cNvPicPr>
            <a:picLocks noChangeAspect="1"/>
          </p:cNvPicPr>
          <p:nvPr/>
        </p:nvPicPr>
        <p:blipFill>
          <a:blip r:embed="rId4"/>
          <a:stretch>
            <a:fillRect/>
          </a:stretch>
        </p:blipFill>
        <p:spPr>
          <a:xfrm>
            <a:off x="609600" y="697448"/>
            <a:ext cx="7987746" cy="597952"/>
          </a:xfrm>
          <a:prstGeom prst="rect">
            <a:avLst/>
          </a:prstGeom>
        </p:spPr>
      </p:pic>
    </p:spTree>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body" sz="half" idx="1"/>
          </p:nvPr>
        </p:nvSpPr>
        <p:spPr bwMode="auto">
          <a:xfrm>
            <a:off x="533400" y="1295400"/>
            <a:ext cx="8153400" cy="4191000"/>
          </a:xfrm>
          <a:noFill/>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indent="0">
              <a:lnSpc>
                <a:spcPct val="125000"/>
              </a:lnSpc>
              <a:spcBef>
                <a:spcPts val="1200"/>
              </a:spcBef>
              <a:buClr>
                <a:schemeClr val="tx1"/>
              </a:buClr>
              <a:buSzTx/>
              <a:buFont typeface="Wingdings" pitchFamily="2" charset="2"/>
              <a:buNone/>
            </a:pPr>
            <a:r>
              <a:rPr lang="en-US" altLang="en-US" sz="2300" dirty="0">
                <a:effectLst/>
                <a:latin typeface="Liberation Sans" panose="020B0604020202020204" pitchFamily="34" charset="0"/>
              </a:rPr>
              <a:t>Common types of decisions</a:t>
            </a:r>
            <a:r>
              <a:rPr lang="en-US" altLang="en-US" sz="2300" b="0" dirty="0">
                <a:effectLst/>
                <a:latin typeface="Liberation Sans" panose="020B0604020202020204" pitchFamily="34" charset="0"/>
              </a:rPr>
              <a:t> involving incremental analysis:</a:t>
            </a:r>
          </a:p>
          <a:p>
            <a:pPr marL="682625" lvl="1" indent="-450850">
              <a:lnSpc>
                <a:spcPct val="125000"/>
              </a:lnSpc>
              <a:spcBef>
                <a:spcPts val="1200"/>
              </a:spcBef>
              <a:buClr>
                <a:schemeClr val="tx1"/>
              </a:buClr>
              <a:buSzTx/>
              <a:buFont typeface="Wingdings" pitchFamily="2" charset="2"/>
              <a:buAutoNum type="arabicPeriod"/>
            </a:pPr>
            <a:r>
              <a:rPr lang="en-US" altLang="en-US" sz="2200" b="0" dirty="0">
                <a:effectLst/>
                <a:latin typeface="Liberation Sans" panose="020B0604020202020204" pitchFamily="34" charset="0"/>
              </a:rPr>
              <a:t>Accept an order at a special price.</a:t>
            </a:r>
          </a:p>
          <a:p>
            <a:pPr marL="682625" lvl="1" indent="-450850">
              <a:lnSpc>
                <a:spcPct val="125000"/>
              </a:lnSpc>
              <a:spcBef>
                <a:spcPts val="1200"/>
              </a:spcBef>
              <a:buClr>
                <a:schemeClr val="tx1"/>
              </a:buClr>
              <a:buSzTx/>
              <a:buFont typeface="Wingdings" pitchFamily="2" charset="2"/>
              <a:buAutoNum type="arabicPeriod"/>
            </a:pPr>
            <a:r>
              <a:rPr lang="en-US" altLang="en-US" sz="2200" b="0" dirty="0">
                <a:effectLst/>
                <a:latin typeface="Liberation Sans" panose="020B0604020202020204" pitchFamily="34" charset="0"/>
              </a:rPr>
              <a:t>Make or buy component parts or finished products.</a:t>
            </a:r>
          </a:p>
          <a:p>
            <a:pPr marL="682625" lvl="1" indent="-450850">
              <a:lnSpc>
                <a:spcPct val="125000"/>
              </a:lnSpc>
              <a:spcBef>
                <a:spcPts val="1200"/>
              </a:spcBef>
              <a:buClr>
                <a:schemeClr val="tx1"/>
              </a:buClr>
              <a:buSzTx/>
              <a:buFont typeface="Wingdings" pitchFamily="2" charset="2"/>
              <a:buAutoNum type="arabicPeriod"/>
            </a:pPr>
            <a:r>
              <a:rPr lang="en-US" altLang="en-US" sz="2200" b="0" dirty="0">
                <a:effectLst/>
                <a:latin typeface="Liberation Sans" panose="020B0604020202020204" pitchFamily="34" charset="0"/>
              </a:rPr>
              <a:t>Sell or process further them further.</a:t>
            </a:r>
          </a:p>
          <a:p>
            <a:pPr marL="682625" lvl="1" indent="-450850">
              <a:lnSpc>
                <a:spcPct val="125000"/>
              </a:lnSpc>
              <a:spcBef>
                <a:spcPts val="1200"/>
              </a:spcBef>
              <a:buClr>
                <a:schemeClr val="tx1"/>
              </a:buClr>
              <a:buSzTx/>
              <a:buFont typeface="Wingdings" pitchFamily="2" charset="2"/>
              <a:buAutoNum type="arabicPeriod"/>
            </a:pPr>
            <a:r>
              <a:rPr lang="en-US" altLang="en-US" sz="2200" b="0" dirty="0">
                <a:effectLst/>
                <a:latin typeface="Liberation Sans" panose="020B0604020202020204" pitchFamily="34" charset="0"/>
              </a:rPr>
              <a:t>Repair, retain, or replace equipment.</a:t>
            </a:r>
          </a:p>
          <a:p>
            <a:pPr marL="682625" lvl="1" indent="-450850">
              <a:lnSpc>
                <a:spcPct val="125000"/>
              </a:lnSpc>
              <a:spcBef>
                <a:spcPts val="1200"/>
              </a:spcBef>
              <a:buClr>
                <a:schemeClr val="tx1"/>
              </a:buClr>
              <a:buSzTx/>
              <a:buFont typeface="Wingdings" pitchFamily="2" charset="2"/>
              <a:buAutoNum type="arabicPeriod"/>
            </a:pPr>
            <a:r>
              <a:rPr lang="en-US" altLang="en-US" sz="2200" b="0" dirty="0">
                <a:effectLst/>
                <a:latin typeface="Liberation Sans" panose="020B0604020202020204" pitchFamily="34" charset="0"/>
              </a:rPr>
              <a:t>Eliminate an unprofitable business segment or product.</a:t>
            </a:r>
          </a:p>
        </p:txBody>
      </p:sp>
      <p:sp>
        <p:nvSpPr>
          <p:cNvPr id="1126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TYPES OF INCREMENTAL ANALYSIS</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2" name="Rectangle 2"/>
          <p:cNvSpPr>
            <a:spLocks noGrp="1" noChangeArrowheads="1"/>
          </p:cNvSpPr>
          <p:nvPr>
            <p:ph type="body" idx="1"/>
          </p:nvPr>
        </p:nvSpPr>
        <p:spPr bwMode="auto">
          <a:xfrm>
            <a:off x="533400" y="1905000"/>
            <a:ext cx="8077200" cy="3681413"/>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indent="0">
              <a:lnSpc>
                <a:spcPct val="120000"/>
              </a:lnSpc>
              <a:buFont typeface="Wingdings" pitchFamily="2" charset="2"/>
              <a:buNone/>
            </a:pPr>
            <a:r>
              <a:rPr lang="en-US" altLang="en-US" sz="2200" b="0" dirty="0">
                <a:effectLst/>
                <a:latin typeface="Liberation Sans" panose="020B0604020202020204" pitchFamily="34" charset="0"/>
              </a:rPr>
              <a:t>Incremental analysis is the process of identifying the financial data that</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a.	Do not change under alternative courses of action.</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b. 	Change under alternative courses of action. </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c. 	Are mixed under alternative courses of action.</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d. 	None of the above.</a:t>
            </a:r>
          </a:p>
          <a:p>
            <a:pPr marL="0" indent="0">
              <a:lnSpc>
                <a:spcPct val="120000"/>
              </a:lnSpc>
              <a:buFont typeface="Wingdings" pitchFamily="2" charset="2"/>
              <a:buNone/>
            </a:pPr>
            <a:endParaRPr lang="en-US" altLang="en-US" sz="2200" b="0" dirty="0">
              <a:effectLst/>
              <a:latin typeface="Liberation Sans" panose="020B0604020202020204" pitchFamily="34" charset="0"/>
            </a:endParaRPr>
          </a:p>
        </p:txBody>
      </p:sp>
      <p:sp>
        <p:nvSpPr>
          <p:cNvPr id="2"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4" name="Text Box 9"/>
          <p:cNvSpPr txBox="1">
            <a:spLocks noChangeArrowheads="1"/>
          </p:cNvSpPr>
          <p:nvPr/>
        </p:nvSpPr>
        <p:spPr bwMode="auto">
          <a:xfrm>
            <a:off x="533400" y="1295400"/>
            <a:ext cx="4343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0066"/>
                </a:solidFill>
                <a:latin typeface="Arial"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a:defRPr/>
            </a:pPr>
            <a:r>
              <a:rPr lang="en-US" sz="3000" dirty="0">
                <a:solidFill>
                  <a:srgbClr val="CC0000"/>
                </a:solidFill>
                <a:effectLst/>
                <a:latin typeface="Liberation Sans" panose="020B0604020202020204" pitchFamily="34" charset="0"/>
              </a:rPr>
              <a:t>Question</a:t>
            </a:r>
          </a:p>
        </p:txBody>
      </p:sp>
      <p:sp>
        <p:nvSpPr>
          <p:cNvPr id="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INCREMENTAL ANALYSIS</a:t>
            </a:r>
          </a:p>
        </p:txBody>
      </p:sp>
      <p:sp>
        <p:nvSpPr>
          <p:cNvPr id="9" name="Notched Right Arrow 8"/>
          <p:cNvSpPr/>
          <p:nvPr/>
        </p:nvSpPr>
        <p:spPr bwMode="auto">
          <a:xfrm>
            <a:off x="228600" y="2907552"/>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3"/>
          <p:cNvSpPr>
            <a:spLocks noChangeArrowheads="1"/>
          </p:cNvSpPr>
          <p:nvPr/>
        </p:nvSpPr>
        <p:spPr bwMode="auto">
          <a:xfrm>
            <a:off x="609599" y="1448574"/>
            <a:ext cx="7924801" cy="4647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gn="just">
              <a:lnSpc>
                <a:spcPct val="120000"/>
              </a:lnSpc>
              <a:spcBef>
                <a:spcPct val="40000"/>
              </a:spcBef>
            </a:pPr>
            <a:r>
              <a:rPr lang="en-US" sz="2000" dirty="0">
                <a:effectLst/>
                <a:latin typeface="Liberation Sans" panose="020B0604020202020204" pitchFamily="34" charset="0"/>
              </a:rPr>
              <a:t>Owen T Corporation is comparing two different options. The company currently follows Option 1, with revenues of $80,000 per year, maintenance expenses of $5,000 per year, and operating expenses of $38,000 per year. Option 2 provides revenues of $80,000 per year, maintenance expenses of $12,000 per year, and operating expenses of $32,000 per year. Option 1 employs a piece of equipment that was upgraded 2 years ago at a cost of $22,000. If Option 2 is chosen, it will free up resources that will increase revenues by $3,000. </a:t>
            </a:r>
          </a:p>
          <a:p>
            <a:pPr algn="just">
              <a:lnSpc>
                <a:spcPct val="120000"/>
              </a:lnSpc>
              <a:spcBef>
                <a:spcPct val="40000"/>
              </a:spcBef>
            </a:pPr>
            <a:r>
              <a:rPr lang="en-US" sz="2000" dirty="0">
                <a:effectLst/>
                <a:latin typeface="Liberation Sans" panose="020B0604020202020204" pitchFamily="34" charset="0"/>
              </a:rPr>
              <a:t>Complete the following table to show the change in income from choosing Option 2 versus Option 1. Designate any sunk costs with an “S.”</a:t>
            </a:r>
            <a:endParaRPr lang="en-US" altLang="en-US" sz="2000" dirty="0">
              <a:effectLst/>
              <a:latin typeface="Liberation Sans" panose="020B0604020202020204" pitchFamily="34" charset="0"/>
            </a:endParaRPr>
          </a:p>
        </p:txBody>
      </p:sp>
      <p:sp>
        <p:nvSpPr>
          <p:cNvPr id="1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18" name="Isosceles Triangle 17"/>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9" name="TextBox 18"/>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0" name="Rounded Rectangle 19"/>
          <p:cNvSpPr/>
          <p:nvPr/>
        </p:nvSpPr>
        <p:spPr bwMode="auto">
          <a:xfrm>
            <a:off x="2789829" y="390488"/>
            <a:ext cx="6163671"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200" b="1" dirty="0">
                <a:solidFill>
                  <a:schemeClr val="accent3"/>
                </a:solidFill>
                <a:latin typeface="Liberation Sans" panose="020B0604020202020204" pitchFamily="34" charset="0"/>
              </a:rPr>
              <a:t>Incremental Analysis</a:t>
            </a:r>
          </a:p>
        </p:txBody>
      </p:sp>
      <p:sp>
        <p:nvSpPr>
          <p:cNvPr id="21" name="TextBox 20"/>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1</a:t>
            </a:r>
            <a:endParaRPr lang="en-US" sz="4000" b="1" i="0" dirty="0">
              <a:solidFill>
                <a:srgbClr val="E20000"/>
              </a:solidFill>
              <a:effectLst/>
              <a:latin typeface="+mn-lt"/>
            </a:endParaRPr>
          </a:p>
        </p:txBody>
      </p:sp>
      <p:cxnSp>
        <p:nvCxnSpPr>
          <p:cNvPr id="22" name="Straight Connector 21"/>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3" name="Rectangle 22"/>
          <p:cNvSpPr/>
          <p:nvPr/>
        </p:nvSpPr>
        <p:spPr bwMode="auto">
          <a:xfrm>
            <a:off x="87630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4117937869"/>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57200" y="3593076"/>
            <a:ext cx="8286540" cy="2502924"/>
          </a:xfrm>
          <a:prstGeom prst="rect">
            <a:avLst/>
          </a:prstGeom>
          <a:noFill/>
          <a:ln>
            <a:noFill/>
          </a:ln>
        </p:spPr>
      </p:pic>
      <p:sp>
        <p:nvSpPr>
          <p:cNvPr id="32770" name="Rectangle 3"/>
          <p:cNvSpPr>
            <a:spLocks noChangeArrowheads="1"/>
          </p:cNvSpPr>
          <p:nvPr/>
        </p:nvSpPr>
        <p:spPr bwMode="auto">
          <a:xfrm>
            <a:off x="609599" y="381000"/>
            <a:ext cx="7924801" cy="3013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gn="just">
              <a:lnSpc>
                <a:spcPct val="120000"/>
              </a:lnSpc>
              <a:spcBef>
                <a:spcPct val="40000"/>
              </a:spcBef>
            </a:pPr>
            <a:r>
              <a:rPr lang="en-US" sz="2000" dirty="0">
                <a:effectLst/>
                <a:latin typeface="Liberation Sans" panose="020B0604020202020204" pitchFamily="34" charset="0"/>
              </a:rPr>
              <a:t>The company currently follows Option 1, with revenues of $80,000 per year, maintenance expenses of $5,000 per year, and operating expenses of $38,000 per year. Option 2 provides revenues of $80,000 per year, maintenance expenses of $12,000 per year, and operating expenses of $32,000 per year. Option 1 employs a piece of equipment that was upgraded 2 years ago at a cost of $22,000. If Option 2 is chosen, it will free up resources that will increase revenues by $3,000. </a:t>
            </a:r>
            <a:endParaRPr lang="en-US" altLang="en-US" sz="2000" dirty="0">
              <a:effectLst/>
              <a:latin typeface="Liberation Sans" panose="020B0604020202020204" pitchFamily="34" charset="0"/>
            </a:endParaRPr>
          </a:p>
        </p:txBody>
      </p:sp>
      <p:sp>
        <p:nvSpPr>
          <p:cNvPr id="2" name="Rectangle 1"/>
          <p:cNvSpPr/>
          <p:nvPr/>
        </p:nvSpPr>
        <p:spPr bwMode="auto">
          <a:xfrm>
            <a:off x="3048000" y="4413990"/>
            <a:ext cx="5791200" cy="2286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18" name="Rectangle 17"/>
          <p:cNvSpPr/>
          <p:nvPr/>
        </p:nvSpPr>
        <p:spPr bwMode="auto">
          <a:xfrm>
            <a:off x="3048000" y="4659420"/>
            <a:ext cx="5791200" cy="2286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19" name="Rectangle 18"/>
          <p:cNvSpPr/>
          <p:nvPr/>
        </p:nvSpPr>
        <p:spPr bwMode="auto">
          <a:xfrm>
            <a:off x="3048000" y="4896900"/>
            <a:ext cx="5791200" cy="2286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0" name="Rectangle 19"/>
          <p:cNvSpPr/>
          <p:nvPr/>
        </p:nvSpPr>
        <p:spPr bwMode="auto">
          <a:xfrm>
            <a:off x="3069037" y="5159160"/>
            <a:ext cx="5791200" cy="2286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1" name="Rectangle 20"/>
          <p:cNvSpPr/>
          <p:nvPr/>
        </p:nvSpPr>
        <p:spPr bwMode="auto">
          <a:xfrm>
            <a:off x="3048000" y="5382150"/>
            <a:ext cx="5791200" cy="2286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2" name="Rectangle 21"/>
          <p:cNvSpPr/>
          <p:nvPr/>
        </p:nvSpPr>
        <p:spPr bwMode="auto">
          <a:xfrm>
            <a:off x="3048000" y="5695488"/>
            <a:ext cx="5791200" cy="2286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extLst>
      <p:ext uri="{BB962C8B-B14F-4D97-AF65-F5344CB8AC3E}">
        <p14:creationId xmlns:p14="http://schemas.microsoft.com/office/powerpoint/2010/main" val="73947868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9"/>
                                        </p:tgtEl>
                                      </p:cBhvr>
                                    </p:animEffect>
                                    <p:set>
                                      <p:cBhvr>
                                        <p:cTn id="17" dur="1" fill="hold">
                                          <p:stCondLst>
                                            <p:cond delay="499"/>
                                          </p:stCondLst>
                                        </p:cTn>
                                        <p:tgtEl>
                                          <p:spTgt spid="1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0"/>
                                        </p:tgtEl>
                                      </p:cBhvr>
                                    </p:animEffect>
                                    <p:set>
                                      <p:cBhvr>
                                        <p:cTn id="22" dur="1" fill="hold">
                                          <p:stCondLst>
                                            <p:cond delay="499"/>
                                          </p:stCondLst>
                                        </p:cTn>
                                        <p:tgtEl>
                                          <p:spTgt spid="2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21"/>
                                        </p:tgtEl>
                                      </p:cBhvr>
                                    </p:animEffect>
                                    <p:set>
                                      <p:cBhvr>
                                        <p:cTn id="27" dur="1" fill="hold">
                                          <p:stCondLst>
                                            <p:cond delay="499"/>
                                          </p:stCondLst>
                                        </p:cTn>
                                        <p:tgtEl>
                                          <p:spTgt spid="21"/>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grpId="0" nodeType="clickEffect">
                                  <p:stCondLst>
                                    <p:cond delay="0"/>
                                  </p:stCondLst>
                                  <p:childTnLst>
                                    <p:animEffect transition="out" filter="wipe(left)">
                                      <p:cBhvr>
                                        <p:cTn id="31" dur="500"/>
                                        <p:tgtEl>
                                          <p:spTgt spid="22"/>
                                        </p:tgtEl>
                                      </p:cBhvr>
                                    </p:animEffect>
                                    <p:set>
                                      <p:cBhvr>
                                        <p:cTn id="32"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 grpId="0" animBg="1"/>
      <p:bldP spid="19" grpId="0" animBg="1"/>
      <p:bldP spid="20" grpId="0" animBg="1"/>
      <p:bldP spid="21"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sz="half" idx="1"/>
          </p:nvPr>
        </p:nvSpPr>
        <p:spPr bwMode="auto">
          <a:xfrm>
            <a:off x="533400" y="2133600"/>
            <a:ext cx="7772400" cy="3429000"/>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Obtain additional business by making a major price concession to a specific customer.</a:t>
            </a:r>
          </a:p>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Assumes that sales of products in other markets are not affected by special order.</a:t>
            </a:r>
          </a:p>
          <a:p>
            <a:pPr marL="685800" lvl="1" indent="-457200">
              <a:lnSpc>
                <a:spcPct val="120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Assumes that company is not operating at full capacity.</a:t>
            </a:r>
          </a:p>
        </p:txBody>
      </p:sp>
      <p:sp>
        <p:nvSpPr>
          <p:cNvPr id="14340" name="Text Box 15"/>
          <p:cNvSpPr txBox="1">
            <a:spLocks noChangeArrowheads="1"/>
          </p:cNvSpPr>
          <p:nvPr/>
        </p:nvSpPr>
        <p:spPr bwMode="auto">
          <a:xfrm>
            <a:off x="533400" y="1524000"/>
            <a:ext cx="7924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2800" b="1" dirty="0">
                <a:effectLst/>
                <a:latin typeface="Liberation Sans" panose="020B0604020202020204" pitchFamily="34" charset="0"/>
              </a:rPr>
              <a:t>Accept an Order at a Special Price</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sp>
        <p:nvSpPr>
          <p:cNvPr id="11" name="Isosceles Triangle 10"/>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2" name="TextBox 11"/>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3" name="Rounded Rectangle 12"/>
          <p:cNvSpPr/>
          <p:nvPr/>
        </p:nvSpPr>
        <p:spPr bwMode="auto">
          <a:xfrm>
            <a:off x="2789829" y="373163"/>
            <a:ext cx="5958883" cy="85631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000" b="1" dirty="0">
                <a:solidFill>
                  <a:schemeClr val="accent3"/>
                </a:solidFill>
                <a:latin typeface="Liberation Sans" panose="020B0604020202020204" pitchFamily="34" charset="0"/>
              </a:rPr>
              <a:t>Analyze the relevant costs in accepting an order at a special price. </a:t>
            </a:r>
            <a:endParaRPr lang="en-US" sz="2000" b="1" i="0" dirty="0">
              <a:solidFill>
                <a:schemeClr val="accent3"/>
              </a:solidFill>
              <a:latin typeface="Liberation Sans" panose="020B0604020202020204" pitchFamily="34" charset="0"/>
            </a:endParaRPr>
          </a:p>
        </p:txBody>
      </p:sp>
      <p:sp>
        <p:nvSpPr>
          <p:cNvPr id="14" name="TextBox 13"/>
          <p:cNvSpPr txBox="1"/>
          <p:nvPr/>
        </p:nvSpPr>
        <p:spPr>
          <a:xfrm>
            <a:off x="2169682" y="426570"/>
            <a:ext cx="554182" cy="707886"/>
          </a:xfrm>
          <a:prstGeom prst="rect">
            <a:avLst/>
          </a:prstGeom>
          <a:noFill/>
        </p:spPr>
        <p:txBody>
          <a:bodyPr wrap="square" rtlCol="0">
            <a:spAutoFit/>
          </a:bodyPr>
          <a:lstStyle/>
          <a:p>
            <a:pPr algn="ctr"/>
            <a:r>
              <a:rPr lang="en-US" sz="4000" b="1" i="0" dirty="0">
                <a:solidFill>
                  <a:srgbClr val="E20000"/>
                </a:solidFill>
                <a:effectLst/>
                <a:latin typeface="+mn-lt"/>
              </a:rPr>
              <a:t>2</a:t>
            </a:r>
          </a:p>
        </p:txBody>
      </p:sp>
      <p:cxnSp>
        <p:nvCxnSpPr>
          <p:cNvPr id="15" name="Straight Connector 1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body" sz="half" idx="1"/>
          </p:nvPr>
        </p:nvSpPr>
        <p:spPr bwMode="auto">
          <a:xfrm>
            <a:off x="533400" y="1295400"/>
            <a:ext cx="8077200" cy="3870803"/>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spAutoFit/>
          </a:bodyPr>
          <a:lstStyle/>
          <a:p>
            <a:pPr marL="0" indent="0">
              <a:lnSpc>
                <a:spcPct val="130000"/>
              </a:lnSpc>
              <a:spcBef>
                <a:spcPct val="40000"/>
              </a:spcBef>
              <a:buFont typeface="Wingdings" pitchFamily="2" charset="2"/>
              <a:buNone/>
            </a:pPr>
            <a:r>
              <a:rPr lang="en-US" altLang="en-US" sz="2100" dirty="0">
                <a:solidFill>
                  <a:schemeClr val="tx1"/>
                </a:solidFill>
                <a:effectLst/>
                <a:latin typeface="Liberation Sans" panose="020B0604020202020204" pitchFamily="34" charset="0"/>
              </a:rPr>
              <a:t>Illustration:</a:t>
            </a:r>
            <a:r>
              <a:rPr lang="en-US" altLang="en-US" sz="2100" b="0" dirty="0">
                <a:solidFill>
                  <a:schemeClr val="tx1"/>
                </a:solidFill>
                <a:effectLst/>
                <a:latin typeface="Liberation Sans" panose="020B0604020202020204" pitchFamily="34" charset="0"/>
              </a:rPr>
              <a:t> Sunbelt Company produces 100,000 Smoothie blenders per month, which is 80% of plant capacity. Variable manufacturing costs are $8 per unit. Fixed manufacturing costs are $400,000, or $4 per unit. The blenders are normally sold directly to retailers at $20 each. Sunbelt has an offer from Kensington Co. (a foreign wholesaler) to purchase an additional 2,000 blenders at $11 per unit. Acceptance of the offer would not affect normal sales of the product, and the additional units can be manufactured without increasing plant capacity. </a:t>
            </a:r>
            <a:r>
              <a:rPr lang="en-US" altLang="en-US" sz="2100" dirty="0">
                <a:solidFill>
                  <a:schemeClr val="tx1"/>
                </a:solidFill>
                <a:effectLst/>
                <a:latin typeface="Liberation Sans" panose="020B0604020202020204" pitchFamily="34" charset="0"/>
              </a:rPr>
              <a:t>What should management do?</a:t>
            </a:r>
          </a:p>
        </p:txBody>
      </p:sp>
      <p:sp>
        <p:nvSpPr>
          <p:cNvPr id="15365"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Rectangle 6"/>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Accept an Order at a Special Price</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grpSp>
        <p:nvGrpSpPr>
          <p:cNvPr id="29" name="Group 28">
            <a:extLst>
              <a:ext uri="{FF2B5EF4-FFF2-40B4-BE49-F238E27FC236}">
                <a16:creationId xmlns:a16="http://schemas.microsoft.com/office/drawing/2014/main" id="{B8C16AAF-80E0-4B26-814D-86A47C31CE86}"/>
              </a:ext>
            </a:extLst>
          </p:cNvPr>
          <p:cNvGrpSpPr/>
          <p:nvPr/>
        </p:nvGrpSpPr>
        <p:grpSpPr>
          <a:xfrm>
            <a:off x="3487672" y="5043342"/>
            <a:ext cx="1222920" cy="1325160"/>
            <a:chOff x="3487672" y="5043342"/>
            <a:chExt cx="1222920" cy="1325160"/>
          </a:xfrm>
        </p:grpSpPr>
        <mc:AlternateContent xmlns:mc="http://schemas.openxmlformats.org/markup-compatibility/2006">
          <mc:Choice xmlns:p14="http://schemas.microsoft.com/office/powerpoint/2010/main" Requires="p14">
            <p:contentPart p14:bwMode="auto" r:id="rId3">
              <p14:nvContentPartPr>
                <p14:cNvPr id="12" name="Ink 11">
                  <a:extLst>
                    <a:ext uri="{FF2B5EF4-FFF2-40B4-BE49-F238E27FC236}">
                      <a16:creationId xmlns:a16="http://schemas.microsoft.com/office/drawing/2014/main" id="{7E2E0F0B-3315-49CC-B867-B652134B94EC}"/>
                    </a:ext>
                  </a:extLst>
                </p14:cNvPr>
                <p14:cNvContentPartPr/>
                <p14:nvPr/>
              </p14:nvContentPartPr>
              <p14:xfrm>
                <a:off x="3496312" y="5258982"/>
                <a:ext cx="1800" cy="9720"/>
              </p14:xfrm>
            </p:contentPart>
          </mc:Choice>
          <mc:Fallback>
            <p:pic>
              <p:nvPicPr>
                <p:cNvPr id="12" name="Ink 11">
                  <a:extLst>
                    <a:ext uri="{FF2B5EF4-FFF2-40B4-BE49-F238E27FC236}">
                      <a16:creationId xmlns:a16="http://schemas.microsoft.com/office/drawing/2014/main" id="{7E2E0F0B-3315-49CC-B867-B652134B94EC}"/>
                    </a:ext>
                  </a:extLst>
                </p:cNvPr>
                <p:cNvPicPr/>
                <p:nvPr/>
              </p:nvPicPr>
              <p:blipFill>
                <a:blip r:embed="rId4"/>
                <a:stretch>
                  <a:fillRect/>
                </a:stretch>
              </p:blipFill>
              <p:spPr>
                <a:xfrm>
                  <a:off x="3487672" y="5250342"/>
                  <a:ext cx="19440" cy="273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3" name="Ink 12">
                  <a:extLst>
                    <a:ext uri="{FF2B5EF4-FFF2-40B4-BE49-F238E27FC236}">
                      <a16:creationId xmlns:a16="http://schemas.microsoft.com/office/drawing/2014/main" id="{4E5EE972-FAD1-42A1-83B9-E5CEF0CAE5EF}"/>
                    </a:ext>
                  </a:extLst>
                </p14:cNvPr>
                <p14:cNvContentPartPr/>
                <p14:nvPr/>
              </p14:nvContentPartPr>
              <p14:xfrm>
                <a:off x="3487672" y="5221182"/>
                <a:ext cx="452880" cy="287280"/>
              </p14:xfrm>
            </p:contentPart>
          </mc:Choice>
          <mc:Fallback>
            <p:pic>
              <p:nvPicPr>
                <p:cNvPr id="13" name="Ink 12">
                  <a:extLst>
                    <a:ext uri="{FF2B5EF4-FFF2-40B4-BE49-F238E27FC236}">
                      <a16:creationId xmlns:a16="http://schemas.microsoft.com/office/drawing/2014/main" id="{4E5EE972-FAD1-42A1-83B9-E5CEF0CAE5EF}"/>
                    </a:ext>
                  </a:extLst>
                </p:cNvPr>
                <p:cNvPicPr/>
                <p:nvPr/>
              </p:nvPicPr>
              <p:blipFill>
                <a:blip r:embed="rId6"/>
                <a:stretch>
                  <a:fillRect/>
                </a:stretch>
              </p:blipFill>
              <p:spPr>
                <a:xfrm>
                  <a:off x="3478672" y="5212542"/>
                  <a:ext cx="470520" cy="30492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5" name="Ink 14">
                  <a:extLst>
                    <a:ext uri="{FF2B5EF4-FFF2-40B4-BE49-F238E27FC236}">
                      <a16:creationId xmlns:a16="http://schemas.microsoft.com/office/drawing/2014/main" id="{CEA20D61-EC16-4AC2-B2D3-080518680029}"/>
                    </a:ext>
                  </a:extLst>
                </p14:cNvPr>
                <p14:cNvContentPartPr/>
                <p14:nvPr/>
              </p14:nvContentPartPr>
              <p14:xfrm>
                <a:off x="4273912" y="5324862"/>
                <a:ext cx="144720" cy="77040"/>
              </p14:xfrm>
            </p:contentPart>
          </mc:Choice>
          <mc:Fallback>
            <p:pic>
              <p:nvPicPr>
                <p:cNvPr id="15" name="Ink 14">
                  <a:extLst>
                    <a:ext uri="{FF2B5EF4-FFF2-40B4-BE49-F238E27FC236}">
                      <a16:creationId xmlns:a16="http://schemas.microsoft.com/office/drawing/2014/main" id="{CEA20D61-EC16-4AC2-B2D3-080518680029}"/>
                    </a:ext>
                  </a:extLst>
                </p:cNvPr>
                <p:cNvPicPr/>
                <p:nvPr/>
              </p:nvPicPr>
              <p:blipFill>
                <a:blip r:embed="rId8"/>
                <a:stretch>
                  <a:fillRect/>
                </a:stretch>
              </p:blipFill>
              <p:spPr>
                <a:xfrm>
                  <a:off x="4265272" y="5315862"/>
                  <a:ext cx="162360" cy="9468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6" name="Ink 15">
                  <a:extLst>
                    <a:ext uri="{FF2B5EF4-FFF2-40B4-BE49-F238E27FC236}">
                      <a16:creationId xmlns:a16="http://schemas.microsoft.com/office/drawing/2014/main" id="{3290D1E8-2023-4A51-81FC-BA78CD82A1E6}"/>
                    </a:ext>
                  </a:extLst>
                </p14:cNvPr>
                <p14:cNvContentPartPr/>
                <p14:nvPr/>
              </p14:nvContentPartPr>
              <p14:xfrm>
                <a:off x="3594592" y="5837142"/>
                <a:ext cx="348480" cy="263880"/>
              </p14:xfrm>
            </p:contentPart>
          </mc:Choice>
          <mc:Fallback>
            <p:pic>
              <p:nvPicPr>
                <p:cNvPr id="16" name="Ink 15">
                  <a:extLst>
                    <a:ext uri="{FF2B5EF4-FFF2-40B4-BE49-F238E27FC236}">
                      <a16:creationId xmlns:a16="http://schemas.microsoft.com/office/drawing/2014/main" id="{3290D1E8-2023-4A51-81FC-BA78CD82A1E6}"/>
                    </a:ext>
                  </a:extLst>
                </p:cNvPr>
                <p:cNvPicPr/>
                <p:nvPr/>
              </p:nvPicPr>
              <p:blipFill>
                <a:blip r:embed="rId10"/>
                <a:stretch>
                  <a:fillRect/>
                </a:stretch>
              </p:blipFill>
              <p:spPr>
                <a:xfrm>
                  <a:off x="3585952" y="5828502"/>
                  <a:ext cx="366120" cy="28152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7" name="Ink 16">
                  <a:extLst>
                    <a:ext uri="{FF2B5EF4-FFF2-40B4-BE49-F238E27FC236}">
                      <a16:creationId xmlns:a16="http://schemas.microsoft.com/office/drawing/2014/main" id="{292A7DD5-7ED5-422D-BF67-5ECEA53B2208}"/>
                    </a:ext>
                  </a:extLst>
                </p14:cNvPr>
                <p14:cNvContentPartPr/>
                <p14:nvPr/>
              </p14:nvContentPartPr>
              <p14:xfrm>
                <a:off x="4161232" y="5043342"/>
                <a:ext cx="115920" cy="167040"/>
              </p14:xfrm>
            </p:contentPart>
          </mc:Choice>
          <mc:Fallback>
            <p:pic>
              <p:nvPicPr>
                <p:cNvPr id="17" name="Ink 16">
                  <a:extLst>
                    <a:ext uri="{FF2B5EF4-FFF2-40B4-BE49-F238E27FC236}">
                      <a16:creationId xmlns:a16="http://schemas.microsoft.com/office/drawing/2014/main" id="{292A7DD5-7ED5-422D-BF67-5ECEA53B2208}"/>
                    </a:ext>
                  </a:extLst>
                </p:cNvPr>
                <p:cNvPicPr/>
                <p:nvPr/>
              </p:nvPicPr>
              <p:blipFill>
                <a:blip r:embed="rId12"/>
                <a:stretch>
                  <a:fillRect/>
                </a:stretch>
              </p:blipFill>
              <p:spPr>
                <a:xfrm>
                  <a:off x="4152232" y="5034702"/>
                  <a:ext cx="133560" cy="18468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22" name="Ink 21">
                  <a:extLst>
                    <a:ext uri="{FF2B5EF4-FFF2-40B4-BE49-F238E27FC236}">
                      <a16:creationId xmlns:a16="http://schemas.microsoft.com/office/drawing/2014/main" id="{D5E3F81A-7413-4B00-A908-A15C70667F61}"/>
                    </a:ext>
                  </a:extLst>
                </p14:cNvPr>
                <p14:cNvContentPartPr/>
                <p14:nvPr/>
              </p14:nvContentPartPr>
              <p14:xfrm>
                <a:off x="4190032" y="5972142"/>
                <a:ext cx="183600" cy="205560"/>
              </p14:xfrm>
            </p:contentPart>
          </mc:Choice>
          <mc:Fallback>
            <p:pic>
              <p:nvPicPr>
                <p:cNvPr id="22" name="Ink 21">
                  <a:extLst>
                    <a:ext uri="{FF2B5EF4-FFF2-40B4-BE49-F238E27FC236}">
                      <a16:creationId xmlns:a16="http://schemas.microsoft.com/office/drawing/2014/main" id="{D5E3F81A-7413-4B00-A908-A15C70667F61}"/>
                    </a:ext>
                  </a:extLst>
                </p:cNvPr>
                <p:cNvPicPr/>
                <p:nvPr/>
              </p:nvPicPr>
              <p:blipFill>
                <a:blip r:embed="rId14"/>
                <a:stretch>
                  <a:fillRect/>
                </a:stretch>
              </p:blipFill>
              <p:spPr>
                <a:xfrm>
                  <a:off x="4181392" y="5963502"/>
                  <a:ext cx="201240" cy="22320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23" name="Ink 22">
                  <a:extLst>
                    <a:ext uri="{FF2B5EF4-FFF2-40B4-BE49-F238E27FC236}">
                      <a16:creationId xmlns:a16="http://schemas.microsoft.com/office/drawing/2014/main" id="{9A95BE29-9E01-4453-AB33-2DE17F2C6850}"/>
                    </a:ext>
                  </a:extLst>
                </p14:cNvPr>
                <p14:cNvContentPartPr/>
                <p14:nvPr/>
              </p14:nvContentPartPr>
              <p14:xfrm>
                <a:off x="4414312" y="5890782"/>
                <a:ext cx="180360" cy="210600"/>
              </p14:xfrm>
            </p:contentPart>
          </mc:Choice>
          <mc:Fallback>
            <p:pic>
              <p:nvPicPr>
                <p:cNvPr id="23" name="Ink 22">
                  <a:extLst>
                    <a:ext uri="{FF2B5EF4-FFF2-40B4-BE49-F238E27FC236}">
                      <a16:creationId xmlns:a16="http://schemas.microsoft.com/office/drawing/2014/main" id="{9A95BE29-9E01-4453-AB33-2DE17F2C6850}"/>
                    </a:ext>
                  </a:extLst>
                </p:cNvPr>
                <p:cNvPicPr/>
                <p:nvPr/>
              </p:nvPicPr>
              <p:blipFill>
                <a:blip r:embed="rId16"/>
                <a:stretch>
                  <a:fillRect/>
                </a:stretch>
              </p:blipFill>
              <p:spPr>
                <a:xfrm>
                  <a:off x="4405312" y="5882142"/>
                  <a:ext cx="198000" cy="22824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26" name="Ink 25">
                  <a:extLst>
                    <a:ext uri="{FF2B5EF4-FFF2-40B4-BE49-F238E27FC236}">
                      <a16:creationId xmlns:a16="http://schemas.microsoft.com/office/drawing/2014/main" id="{F8348D84-69FC-4109-82DD-2A6095690AD7}"/>
                    </a:ext>
                  </a:extLst>
                </p14:cNvPr>
                <p14:cNvContentPartPr/>
                <p14:nvPr/>
              </p14:nvContentPartPr>
              <p14:xfrm>
                <a:off x="4253752" y="5298222"/>
                <a:ext cx="118080" cy="306000"/>
              </p14:xfrm>
            </p:contentPart>
          </mc:Choice>
          <mc:Fallback>
            <p:pic>
              <p:nvPicPr>
                <p:cNvPr id="26" name="Ink 25">
                  <a:extLst>
                    <a:ext uri="{FF2B5EF4-FFF2-40B4-BE49-F238E27FC236}">
                      <a16:creationId xmlns:a16="http://schemas.microsoft.com/office/drawing/2014/main" id="{F8348D84-69FC-4109-82DD-2A6095690AD7}"/>
                    </a:ext>
                  </a:extLst>
                </p:cNvPr>
                <p:cNvPicPr/>
                <p:nvPr/>
              </p:nvPicPr>
              <p:blipFill>
                <a:blip r:embed="rId18"/>
                <a:stretch>
                  <a:fillRect/>
                </a:stretch>
              </p:blipFill>
              <p:spPr>
                <a:xfrm>
                  <a:off x="4245112" y="5289582"/>
                  <a:ext cx="135720" cy="32364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27" name="Ink 26">
                  <a:extLst>
                    <a:ext uri="{FF2B5EF4-FFF2-40B4-BE49-F238E27FC236}">
                      <a16:creationId xmlns:a16="http://schemas.microsoft.com/office/drawing/2014/main" id="{754EEBAF-D32B-48F5-821A-586944C5583D}"/>
                    </a:ext>
                  </a:extLst>
                </p14:cNvPr>
                <p14:cNvContentPartPr/>
                <p14:nvPr/>
              </p14:nvContentPartPr>
              <p14:xfrm>
                <a:off x="4395952" y="5317302"/>
                <a:ext cx="281880" cy="210960"/>
              </p14:xfrm>
            </p:contentPart>
          </mc:Choice>
          <mc:Fallback>
            <p:pic>
              <p:nvPicPr>
                <p:cNvPr id="27" name="Ink 26">
                  <a:extLst>
                    <a:ext uri="{FF2B5EF4-FFF2-40B4-BE49-F238E27FC236}">
                      <a16:creationId xmlns:a16="http://schemas.microsoft.com/office/drawing/2014/main" id="{754EEBAF-D32B-48F5-821A-586944C5583D}"/>
                    </a:ext>
                  </a:extLst>
                </p:cNvPr>
                <p:cNvPicPr/>
                <p:nvPr/>
              </p:nvPicPr>
              <p:blipFill>
                <a:blip r:embed="rId20"/>
                <a:stretch>
                  <a:fillRect/>
                </a:stretch>
              </p:blipFill>
              <p:spPr>
                <a:xfrm>
                  <a:off x="4386952" y="5308662"/>
                  <a:ext cx="299520" cy="228600"/>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28" name="Ink 27">
                  <a:extLst>
                    <a:ext uri="{FF2B5EF4-FFF2-40B4-BE49-F238E27FC236}">
                      <a16:creationId xmlns:a16="http://schemas.microsoft.com/office/drawing/2014/main" id="{FF11F980-5DA6-49E7-9601-318A55F30F12}"/>
                    </a:ext>
                  </a:extLst>
                </p14:cNvPr>
                <p14:cNvContentPartPr/>
                <p14:nvPr/>
              </p14:nvContentPartPr>
              <p14:xfrm>
                <a:off x="4108312" y="5677662"/>
                <a:ext cx="602280" cy="690840"/>
              </p14:xfrm>
            </p:contentPart>
          </mc:Choice>
          <mc:Fallback>
            <p:pic>
              <p:nvPicPr>
                <p:cNvPr id="28" name="Ink 27">
                  <a:extLst>
                    <a:ext uri="{FF2B5EF4-FFF2-40B4-BE49-F238E27FC236}">
                      <a16:creationId xmlns:a16="http://schemas.microsoft.com/office/drawing/2014/main" id="{FF11F980-5DA6-49E7-9601-318A55F30F12}"/>
                    </a:ext>
                  </a:extLst>
                </p:cNvPr>
                <p:cNvPicPr/>
                <p:nvPr/>
              </p:nvPicPr>
              <p:blipFill>
                <a:blip r:embed="rId22"/>
                <a:stretch>
                  <a:fillRect/>
                </a:stretch>
              </p:blipFill>
              <p:spPr>
                <a:xfrm>
                  <a:off x="4099312" y="5669022"/>
                  <a:ext cx="619920" cy="70848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23">
            <p14:nvContentPartPr>
              <p14:cNvPr id="30" name="Ink 29">
                <a:extLst>
                  <a:ext uri="{FF2B5EF4-FFF2-40B4-BE49-F238E27FC236}">
                    <a16:creationId xmlns:a16="http://schemas.microsoft.com/office/drawing/2014/main" id="{1D6C062A-3669-4A9F-A4CF-1307F9BD8671}"/>
                  </a:ext>
                </a:extLst>
              </p14:cNvPr>
              <p14:cNvContentPartPr/>
              <p14:nvPr/>
            </p14:nvContentPartPr>
            <p14:xfrm>
              <a:off x="403552" y="2474022"/>
              <a:ext cx="1578600" cy="601920"/>
            </p14:xfrm>
          </p:contentPart>
        </mc:Choice>
        <mc:Fallback>
          <p:pic>
            <p:nvPicPr>
              <p:cNvPr id="30" name="Ink 29">
                <a:extLst>
                  <a:ext uri="{FF2B5EF4-FFF2-40B4-BE49-F238E27FC236}">
                    <a16:creationId xmlns:a16="http://schemas.microsoft.com/office/drawing/2014/main" id="{1D6C062A-3669-4A9F-A4CF-1307F9BD8671}"/>
                  </a:ext>
                </a:extLst>
              </p:cNvPr>
              <p:cNvPicPr/>
              <p:nvPr/>
            </p:nvPicPr>
            <p:blipFill>
              <a:blip r:embed="rId24"/>
              <a:stretch>
                <a:fillRect/>
              </a:stretch>
            </p:blipFill>
            <p:spPr>
              <a:xfrm>
                <a:off x="394912" y="2465382"/>
                <a:ext cx="1596240" cy="619560"/>
              </a:xfrm>
              <a:prstGeom prst="rect">
                <a:avLst/>
              </a:prstGeom>
            </p:spPr>
          </p:pic>
        </mc:Fallback>
      </mc:AlternateContent>
      <p:grpSp>
        <p:nvGrpSpPr>
          <p:cNvPr id="15408" name="Group 15407">
            <a:extLst>
              <a:ext uri="{FF2B5EF4-FFF2-40B4-BE49-F238E27FC236}">
                <a16:creationId xmlns:a16="http://schemas.microsoft.com/office/drawing/2014/main" id="{DBDCC89D-46A1-4ADD-B82B-AA8A024F9506}"/>
              </a:ext>
            </a:extLst>
          </p:cNvPr>
          <p:cNvGrpSpPr/>
          <p:nvPr/>
        </p:nvGrpSpPr>
        <p:grpSpPr>
          <a:xfrm>
            <a:off x="733672" y="5427462"/>
            <a:ext cx="226800" cy="623520"/>
            <a:chOff x="733672" y="5427462"/>
            <a:chExt cx="226800" cy="623520"/>
          </a:xfrm>
        </p:grpSpPr>
        <mc:AlternateContent xmlns:mc="http://schemas.openxmlformats.org/markup-compatibility/2006">
          <mc:Choice xmlns:p14="http://schemas.microsoft.com/office/powerpoint/2010/main" Requires="p14">
            <p:contentPart p14:bwMode="auto" r:id="rId25">
              <p14:nvContentPartPr>
                <p14:cNvPr id="15402" name="Ink 15401">
                  <a:extLst>
                    <a:ext uri="{FF2B5EF4-FFF2-40B4-BE49-F238E27FC236}">
                      <a16:creationId xmlns:a16="http://schemas.microsoft.com/office/drawing/2014/main" id="{A5677F56-71F3-476F-B1FD-CD52E320C700}"/>
                    </a:ext>
                  </a:extLst>
                </p14:cNvPr>
                <p14:cNvContentPartPr/>
                <p14:nvPr/>
              </p14:nvContentPartPr>
              <p14:xfrm>
                <a:off x="733672" y="5504142"/>
                <a:ext cx="164880" cy="546840"/>
              </p14:xfrm>
            </p:contentPart>
          </mc:Choice>
          <mc:Fallback>
            <p:pic>
              <p:nvPicPr>
                <p:cNvPr id="15402" name="Ink 15401">
                  <a:extLst>
                    <a:ext uri="{FF2B5EF4-FFF2-40B4-BE49-F238E27FC236}">
                      <a16:creationId xmlns:a16="http://schemas.microsoft.com/office/drawing/2014/main" id="{A5677F56-71F3-476F-B1FD-CD52E320C700}"/>
                    </a:ext>
                  </a:extLst>
                </p:cNvPr>
                <p:cNvPicPr/>
                <p:nvPr/>
              </p:nvPicPr>
              <p:blipFill>
                <a:blip r:embed="rId26"/>
                <a:stretch>
                  <a:fillRect/>
                </a:stretch>
              </p:blipFill>
              <p:spPr>
                <a:xfrm>
                  <a:off x="725032" y="5495502"/>
                  <a:ext cx="182520" cy="564480"/>
                </a:xfrm>
                <a:prstGeom prst="rect">
                  <a:avLst/>
                </a:prstGeom>
              </p:spPr>
            </p:pic>
          </mc:Fallback>
        </mc:AlternateContent>
        <mc:AlternateContent xmlns:mc="http://schemas.openxmlformats.org/markup-compatibility/2006">
          <mc:Choice xmlns:p14="http://schemas.microsoft.com/office/powerpoint/2010/main" Requires="p14">
            <p:contentPart p14:bwMode="auto" r:id="rId27">
              <p14:nvContentPartPr>
                <p14:cNvPr id="15403" name="Ink 15402">
                  <a:extLst>
                    <a:ext uri="{FF2B5EF4-FFF2-40B4-BE49-F238E27FC236}">
                      <a16:creationId xmlns:a16="http://schemas.microsoft.com/office/drawing/2014/main" id="{C46F68FD-8184-4FAA-ABEA-E25A3F302ECF}"/>
                    </a:ext>
                  </a:extLst>
                </p14:cNvPr>
                <p14:cNvContentPartPr/>
                <p14:nvPr/>
              </p14:nvContentPartPr>
              <p14:xfrm>
                <a:off x="857152" y="5427462"/>
                <a:ext cx="103320" cy="128880"/>
              </p14:xfrm>
            </p:contentPart>
          </mc:Choice>
          <mc:Fallback>
            <p:pic>
              <p:nvPicPr>
                <p:cNvPr id="15403" name="Ink 15402">
                  <a:extLst>
                    <a:ext uri="{FF2B5EF4-FFF2-40B4-BE49-F238E27FC236}">
                      <a16:creationId xmlns:a16="http://schemas.microsoft.com/office/drawing/2014/main" id="{C46F68FD-8184-4FAA-ABEA-E25A3F302ECF}"/>
                    </a:ext>
                  </a:extLst>
                </p:cNvPr>
                <p:cNvPicPr/>
                <p:nvPr/>
              </p:nvPicPr>
              <p:blipFill>
                <a:blip r:embed="rId28"/>
                <a:stretch>
                  <a:fillRect/>
                </a:stretch>
              </p:blipFill>
              <p:spPr>
                <a:xfrm>
                  <a:off x="848512" y="5418462"/>
                  <a:ext cx="120960" cy="146520"/>
                </a:xfrm>
                <a:prstGeom prst="rect">
                  <a:avLst/>
                </a:prstGeom>
              </p:spPr>
            </p:pic>
          </mc:Fallback>
        </mc:AlternateContent>
      </p:grpSp>
      <p:grpSp>
        <p:nvGrpSpPr>
          <p:cNvPr id="15407" name="Group 15406">
            <a:extLst>
              <a:ext uri="{FF2B5EF4-FFF2-40B4-BE49-F238E27FC236}">
                <a16:creationId xmlns:a16="http://schemas.microsoft.com/office/drawing/2014/main" id="{ED4785B8-3771-4328-8A14-0ABDCBE2ECF9}"/>
              </a:ext>
            </a:extLst>
          </p:cNvPr>
          <p:cNvGrpSpPr/>
          <p:nvPr/>
        </p:nvGrpSpPr>
        <p:grpSpPr>
          <a:xfrm>
            <a:off x="1216792" y="5450862"/>
            <a:ext cx="506880" cy="626040"/>
            <a:chOff x="1216792" y="5450862"/>
            <a:chExt cx="506880" cy="626040"/>
          </a:xfrm>
        </p:grpSpPr>
        <mc:AlternateContent xmlns:mc="http://schemas.openxmlformats.org/markup-compatibility/2006">
          <mc:Choice xmlns:p14="http://schemas.microsoft.com/office/powerpoint/2010/main" Requires="p14">
            <p:contentPart p14:bwMode="auto" r:id="rId29">
              <p14:nvContentPartPr>
                <p14:cNvPr id="15404" name="Ink 15403">
                  <a:extLst>
                    <a:ext uri="{FF2B5EF4-FFF2-40B4-BE49-F238E27FC236}">
                      <a16:creationId xmlns:a16="http://schemas.microsoft.com/office/drawing/2014/main" id="{4346165F-BFCD-4CE2-B0E8-280EACF12605}"/>
                    </a:ext>
                  </a:extLst>
                </p14:cNvPr>
                <p14:cNvContentPartPr/>
                <p14:nvPr/>
              </p14:nvContentPartPr>
              <p14:xfrm>
                <a:off x="1216792" y="5450862"/>
                <a:ext cx="179640" cy="322920"/>
              </p14:xfrm>
            </p:contentPart>
          </mc:Choice>
          <mc:Fallback>
            <p:pic>
              <p:nvPicPr>
                <p:cNvPr id="15404" name="Ink 15403">
                  <a:extLst>
                    <a:ext uri="{FF2B5EF4-FFF2-40B4-BE49-F238E27FC236}">
                      <a16:creationId xmlns:a16="http://schemas.microsoft.com/office/drawing/2014/main" id="{4346165F-BFCD-4CE2-B0E8-280EACF12605}"/>
                    </a:ext>
                  </a:extLst>
                </p:cNvPr>
                <p:cNvPicPr/>
                <p:nvPr/>
              </p:nvPicPr>
              <p:blipFill>
                <a:blip r:embed="rId30"/>
                <a:stretch>
                  <a:fillRect/>
                </a:stretch>
              </p:blipFill>
              <p:spPr>
                <a:xfrm>
                  <a:off x="1207792" y="5441862"/>
                  <a:ext cx="197280" cy="340560"/>
                </a:xfrm>
                <a:prstGeom prst="rect">
                  <a:avLst/>
                </a:prstGeom>
              </p:spPr>
            </p:pic>
          </mc:Fallback>
        </mc:AlternateContent>
        <mc:AlternateContent xmlns:mc="http://schemas.openxmlformats.org/markup-compatibility/2006">
          <mc:Choice xmlns:p14="http://schemas.microsoft.com/office/powerpoint/2010/main" Requires="p14">
            <p:contentPart p14:bwMode="auto" r:id="rId31">
              <p14:nvContentPartPr>
                <p14:cNvPr id="15405" name="Ink 15404">
                  <a:extLst>
                    <a:ext uri="{FF2B5EF4-FFF2-40B4-BE49-F238E27FC236}">
                      <a16:creationId xmlns:a16="http://schemas.microsoft.com/office/drawing/2014/main" id="{A0332B31-5B2F-4FD0-937E-3D8331E1CFAE}"/>
                    </a:ext>
                  </a:extLst>
                </p14:cNvPr>
                <p14:cNvContentPartPr/>
                <p14:nvPr/>
              </p14:nvContentPartPr>
              <p14:xfrm>
                <a:off x="1280512" y="5499102"/>
                <a:ext cx="44280" cy="169920"/>
              </p14:xfrm>
            </p:contentPart>
          </mc:Choice>
          <mc:Fallback>
            <p:pic>
              <p:nvPicPr>
                <p:cNvPr id="15405" name="Ink 15404">
                  <a:extLst>
                    <a:ext uri="{FF2B5EF4-FFF2-40B4-BE49-F238E27FC236}">
                      <a16:creationId xmlns:a16="http://schemas.microsoft.com/office/drawing/2014/main" id="{A0332B31-5B2F-4FD0-937E-3D8331E1CFAE}"/>
                    </a:ext>
                  </a:extLst>
                </p:cNvPr>
                <p:cNvPicPr/>
                <p:nvPr/>
              </p:nvPicPr>
              <p:blipFill>
                <a:blip r:embed="rId32"/>
                <a:stretch>
                  <a:fillRect/>
                </a:stretch>
              </p:blipFill>
              <p:spPr>
                <a:xfrm>
                  <a:off x="1271872" y="5490462"/>
                  <a:ext cx="61920" cy="187560"/>
                </a:xfrm>
                <a:prstGeom prst="rect">
                  <a:avLst/>
                </a:prstGeom>
              </p:spPr>
            </p:pic>
          </mc:Fallback>
        </mc:AlternateContent>
        <mc:AlternateContent xmlns:mc="http://schemas.openxmlformats.org/markup-compatibility/2006">
          <mc:Choice xmlns:p14="http://schemas.microsoft.com/office/powerpoint/2010/main" Requires="p14">
            <p:contentPart p14:bwMode="auto" r:id="rId33">
              <p14:nvContentPartPr>
                <p14:cNvPr id="15406" name="Ink 15405">
                  <a:extLst>
                    <a:ext uri="{FF2B5EF4-FFF2-40B4-BE49-F238E27FC236}">
                      <a16:creationId xmlns:a16="http://schemas.microsoft.com/office/drawing/2014/main" id="{29923E20-06F2-4379-97AB-8D2F44EB27A2}"/>
                    </a:ext>
                  </a:extLst>
                </p14:cNvPr>
                <p14:cNvContentPartPr/>
                <p14:nvPr/>
              </p14:nvContentPartPr>
              <p14:xfrm>
                <a:off x="1465192" y="5498022"/>
                <a:ext cx="258480" cy="578880"/>
              </p14:xfrm>
            </p:contentPart>
          </mc:Choice>
          <mc:Fallback>
            <p:pic>
              <p:nvPicPr>
                <p:cNvPr id="15406" name="Ink 15405">
                  <a:extLst>
                    <a:ext uri="{FF2B5EF4-FFF2-40B4-BE49-F238E27FC236}">
                      <a16:creationId xmlns:a16="http://schemas.microsoft.com/office/drawing/2014/main" id="{29923E20-06F2-4379-97AB-8D2F44EB27A2}"/>
                    </a:ext>
                  </a:extLst>
                </p:cNvPr>
                <p:cNvPicPr/>
                <p:nvPr/>
              </p:nvPicPr>
              <p:blipFill>
                <a:blip r:embed="rId34"/>
                <a:stretch>
                  <a:fillRect/>
                </a:stretch>
              </p:blipFill>
              <p:spPr>
                <a:xfrm>
                  <a:off x="1456192" y="5489022"/>
                  <a:ext cx="276120" cy="596520"/>
                </a:xfrm>
                <a:prstGeom prst="rect">
                  <a:avLst/>
                </a:prstGeom>
              </p:spPr>
            </p:pic>
          </mc:Fallback>
        </mc:AlternateContent>
      </p:grpSp>
      <p:grpSp>
        <p:nvGrpSpPr>
          <p:cNvPr id="15416" name="Group 15415">
            <a:extLst>
              <a:ext uri="{FF2B5EF4-FFF2-40B4-BE49-F238E27FC236}">
                <a16:creationId xmlns:a16="http://schemas.microsoft.com/office/drawing/2014/main" id="{8B9C56E6-53EF-460A-A3BD-0F7DDF58A096}"/>
              </a:ext>
            </a:extLst>
          </p:cNvPr>
          <p:cNvGrpSpPr/>
          <p:nvPr/>
        </p:nvGrpSpPr>
        <p:grpSpPr>
          <a:xfrm>
            <a:off x="5403232" y="4987182"/>
            <a:ext cx="3640320" cy="1648800"/>
            <a:chOff x="5403232" y="4987182"/>
            <a:chExt cx="3640320" cy="1648800"/>
          </a:xfrm>
        </p:grpSpPr>
        <mc:AlternateContent xmlns:mc="http://schemas.openxmlformats.org/markup-compatibility/2006">
          <mc:Choice xmlns:p14="http://schemas.microsoft.com/office/powerpoint/2010/main" Requires="p14">
            <p:contentPart p14:bwMode="auto" r:id="rId35">
              <p14:nvContentPartPr>
                <p14:cNvPr id="31" name="Ink 30">
                  <a:extLst>
                    <a:ext uri="{FF2B5EF4-FFF2-40B4-BE49-F238E27FC236}">
                      <a16:creationId xmlns:a16="http://schemas.microsoft.com/office/drawing/2014/main" id="{6ABD70FD-2C5E-4F40-9FD2-DED9CFFE9F0E}"/>
                    </a:ext>
                  </a:extLst>
                </p14:cNvPr>
                <p14:cNvContentPartPr/>
                <p14:nvPr/>
              </p14:nvContentPartPr>
              <p14:xfrm>
                <a:off x="5531752" y="5259702"/>
                <a:ext cx="173880" cy="247680"/>
              </p14:xfrm>
            </p:contentPart>
          </mc:Choice>
          <mc:Fallback>
            <p:pic>
              <p:nvPicPr>
                <p:cNvPr id="31" name="Ink 30">
                  <a:extLst>
                    <a:ext uri="{FF2B5EF4-FFF2-40B4-BE49-F238E27FC236}">
                      <a16:creationId xmlns:a16="http://schemas.microsoft.com/office/drawing/2014/main" id="{6ABD70FD-2C5E-4F40-9FD2-DED9CFFE9F0E}"/>
                    </a:ext>
                  </a:extLst>
                </p:cNvPr>
                <p:cNvPicPr/>
                <p:nvPr/>
              </p:nvPicPr>
              <p:blipFill>
                <a:blip r:embed="rId36"/>
                <a:stretch>
                  <a:fillRect/>
                </a:stretch>
              </p:blipFill>
              <p:spPr>
                <a:xfrm>
                  <a:off x="5523112" y="5251062"/>
                  <a:ext cx="191520" cy="265320"/>
                </a:xfrm>
                <a:prstGeom prst="rect">
                  <a:avLst/>
                </a:prstGeom>
              </p:spPr>
            </p:pic>
          </mc:Fallback>
        </mc:AlternateContent>
        <mc:AlternateContent xmlns:mc="http://schemas.openxmlformats.org/markup-compatibility/2006">
          <mc:Choice xmlns:p14="http://schemas.microsoft.com/office/powerpoint/2010/main" Requires="p14">
            <p:contentPart p14:bwMode="auto" r:id="rId37">
              <p14:nvContentPartPr>
                <p14:cNvPr id="15360" name="Ink 15359">
                  <a:extLst>
                    <a:ext uri="{FF2B5EF4-FFF2-40B4-BE49-F238E27FC236}">
                      <a16:creationId xmlns:a16="http://schemas.microsoft.com/office/drawing/2014/main" id="{401A3BDB-5B36-4DC7-91C2-1F42A7C947F1}"/>
                    </a:ext>
                  </a:extLst>
                </p14:cNvPr>
                <p14:cNvContentPartPr/>
                <p14:nvPr/>
              </p14:nvContentPartPr>
              <p14:xfrm>
                <a:off x="5594392" y="5287062"/>
                <a:ext cx="51840" cy="198360"/>
              </p14:xfrm>
            </p:contentPart>
          </mc:Choice>
          <mc:Fallback>
            <p:pic>
              <p:nvPicPr>
                <p:cNvPr id="15360" name="Ink 15359">
                  <a:extLst>
                    <a:ext uri="{FF2B5EF4-FFF2-40B4-BE49-F238E27FC236}">
                      <a16:creationId xmlns:a16="http://schemas.microsoft.com/office/drawing/2014/main" id="{401A3BDB-5B36-4DC7-91C2-1F42A7C947F1}"/>
                    </a:ext>
                  </a:extLst>
                </p:cNvPr>
                <p:cNvPicPr/>
                <p:nvPr/>
              </p:nvPicPr>
              <p:blipFill>
                <a:blip r:embed="rId38"/>
                <a:stretch>
                  <a:fillRect/>
                </a:stretch>
              </p:blipFill>
              <p:spPr>
                <a:xfrm>
                  <a:off x="5585752" y="5278062"/>
                  <a:ext cx="6948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39">
              <p14:nvContentPartPr>
                <p14:cNvPr id="15361" name="Ink 15360">
                  <a:extLst>
                    <a:ext uri="{FF2B5EF4-FFF2-40B4-BE49-F238E27FC236}">
                      <a16:creationId xmlns:a16="http://schemas.microsoft.com/office/drawing/2014/main" id="{1D36DA9A-CC62-437F-84CF-107C3121BE06}"/>
                    </a:ext>
                  </a:extLst>
                </p14:cNvPr>
                <p14:cNvContentPartPr/>
                <p14:nvPr/>
              </p14:nvContentPartPr>
              <p14:xfrm>
                <a:off x="5836672" y="5325942"/>
                <a:ext cx="19080" cy="166320"/>
              </p14:xfrm>
            </p:contentPart>
          </mc:Choice>
          <mc:Fallback>
            <p:pic>
              <p:nvPicPr>
                <p:cNvPr id="15361" name="Ink 15360">
                  <a:extLst>
                    <a:ext uri="{FF2B5EF4-FFF2-40B4-BE49-F238E27FC236}">
                      <a16:creationId xmlns:a16="http://schemas.microsoft.com/office/drawing/2014/main" id="{1D36DA9A-CC62-437F-84CF-107C3121BE06}"/>
                    </a:ext>
                  </a:extLst>
                </p:cNvPr>
                <p:cNvPicPr/>
                <p:nvPr/>
              </p:nvPicPr>
              <p:blipFill>
                <a:blip r:embed="rId40"/>
                <a:stretch>
                  <a:fillRect/>
                </a:stretch>
              </p:blipFill>
              <p:spPr>
                <a:xfrm>
                  <a:off x="5827672" y="5317302"/>
                  <a:ext cx="36720" cy="183960"/>
                </a:xfrm>
                <a:prstGeom prst="rect">
                  <a:avLst/>
                </a:prstGeom>
              </p:spPr>
            </p:pic>
          </mc:Fallback>
        </mc:AlternateContent>
        <mc:AlternateContent xmlns:mc="http://schemas.openxmlformats.org/markup-compatibility/2006">
          <mc:Choice xmlns:p14="http://schemas.microsoft.com/office/powerpoint/2010/main" Requires="p14">
            <p:contentPart p14:bwMode="auto" r:id="rId41">
              <p14:nvContentPartPr>
                <p14:cNvPr id="15363" name="Ink 15362">
                  <a:extLst>
                    <a:ext uri="{FF2B5EF4-FFF2-40B4-BE49-F238E27FC236}">
                      <a16:creationId xmlns:a16="http://schemas.microsoft.com/office/drawing/2014/main" id="{C56DDED5-EDD0-460C-85CD-5B14B167A388}"/>
                    </a:ext>
                  </a:extLst>
                </p14:cNvPr>
                <p14:cNvContentPartPr/>
                <p14:nvPr/>
              </p14:nvContentPartPr>
              <p14:xfrm>
                <a:off x="6024232" y="5282742"/>
                <a:ext cx="26280" cy="209520"/>
              </p14:xfrm>
            </p:contentPart>
          </mc:Choice>
          <mc:Fallback>
            <p:pic>
              <p:nvPicPr>
                <p:cNvPr id="15363" name="Ink 15362">
                  <a:extLst>
                    <a:ext uri="{FF2B5EF4-FFF2-40B4-BE49-F238E27FC236}">
                      <a16:creationId xmlns:a16="http://schemas.microsoft.com/office/drawing/2014/main" id="{C56DDED5-EDD0-460C-85CD-5B14B167A388}"/>
                    </a:ext>
                  </a:extLst>
                </p:cNvPr>
                <p:cNvPicPr/>
                <p:nvPr/>
              </p:nvPicPr>
              <p:blipFill>
                <a:blip r:embed="rId42"/>
                <a:stretch>
                  <a:fillRect/>
                </a:stretch>
              </p:blipFill>
              <p:spPr>
                <a:xfrm>
                  <a:off x="6015592" y="5273742"/>
                  <a:ext cx="43920" cy="227160"/>
                </a:xfrm>
                <a:prstGeom prst="rect">
                  <a:avLst/>
                </a:prstGeom>
              </p:spPr>
            </p:pic>
          </mc:Fallback>
        </mc:AlternateContent>
        <mc:AlternateContent xmlns:mc="http://schemas.openxmlformats.org/markup-compatibility/2006">
          <mc:Choice xmlns:p14="http://schemas.microsoft.com/office/powerpoint/2010/main" Requires="p14">
            <p:contentPart p14:bwMode="auto" r:id="rId43">
              <p14:nvContentPartPr>
                <p14:cNvPr id="15364" name="Ink 15363">
                  <a:extLst>
                    <a:ext uri="{FF2B5EF4-FFF2-40B4-BE49-F238E27FC236}">
                      <a16:creationId xmlns:a16="http://schemas.microsoft.com/office/drawing/2014/main" id="{166CDBCC-1EE8-4E4E-A48D-0F0BCB7664E0}"/>
                    </a:ext>
                  </a:extLst>
                </p14:cNvPr>
                <p14:cNvContentPartPr/>
                <p14:nvPr/>
              </p14:nvContentPartPr>
              <p14:xfrm>
                <a:off x="6339592" y="5277702"/>
                <a:ext cx="159480" cy="167760"/>
              </p14:xfrm>
            </p:contentPart>
          </mc:Choice>
          <mc:Fallback>
            <p:pic>
              <p:nvPicPr>
                <p:cNvPr id="15364" name="Ink 15363">
                  <a:extLst>
                    <a:ext uri="{FF2B5EF4-FFF2-40B4-BE49-F238E27FC236}">
                      <a16:creationId xmlns:a16="http://schemas.microsoft.com/office/drawing/2014/main" id="{166CDBCC-1EE8-4E4E-A48D-0F0BCB7664E0}"/>
                    </a:ext>
                  </a:extLst>
                </p:cNvPr>
                <p:cNvPicPr/>
                <p:nvPr/>
              </p:nvPicPr>
              <p:blipFill>
                <a:blip r:embed="rId44"/>
                <a:stretch>
                  <a:fillRect/>
                </a:stretch>
              </p:blipFill>
              <p:spPr>
                <a:xfrm>
                  <a:off x="6330952" y="5268702"/>
                  <a:ext cx="177120" cy="185400"/>
                </a:xfrm>
                <a:prstGeom prst="rect">
                  <a:avLst/>
                </a:prstGeom>
              </p:spPr>
            </p:pic>
          </mc:Fallback>
        </mc:AlternateContent>
        <mc:AlternateContent xmlns:mc="http://schemas.openxmlformats.org/markup-compatibility/2006">
          <mc:Choice xmlns:p14="http://schemas.microsoft.com/office/powerpoint/2010/main" Requires="p14">
            <p:contentPart p14:bwMode="auto" r:id="rId45">
              <p14:nvContentPartPr>
                <p14:cNvPr id="15366" name="Ink 15365">
                  <a:extLst>
                    <a:ext uri="{FF2B5EF4-FFF2-40B4-BE49-F238E27FC236}">
                      <a16:creationId xmlns:a16="http://schemas.microsoft.com/office/drawing/2014/main" id="{8265A669-BBD2-4F2D-9CF3-EFC287A975E4}"/>
                    </a:ext>
                  </a:extLst>
                </p14:cNvPr>
                <p14:cNvContentPartPr/>
                <p14:nvPr/>
              </p14:nvContentPartPr>
              <p14:xfrm>
                <a:off x="6508072" y="5234142"/>
                <a:ext cx="185400" cy="266400"/>
              </p14:xfrm>
            </p:contentPart>
          </mc:Choice>
          <mc:Fallback>
            <p:pic>
              <p:nvPicPr>
                <p:cNvPr id="15366" name="Ink 15365">
                  <a:extLst>
                    <a:ext uri="{FF2B5EF4-FFF2-40B4-BE49-F238E27FC236}">
                      <a16:creationId xmlns:a16="http://schemas.microsoft.com/office/drawing/2014/main" id="{8265A669-BBD2-4F2D-9CF3-EFC287A975E4}"/>
                    </a:ext>
                  </a:extLst>
                </p:cNvPr>
                <p:cNvPicPr/>
                <p:nvPr/>
              </p:nvPicPr>
              <p:blipFill>
                <a:blip r:embed="rId46"/>
                <a:stretch>
                  <a:fillRect/>
                </a:stretch>
              </p:blipFill>
              <p:spPr>
                <a:xfrm>
                  <a:off x="6499432" y="5225142"/>
                  <a:ext cx="203040" cy="284040"/>
                </a:xfrm>
                <a:prstGeom prst="rect">
                  <a:avLst/>
                </a:prstGeom>
              </p:spPr>
            </p:pic>
          </mc:Fallback>
        </mc:AlternateContent>
        <mc:AlternateContent xmlns:mc="http://schemas.openxmlformats.org/markup-compatibility/2006">
          <mc:Choice xmlns:p14="http://schemas.microsoft.com/office/powerpoint/2010/main" Requires="p14">
            <p:contentPart p14:bwMode="auto" r:id="rId47">
              <p14:nvContentPartPr>
                <p14:cNvPr id="15369" name="Ink 15368">
                  <a:extLst>
                    <a:ext uri="{FF2B5EF4-FFF2-40B4-BE49-F238E27FC236}">
                      <a16:creationId xmlns:a16="http://schemas.microsoft.com/office/drawing/2014/main" id="{FCC9AC62-914B-4404-B52C-0B92E0358612}"/>
                    </a:ext>
                  </a:extLst>
                </p14:cNvPr>
                <p14:cNvContentPartPr/>
                <p14:nvPr/>
              </p14:nvContentPartPr>
              <p14:xfrm>
                <a:off x="7072192" y="5204982"/>
                <a:ext cx="188280" cy="154800"/>
              </p14:xfrm>
            </p:contentPart>
          </mc:Choice>
          <mc:Fallback>
            <p:pic>
              <p:nvPicPr>
                <p:cNvPr id="15369" name="Ink 15368">
                  <a:extLst>
                    <a:ext uri="{FF2B5EF4-FFF2-40B4-BE49-F238E27FC236}">
                      <a16:creationId xmlns:a16="http://schemas.microsoft.com/office/drawing/2014/main" id="{FCC9AC62-914B-4404-B52C-0B92E0358612}"/>
                    </a:ext>
                  </a:extLst>
                </p:cNvPr>
                <p:cNvPicPr/>
                <p:nvPr/>
              </p:nvPicPr>
              <p:blipFill>
                <a:blip r:embed="rId48"/>
                <a:stretch>
                  <a:fillRect/>
                </a:stretch>
              </p:blipFill>
              <p:spPr>
                <a:xfrm>
                  <a:off x="7063552" y="5195982"/>
                  <a:ext cx="205920" cy="172440"/>
                </a:xfrm>
                <a:prstGeom prst="rect">
                  <a:avLst/>
                </a:prstGeom>
              </p:spPr>
            </p:pic>
          </mc:Fallback>
        </mc:AlternateContent>
        <mc:AlternateContent xmlns:mc="http://schemas.openxmlformats.org/markup-compatibility/2006">
          <mc:Choice xmlns:p14="http://schemas.microsoft.com/office/powerpoint/2010/main" Requires="p14">
            <p:contentPart p14:bwMode="auto" r:id="rId49">
              <p14:nvContentPartPr>
                <p14:cNvPr id="15370" name="Ink 15369">
                  <a:extLst>
                    <a:ext uri="{FF2B5EF4-FFF2-40B4-BE49-F238E27FC236}">
                      <a16:creationId xmlns:a16="http://schemas.microsoft.com/office/drawing/2014/main" id="{51F590AB-6940-40CE-884C-4D9B8ED97EB3}"/>
                    </a:ext>
                  </a:extLst>
                </p14:cNvPr>
                <p14:cNvContentPartPr/>
                <p14:nvPr/>
              </p14:nvContentPartPr>
              <p14:xfrm>
                <a:off x="7395472" y="5178702"/>
                <a:ext cx="160560" cy="120600"/>
              </p14:xfrm>
            </p:contentPart>
          </mc:Choice>
          <mc:Fallback>
            <p:pic>
              <p:nvPicPr>
                <p:cNvPr id="15370" name="Ink 15369">
                  <a:extLst>
                    <a:ext uri="{FF2B5EF4-FFF2-40B4-BE49-F238E27FC236}">
                      <a16:creationId xmlns:a16="http://schemas.microsoft.com/office/drawing/2014/main" id="{51F590AB-6940-40CE-884C-4D9B8ED97EB3}"/>
                    </a:ext>
                  </a:extLst>
                </p:cNvPr>
                <p:cNvPicPr/>
                <p:nvPr/>
              </p:nvPicPr>
              <p:blipFill>
                <a:blip r:embed="rId50"/>
                <a:stretch>
                  <a:fillRect/>
                </a:stretch>
              </p:blipFill>
              <p:spPr>
                <a:xfrm>
                  <a:off x="7386832" y="5170062"/>
                  <a:ext cx="178200" cy="138240"/>
                </a:xfrm>
                <a:prstGeom prst="rect">
                  <a:avLst/>
                </a:prstGeom>
              </p:spPr>
            </p:pic>
          </mc:Fallback>
        </mc:AlternateContent>
        <mc:AlternateContent xmlns:mc="http://schemas.openxmlformats.org/markup-compatibility/2006">
          <mc:Choice xmlns:p14="http://schemas.microsoft.com/office/powerpoint/2010/main" Requires="p14">
            <p:contentPart p14:bwMode="auto" r:id="rId51">
              <p14:nvContentPartPr>
                <p14:cNvPr id="15371" name="Ink 15370">
                  <a:extLst>
                    <a:ext uri="{FF2B5EF4-FFF2-40B4-BE49-F238E27FC236}">
                      <a16:creationId xmlns:a16="http://schemas.microsoft.com/office/drawing/2014/main" id="{ED132D69-984D-4916-BA87-25ACAA79799A}"/>
                    </a:ext>
                  </a:extLst>
                </p14:cNvPr>
                <p14:cNvContentPartPr/>
                <p14:nvPr/>
              </p14:nvContentPartPr>
              <p14:xfrm>
                <a:off x="7703992" y="5057742"/>
                <a:ext cx="99720" cy="343440"/>
              </p14:xfrm>
            </p:contentPart>
          </mc:Choice>
          <mc:Fallback>
            <p:pic>
              <p:nvPicPr>
                <p:cNvPr id="15371" name="Ink 15370">
                  <a:extLst>
                    <a:ext uri="{FF2B5EF4-FFF2-40B4-BE49-F238E27FC236}">
                      <a16:creationId xmlns:a16="http://schemas.microsoft.com/office/drawing/2014/main" id="{ED132D69-984D-4916-BA87-25ACAA79799A}"/>
                    </a:ext>
                  </a:extLst>
                </p:cNvPr>
                <p:cNvPicPr/>
                <p:nvPr/>
              </p:nvPicPr>
              <p:blipFill>
                <a:blip r:embed="rId52"/>
                <a:stretch>
                  <a:fillRect/>
                </a:stretch>
              </p:blipFill>
              <p:spPr>
                <a:xfrm>
                  <a:off x="7694992" y="5048742"/>
                  <a:ext cx="117360" cy="361080"/>
                </a:xfrm>
                <a:prstGeom prst="rect">
                  <a:avLst/>
                </a:prstGeom>
              </p:spPr>
            </p:pic>
          </mc:Fallback>
        </mc:AlternateContent>
        <mc:AlternateContent xmlns:mc="http://schemas.openxmlformats.org/markup-compatibility/2006">
          <mc:Choice xmlns:p14="http://schemas.microsoft.com/office/powerpoint/2010/main" Requires="p14">
            <p:contentPart p14:bwMode="auto" r:id="rId53">
              <p14:nvContentPartPr>
                <p14:cNvPr id="15372" name="Ink 15371">
                  <a:extLst>
                    <a:ext uri="{FF2B5EF4-FFF2-40B4-BE49-F238E27FC236}">
                      <a16:creationId xmlns:a16="http://schemas.microsoft.com/office/drawing/2014/main" id="{F14F50B3-D4EF-4AE3-BE83-1FC31492D48F}"/>
                    </a:ext>
                  </a:extLst>
                </p14:cNvPr>
                <p14:cNvContentPartPr/>
                <p14:nvPr/>
              </p14:nvContentPartPr>
              <p14:xfrm>
                <a:off x="7881472" y="5162502"/>
                <a:ext cx="470520" cy="341640"/>
              </p14:xfrm>
            </p:contentPart>
          </mc:Choice>
          <mc:Fallback>
            <p:pic>
              <p:nvPicPr>
                <p:cNvPr id="15372" name="Ink 15371">
                  <a:extLst>
                    <a:ext uri="{FF2B5EF4-FFF2-40B4-BE49-F238E27FC236}">
                      <a16:creationId xmlns:a16="http://schemas.microsoft.com/office/drawing/2014/main" id="{F14F50B3-D4EF-4AE3-BE83-1FC31492D48F}"/>
                    </a:ext>
                  </a:extLst>
                </p:cNvPr>
                <p:cNvPicPr/>
                <p:nvPr/>
              </p:nvPicPr>
              <p:blipFill>
                <a:blip r:embed="rId54"/>
                <a:stretch>
                  <a:fillRect/>
                </a:stretch>
              </p:blipFill>
              <p:spPr>
                <a:xfrm>
                  <a:off x="7872472" y="5153502"/>
                  <a:ext cx="488160" cy="359280"/>
                </a:xfrm>
                <a:prstGeom prst="rect">
                  <a:avLst/>
                </a:prstGeom>
              </p:spPr>
            </p:pic>
          </mc:Fallback>
        </mc:AlternateContent>
        <mc:AlternateContent xmlns:mc="http://schemas.openxmlformats.org/markup-compatibility/2006">
          <mc:Choice xmlns:p14="http://schemas.microsoft.com/office/powerpoint/2010/main" Requires="p14">
            <p:contentPart p14:bwMode="auto" r:id="rId55">
              <p14:nvContentPartPr>
                <p14:cNvPr id="15373" name="Ink 15372">
                  <a:extLst>
                    <a:ext uri="{FF2B5EF4-FFF2-40B4-BE49-F238E27FC236}">
                      <a16:creationId xmlns:a16="http://schemas.microsoft.com/office/drawing/2014/main" id="{47763E18-CE31-4806-AAF1-7C88353B3C8A}"/>
                    </a:ext>
                  </a:extLst>
                </p14:cNvPr>
                <p14:cNvContentPartPr/>
                <p14:nvPr/>
              </p14:nvContentPartPr>
              <p14:xfrm>
                <a:off x="8452432" y="5108862"/>
                <a:ext cx="432000" cy="205560"/>
              </p14:xfrm>
            </p:contentPart>
          </mc:Choice>
          <mc:Fallback>
            <p:pic>
              <p:nvPicPr>
                <p:cNvPr id="15373" name="Ink 15372">
                  <a:extLst>
                    <a:ext uri="{FF2B5EF4-FFF2-40B4-BE49-F238E27FC236}">
                      <a16:creationId xmlns:a16="http://schemas.microsoft.com/office/drawing/2014/main" id="{47763E18-CE31-4806-AAF1-7C88353B3C8A}"/>
                    </a:ext>
                  </a:extLst>
                </p:cNvPr>
                <p:cNvPicPr/>
                <p:nvPr/>
              </p:nvPicPr>
              <p:blipFill>
                <a:blip r:embed="rId56"/>
                <a:stretch>
                  <a:fillRect/>
                </a:stretch>
              </p:blipFill>
              <p:spPr>
                <a:xfrm>
                  <a:off x="8443792" y="5100222"/>
                  <a:ext cx="449640" cy="223200"/>
                </a:xfrm>
                <a:prstGeom prst="rect">
                  <a:avLst/>
                </a:prstGeom>
              </p:spPr>
            </p:pic>
          </mc:Fallback>
        </mc:AlternateContent>
        <mc:AlternateContent xmlns:mc="http://schemas.openxmlformats.org/markup-compatibility/2006">
          <mc:Choice xmlns:p14="http://schemas.microsoft.com/office/powerpoint/2010/main" Requires="p14">
            <p:contentPart p14:bwMode="auto" r:id="rId57">
              <p14:nvContentPartPr>
                <p14:cNvPr id="15374" name="Ink 15373">
                  <a:extLst>
                    <a:ext uri="{FF2B5EF4-FFF2-40B4-BE49-F238E27FC236}">
                      <a16:creationId xmlns:a16="http://schemas.microsoft.com/office/drawing/2014/main" id="{3C4C77B6-7B76-4E80-8698-861C38DB5693}"/>
                    </a:ext>
                  </a:extLst>
                </p14:cNvPr>
                <p14:cNvContentPartPr/>
                <p14:nvPr/>
              </p14:nvContentPartPr>
              <p14:xfrm>
                <a:off x="8861392" y="4987182"/>
                <a:ext cx="170640" cy="246240"/>
              </p14:xfrm>
            </p:contentPart>
          </mc:Choice>
          <mc:Fallback>
            <p:pic>
              <p:nvPicPr>
                <p:cNvPr id="15374" name="Ink 15373">
                  <a:extLst>
                    <a:ext uri="{FF2B5EF4-FFF2-40B4-BE49-F238E27FC236}">
                      <a16:creationId xmlns:a16="http://schemas.microsoft.com/office/drawing/2014/main" id="{3C4C77B6-7B76-4E80-8698-861C38DB5693}"/>
                    </a:ext>
                  </a:extLst>
                </p:cNvPr>
                <p:cNvPicPr/>
                <p:nvPr/>
              </p:nvPicPr>
              <p:blipFill>
                <a:blip r:embed="rId58"/>
                <a:stretch>
                  <a:fillRect/>
                </a:stretch>
              </p:blipFill>
              <p:spPr>
                <a:xfrm>
                  <a:off x="8852752" y="4978182"/>
                  <a:ext cx="188280" cy="263880"/>
                </a:xfrm>
                <a:prstGeom prst="rect">
                  <a:avLst/>
                </a:prstGeom>
              </p:spPr>
            </p:pic>
          </mc:Fallback>
        </mc:AlternateContent>
        <mc:AlternateContent xmlns:mc="http://schemas.openxmlformats.org/markup-compatibility/2006">
          <mc:Choice xmlns:p14="http://schemas.microsoft.com/office/powerpoint/2010/main" Requires="p14">
            <p:contentPart p14:bwMode="auto" r:id="rId59">
              <p14:nvContentPartPr>
                <p14:cNvPr id="15375" name="Ink 15374">
                  <a:extLst>
                    <a:ext uri="{FF2B5EF4-FFF2-40B4-BE49-F238E27FC236}">
                      <a16:creationId xmlns:a16="http://schemas.microsoft.com/office/drawing/2014/main" id="{58C1BD36-A50E-4598-B5D0-5D7C81DE1B6A}"/>
                    </a:ext>
                  </a:extLst>
                </p14:cNvPr>
                <p14:cNvContentPartPr/>
                <p14:nvPr/>
              </p14:nvContentPartPr>
              <p14:xfrm>
                <a:off x="8931232" y="5044422"/>
                <a:ext cx="112320" cy="93600"/>
              </p14:xfrm>
            </p:contentPart>
          </mc:Choice>
          <mc:Fallback>
            <p:pic>
              <p:nvPicPr>
                <p:cNvPr id="15375" name="Ink 15374">
                  <a:extLst>
                    <a:ext uri="{FF2B5EF4-FFF2-40B4-BE49-F238E27FC236}">
                      <a16:creationId xmlns:a16="http://schemas.microsoft.com/office/drawing/2014/main" id="{58C1BD36-A50E-4598-B5D0-5D7C81DE1B6A}"/>
                    </a:ext>
                  </a:extLst>
                </p:cNvPr>
                <p:cNvPicPr/>
                <p:nvPr/>
              </p:nvPicPr>
              <p:blipFill>
                <a:blip r:embed="rId60"/>
                <a:stretch>
                  <a:fillRect/>
                </a:stretch>
              </p:blipFill>
              <p:spPr>
                <a:xfrm>
                  <a:off x="8922232" y="5035782"/>
                  <a:ext cx="129960" cy="111240"/>
                </a:xfrm>
                <a:prstGeom prst="rect">
                  <a:avLst/>
                </a:prstGeom>
              </p:spPr>
            </p:pic>
          </mc:Fallback>
        </mc:AlternateContent>
        <mc:AlternateContent xmlns:mc="http://schemas.openxmlformats.org/markup-compatibility/2006">
          <mc:Choice xmlns:p14="http://schemas.microsoft.com/office/powerpoint/2010/main" Requires="p14">
            <p:contentPart p14:bwMode="auto" r:id="rId61">
              <p14:nvContentPartPr>
                <p14:cNvPr id="15377" name="Ink 15376">
                  <a:extLst>
                    <a:ext uri="{FF2B5EF4-FFF2-40B4-BE49-F238E27FC236}">
                      <a16:creationId xmlns:a16="http://schemas.microsoft.com/office/drawing/2014/main" id="{9638A15C-CFEA-4FDB-B59A-7F2FE975898D}"/>
                    </a:ext>
                  </a:extLst>
                </p14:cNvPr>
                <p14:cNvContentPartPr/>
                <p14:nvPr/>
              </p14:nvContentPartPr>
              <p14:xfrm>
                <a:off x="5794552" y="5724102"/>
                <a:ext cx="201960" cy="231120"/>
              </p14:xfrm>
            </p:contentPart>
          </mc:Choice>
          <mc:Fallback>
            <p:pic>
              <p:nvPicPr>
                <p:cNvPr id="15377" name="Ink 15376">
                  <a:extLst>
                    <a:ext uri="{FF2B5EF4-FFF2-40B4-BE49-F238E27FC236}">
                      <a16:creationId xmlns:a16="http://schemas.microsoft.com/office/drawing/2014/main" id="{9638A15C-CFEA-4FDB-B59A-7F2FE975898D}"/>
                    </a:ext>
                  </a:extLst>
                </p:cNvPr>
                <p:cNvPicPr/>
                <p:nvPr/>
              </p:nvPicPr>
              <p:blipFill>
                <a:blip r:embed="rId62"/>
                <a:stretch>
                  <a:fillRect/>
                </a:stretch>
              </p:blipFill>
              <p:spPr>
                <a:xfrm>
                  <a:off x="5785552" y="5715102"/>
                  <a:ext cx="219600" cy="248760"/>
                </a:xfrm>
                <a:prstGeom prst="rect">
                  <a:avLst/>
                </a:prstGeom>
              </p:spPr>
            </p:pic>
          </mc:Fallback>
        </mc:AlternateContent>
        <mc:AlternateContent xmlns:mc="http://schemas.openxmlformats.org/markup-compatibility/2006">
          <mc:Choice xmlns:p14="http://schemas.microsoft.com/office/powerpoint/2010/main" Requires="p14">
            <p:contentPart p14:bwMode="auto" r:id="rId63">
              <p14:nvContentPartPr>
                <p14:cNvPr id="15378" name="Ink 15377">
                  <a:extLst>
                    <a:ext uri="{FF2B5EF4-FFF2-40B4-BE49-F238E27FC236}">
                      <a16:creationId xmlns:a16="http://schemas.microsoft.com/office/drawing/2014/main" id="{96BC1C4D-608B-4C74-9EC6-3A52AAF1F104}"/>
                    </a:ext>
                  </a:extLst>
                </p14:cNvPr>
                <p14:cNvContentPartPr/>
                <p14:nvPr/>
              </p14:nvContentPartPr>
              <p14:xfrm>
                <a:off x="5938552" y="5797182"/>
                <a:ext cx="44280" cy="227160"/>
              </p14:xfrm>
            </p:contentPart>
          </mc:Choice>
          <mc:Fallback>
            <p:pic>
              <p:nvPicPr>
                <p:cNvPr id="15378" name="Ink 15377">
                  <a:extLst>
                    <a:ext uri="{FF2B5EF4-FFF2-40B4-BE49-F238E27FC236}">
                      <a16:creationId xmlns:a16="http://schemas.microsoft.com/office/drawing/2014/main" id="{96BC1C4D-608B-4C74-9EC6-3A52AAF1F104}"/>
                    </a:ext>
                  </a:extLst>
                </p:cNvPr>
                <p:cNvPicPr/>
                <p:nvPr/>
              </p:nvPicPr>
              <p:blipFill>
                <a:blip r:embed="rId64"/>
                <a:stretch>
                  <a:fillRect/>
                </a:stretch>
              </p:blipFill>
              <p:spPr>
                <a:xfrm>
                  <a:off x="5929552" y="5788182"/>
                  <a:ext cx="61920" cy="244800"/>
                </a:xfrm>
                <a:prstGeom prst="rect">
                  <a:avLst/>
                </a:prstGeom>
              </p:spPr>
            </p:pic>
          </mc:Fallback>
        </mc:AlternateContent>
        <mc:AlternateContent xmlns:mc="http://schemas.openxmlformats.org/markup-compatibility/2006">
          <mc:Choice xmlns:p14="http://schemas.microsoft.com/office/powerpoint/2010/main" Requires="p14">
            <p:contentPart p14:bwMode="auto" r:id="rId65">
              <p14:nvContentPartPr>
                <p14:cNvPr id="15379" name="Ink 15378">
                  <a:extLst>
                    <a:ext uri="{FF2B5EF4-FFF2-40B4-BE49-F238E27FC236}">
                      <a16:creationId xmlns:a16="http://schemas.microsoft.com/office/drawing/2014/main" id="{ADE9900E-6CB1-4D9E-9416-4DACF7090744}"/>
                    </a:ext>
                  </a:extLst>
                </p14:cNvPr>
                <p14:cNvContentPartPr/>
                <p14:nvPr/>
              </p14:nvContentPartPr>
              <p14:xfrm>
                <a:off x="6104512" y="5814462"/>
                <a:ext cx="68760" cy="201960"/>
              </p14:xfrm>
            </p:contentPart>
          </mc:Choice>
          <mc:Fallback>
            <p:pic>
              <p:nvPicPr>
                <p:cNvPr id="15379" name="Ink 15378">
                  <a:extLst>
                    <a:ext uri="{FF2B5EF4-FFF2-40B4-BE49-F238E27FC236}">
                      <a16:creationId xmlns:a16="http://schemas.microsoft.com/office/drawing/2014/main" id="{ADE9900E-6CB1-4D9E-9416-4DACF7090744}"/>
                    </a:ext>
                  </a:extLst>
                </p:cNvPr>
                <p:cNvPicPr/>
                <p:nvPr/>
              </p:nvPicPr>
              <p:blipFill>
                <a:blip r:embed="rId66"/>
                <a:stretch>
                  <a:fillRect/>
                </a:stretch>
              </p:blipFill>
              <p:spPr>
                <a:xfrm>
                  <a:off x="6095512" y="5805462"/>
                  <a:ext cx="86400" cy="219600"/>
                </a:xfrm>
                <a:prstGeom prst="rect">
                  <a:avLst/>
                </a:prstGeom>
              </p:spPr>
            </p:pic>
          </mc:Fallback>
        </mc:AlternateContent>
        <mc:AlternateContent xmlns:mc="http://schemas.openxmlformats.org/markup-compatibility/2006">
          <mc:Choice xmlns:p14="http://schemas.microsoft.com/office/powerpoint/2010/main" Requires="p14">
            <p:contentPart p14:bwMode="auto" r:id="rId67">
              <p14:nvContentPartPr>
                <p14:cNvPr id="15380" name="Ink 15379">
                  <a:extLst>
                    <a:ext uri="{FF2B5EF4-FFF2-40B4-BE49-F238E27FC236}">
                      <a16:creationId xmlns:a16="http://schemas.microsoft.com/office/drawing/2014/main" id="{B1699075-CCF7-4CFE-A9D2-BE1942F3E062}"/>
                    </a:ext>
                  </a:extLst>
                </p14:cNvPr>
                <p14:cNvContentPartPr/>
                <p14:nvPr/>
              </p14:nvContentPartPr>
              <p14:xfrm>
                <a:off x="6306832" y="5775942"/>
                <a:ext cx="79920" cy="274320"/>
              </p14:xfrm>
            </p:contentPart>
          </mc:Choice>
          <mc:Fallback>
            <p:pic>
              <p:nvPicPr>
                <p:cNvPr id="15380" name="Ink 15379">
                  <a:extLst>
                    <a:ext uri="{FF2B5EF4-FFF2-40B4-BE49-F238E27FC236}">
                      <a16:creationId xmlns:a16="http://schemas.microsoft.com/office/drawing/2014/main" id="{B1699075-CCF7-4CFE-A9D2-BE1942F3E062}"/>
                    </a:ext>
                  </a:extLst>
                </p:cNvPr>
                <p:cNvPicPr/>
                <p:nvPr/>
              </p:nvPicPr>
              <p:blipFill>
                <a:blip r:embed="rId68"/>
                <a:stretch>
                  <a:fillRect/>
                </a:stretch>
              </p:blipFill>
              <p:spPr>
                <a:xfrm>
                  <a:off x="6298192" y="5767302"/>
                  <a:ext cx="97560" cy="291960"/>
                </a:xfrm>
                <a:prstGeom prst="rect">
                  <a:avLst/>
                </a:prstGeom>
              </p:spPr>
            </p:pic>
          </mc:Fallback>
        </mc:AlternateContent>
        <mc:AlternateContent xmlns:mc="http://schemas.openxmlformats.org/markup-compatibility/2006">
          <mc:Choice xmlns:p14="http://schemas.microsoft.com/office/powerpoint/2010/main" Requires="p14">
            <p:contentPart p14:bwMode="auto" r:id="rId69">
              <p14:nvContentPartPr>
                <p14:cNvPr id="15381" name="Ink 15380">
                  <a:extLst>
                    <a:ext uri="{FF2B5EF4-FFF2-40B4-BE49-F238E27FC236}">
                      <a16:creationId xmlns:a16="http://schemas.microsoft.com/office/drawing/2014/main" id="{86AF0709-28CA-4266-9D8B-7E5540EF20DA}"/>
                    </a:ext>
                  </a:extLst>
                </p14:cNvPr>
                <p14:cNvContentPartPr/>
                <p14:nvPr/>
              </p14:nvContentPartPr>
              <p14:xfrm>
                <a:off x="6554512" y="5708622"/>
                <a:ext cx="194760" cy="265680"/>
              </p14:xfrm>
            </p:contentPart>
          </mc:Choice>
          <mc:Fallback>
            <p:pic>
              <p:nvPicPr>
                <p:cNvPr id="15381" name="Ink 15380">
                  <a:extLst>
                    <a:ext uri="{FF2B5EF4-FFF2-40B4-BE49-F238E27FC236}">
                      <a16:creationId xmlns:a16="http://schemas.microsoft.com/office/drawing/2014/main" id="{86AF0709-28CA-4266-9D8B-7E5540EF20DA}"/>
                    </a:ext>
                  </a:extLst>
                </p:cNvPr>
                <p:cNvPicPr/>
                <p:nvPr/>
              </p:nvPicPr>
              <p:blipFill>
                <a:blip r:embed="rId70"/>
                <a:stretch>
                  <a:fillRect/>
                </a:stretch>
              </p:blipFill>
              <p:spPr>
                <a:xfrm>
                  <a:off x="6545872" y="5699622"/>
                  <a:ext cx="212400" cy="283320"/>
                </a:xfrm>
                <a:prstGeom prst="rect">
                  <a:avLst/>
                </a:prstGeom>
              </p:spPr>
            </p:pic>
          </mc:Fallback>
        </mc:AlternateContent>
        <mc:AlternateContent xmlns:mc="http://schemas.openxmlformats.org/markup-compatibility/2006">
          <mc:Choice xmlns:p14="http://schemas.microsoft.com/office/powerpoint/2010/main" Requires="p14">
            <p:contentPart p14:bwMode="auto" r:id="rId71">
              <p14:nvContentPartPr>
                <p14:cNvPr id="15382" name="Ink 15381">
                  <a:extLst>
                    <a:ext uri="{FF2B5EF4-FFF2-40B4-BE49-F238E27FC236}">
                      <a16:creationId xmlns:a16="http://schemas.microsoft.com/office/drawing/2014/main" id="{EAFC7122-20A6-48B2-944A-1B45EB15667D}"/>
                    </a:ext>
                  </a:extLst>
                </p14:cNvPr>
                <p14:cNvContentPartPr/>
                <p14:nvPr/>
              </p14:nvContentPartPr>
              <p14:xfrm>
                <a:off x="6843232" y="5624022"/>
                <a:ext cx="146880" cy="299880"/>
              </p14:xfrm>
            </p:contentPart>
          </mc:Choice>
          <mc:Fallback>
            <p:pic>
              <p:nvPicPr>
                <p:cNvPr id="15382" name="Ink 15381">
                  <a:extLst>
                    <a:ext uri="{FF2B5EF4-FFF2-40B4-BE49-F238E27FC236}">
                      <a16:creationId xmlns:a16="http://schemas.microsoft.com/office/drawing/2014/main" id="{EAFC7122-20A6-48B2-944A-1B45EB15667D}"/>
                    </a:ext>
                  </a:extLst>
                </p:cNvPr>
                <p:cNvPicPr/>
                <p:nvPr/>
              </p:nvPicPr>
              <p:blipFill>
                <a:blip r:embed="rId72"/>
                <a:stretch>
                  <a:fillRect/>
                </a:stretch>
              </p:blipFill>
              <p:spPr>
                <a:xfrm>
                  <a:off x="6834592" y="5615022"/>
                  <a:ext cx="164520" cy="317520"/>
                </a:xfrm>
                <a:prstGeom prst="rect">
                  <a:avLst/>
                </a:prstGeom>
              </p:spPr>
            </p:pic>
          </mc:Fallback>
        </mc:AlternateContent>
        <mc:AlternateContent xmlns:mc="http://schemas.openxmlformats.org/markup-compatibility/2006">
          <mc:Choice xmlns:p14="http://schemas.microsoft.com/office/powerpoint/2010/main" Requires="p14">
            <p:contentPart p14:bwMode="auto" r:id="rId73">
              <p14:nvContentPartPr>
                <p14:cNvPr id="15383" name="Ink 15382">
                  <a:extLst>
                    <a:ext uri="{FF2B5EF4-FFF2-40B4-BE49-F238E27FC236}">
                      <a16:creationId xmlns:a16="http://schemas.microsoft.com/office/drawing/2014/main" id="{6117D46E-77D1-4224-ABF6-E28D377F4C10}"/>
                    </a:ext>
                  </a:extLst>
                </p14:cNvPr>
                <p14:cNvContentPartPr/>
                <p14:nvPr/>
              </p14:nvContentPartPr>
              <p14:xfrm>
                <a:off x="7189192" y="5484342"/>
                <a:ext cx="222480" cy="262080"/>
              </p14:xfrm>
            </p:contentPart>
          </mc:Choice>
          <mc:Fallback>
            <p:pic>
              <p:nvPicPr>
                <p:cNvPr id="15383" name="Ink 15382">
                  <a:extLst>
                    <a:ext uri="{FF2B5EF4-FFF2-40B4-BE49-F238E27FC236}">
                      <a16:creationId xmlns:a16="http://schemas.microsoft.com/office/drawing/2014/main" id="{6117D46E-77D1-4224-ABF6-E28D377F4C10}"/>
                    </a:ext>
                  </a:extLst>
                </p:cNvPr>
                <p:cNvPicPr/>
                <p:nvPr/>
              </p:nvPicPr>
              <p:blipFill>
                <a:blip r:embed="rId74"/>
                <a:stretch>
                  <a:fillRect/>
                </a:stretch>
              </p:blipFill>
              <p:spPr>
                <a:xfrm>
                  <a:off x="7180552" y="5475342"/>
                  <a:ext cx="240120" cy="279720"/>
                </a:xfrm>
                <a:prstGeom prst="rect">
                  <a:avLst/>
                </a:prstGeom>
              </p:spPr>
            </p:pic>
          </mc:Fallback>
        </mc:AlternateContent>
        <mc:AlternateContent xmlns:mc="http://schemas.openxmlformats.org/markup-compatibility/2006">
          <mc:Choice xmlns:p14="http://schemas.microsoft.com/office/powerpoint/2010/main" Requires="p14">
            <p:contentPart p14:bwMode="auto" r:id="rId75">
              <p14:nvContentPartPr>
                <p14:cNvPr id="15384" name="Ink 15383">
                  <a:extLst>
                    <a:ext uri="{FF2B5EF4-FFF2-40B4-BE49-F238E27FC236}">
                      <a16:creationId xmlns:a16="http://schemas.microsoft.com/office/drawing/2014/main" id="{BC4C45C7-59D4-4A53-85E6-0DCEE6C2A5D3}"/>
                    </a:ext>
                  </a:extLst>
                </p14:cNvPr>
                <p14:cNvContentPartPr/>
                <p14:nvPr/>
              </p14:nvContentPartPr>
              <p14:xfrm>
                <a:off x="7242832" y="5520342"/>
                <a:ext cx="48240" cy="334440"/>
              </p14:xfrm>
            </p:contentPart>
          </mc:Choice>
          <mc:Fallback>
            <p:pic>
              <p:nvPicPr>
                <p:cNvPr id="15384" name="Ink 15383">
                  <a:extLst>
                    <a:ext uri="{FF2B5EF4-FFF2-40B4-BE49-F238E27FC236}">
                      <a16:creationId xmlns:a16="http://schemas.microsoft.com/office/drawing/2014/main" id="{BC4C45C7-59D4-4A53-85E6-0DCEE6C2A5D3}"/>
                    </a:ext>
                  </a:extLst>
                </p:cNvPr>
                <p:cNvPicPr/>
                <p:nvPr/>
              </p:nvPicPr>
              <p:blipFill>
                <a:blip r:embed="rId76"/>
                <a:stretch>
                  <a:fillRect/>
                </a:stretch>
              </p:blipFill>
              <p:spPr>
                <a:xfrm>
                  <a:off x="7233832" y="5511702"/>
                  <a:ext cx="65880" cy="352080"/>
                </a:xfrm>
                <a:prstGeom prst="rect">
                  <a:avLst/>
                </a:prstGeom>
              </p:spPr>
            </p:pic>
          </mc:Fallback>
        </mc:AlternateContent>
        <mc:AlternateContent xmlns:mc="http://schemas.openxmlformats.org/markup-compatibility/2006">
          <mc:Choice xmlns:p14="http://schemas.microsoft.com/office/powerpoint/2010/main" Requires="p14">
            <p:contentPart p14:bwMode="auto" r:id="rId77">
              <p14:nvContentPartPr>
                <p14:cNvPr id="15385" name="Ink 15384">
                  <a:extLst>
                    <a:ext uri="{FF2B5EF4-FFF2-40B4-BE49-F238E27FC236}">
                      <a16:creationId xmlns:a16="http://schemas.microsoft.com/office/drawing/2014/main" id="{9B006D6A-56E3-44C3-B477-09D99361AF82}"/>
                    </a:ext>
                  </a:extLst>
                </p14:cNvPr>
                <p14:cNvContentPartPr/>
                <p14:nvPr/>
              </p14:nvContentPartPr>
              <p14:xfrm>
                <a:off x="7425712" y="5571822"/>
                <a:ext cx="338400" cy="374400"/>
              </p14:xfrm>
            </p:contentPart>
          </mc:Choice>
          <mc:Fallback>
            <p:pic>
              <p:nvPicPr>
                <p:cNvPr id="15385" name="Ink 15384">
                  <a:extLst>
                    <a:ext uri="{FF2B5EF4-FFF2-40B4-BE49-F238E27FC236}">
                      <a16:creationId xmlns:a16="http://schemas.microsoft.com/office/drawing/2014/main" id="{9B006D6A-56E3-44C3-B477-09D99361AF82}"/>
                    </a:ext>
                  </a:extLst>
                </p:cNvPr>
                <p:cNvPicPr/>
                <p:nvPr/>
              </p:nvPicPr>
              <p:blipFill>
                <a:blip r:embed="rId78"/>
                <a:stretch>
                  <a:fillRect/>
                </a:stretch>
              </p:blipFill>
              <p:spPr>
                <a:xfrm>
                  <a:off x="7417072" y="5562822"/>
                  <a:ext cx="356040" cy="392040"/>
                </a:xfrm>
                <a:prstGeom prst="rect">
                  <a:avLst/>
                </a:prstGeom>
              </p:spPr>
            </p:pic>
          </mc:Fallback>
        </mc:AlternateContent>
        <mc:AlternateContent xmlns:mc="http://schemas.openxmlformats.org/markup-compatibility/2006">
          <mc:Choice xmlns:p14="http://schemas.microsoft.com/office/powerpoint/2010/main" Requires="p14">
            <p:contentPart p14:bwMode="auto" r:id="rId79">
              <p14:nvContentPartPr>
                <p14:cNvPr id="15386" name="Ink 15385">
                  <a:extLst>
                    <a:ext uri="{FF2B5EF4-FFF2-40B4-BE49-F238E27FC236}">
                      <a16:creationId xmlns:a16="http://schemas.microsoft.com/office/drawing/2014/main" id="{44D3E078-E335-46F6-BAE9-AC7439C589B6}"/>
                    </a:ext>
                  </a:extLst>
                </p14:cNvPr>
                <p14:cNvContentPartPr/>
                <p14:nvPr/>
              </p14:nvContentPartPr>
              <p14:xfrm>
                <a:off x="7049872" y="5299302"/>
                <a:ext cx="924480" cy="720000"/>
              </p14:xfrm>
            </p:contentPart>
          </mc:Choice>
          <mc:Fallback>
            <p:pic>
              <p:nvPicPr>
                <p:cNvPr id="15386" name="Ink 15385">
                  <a:extLst>
                    <a:ext uri="{FF2B5EF4-FFF2-40B4-BE49-F238E27FC236}">
                      <a16:creationId xmlns:a16="http://schemas.microsoft.com/office/drawing/2014/main" id="{44D3E078-E335-46F6-BAE9-AC7439C589B6}"/>
                    </a:ext>
                  </a:extLst>
                </p:cNvPr>
                <p:cNvPicPr/>
                <p:nvPr/>
              </p:nvPicPr>
              <p:blipFill>
                <a:blip r:embed="rId80"/>
                <a:stretch>
                  <a:fillRect/>
                </a:stretch>
              </p:blipFill>
              <p:spPr>
                <a:xfrm>
                  <a:off x="7040872" y="5290662"/>
                  <a:ext cx="942120" cy="737640"/>
                </a:xfrm>
                <a:prstGeom prst="rect">
                  <a:avLst/>
                </a:prstGeom>
              </p:spPr>
            </p:pic>
          </mc:Fallback>
        </mc:AlternateContent>
        <mc:AlternateContent xmlns:mc="http://schemas.openxmlformats.org/markup-compatibility/2006">
          <mc:Choice xmlns:p14="http://schemas.microsoft.com/office/powerpoint/2010/main" Requires="p14">
            <p:contentPart p14:bwMode="auto" r:id="rId81">
              <p14:nvContentPartPr>
                <p14:cNvPr id="15388" name="Ink 15387">
                  <a:extLst>
                    <a:ext uri="{FF2B5EF4-FFF2-40B4-BE49-F238E27FC236}">
                      <a16:creationId xmlns:a16="http://schemas.microsoft.com/office/drawing/2014/main" id="{DE936643-AC63-4B1B-99F7-BE50E92048C1}"/>
                    </a:ext>
                  </a:extLst>
                </p14:cNvPr>
                <p14:cNvContentPartPr/>
                <p14:nvPr/>
              </p14:nvContentPartPr>
              <p14:xfrm>
                <a:off x="7535872" y="6018582"/>
                <a:ext cx="85680" cy="375480"/>
              </p14:xfrm>
            </p:contentPart>
          </mc:Choice>
          <mc:Fallback>
            <p:pic>
              <p:nvPicPr>
                <p:cNvPr id="15388" name="Ink 15387">
                  <a:extLst>
                    <a:ext uri="{FF2B5EF4-FFF2-40B4-BE49-F238E27FC236}">
                      <a16:creationId xmlns:a16="http://schemas.microsoft.com/office/drawing/2014/main" id="{DE936643-AC63-4B1B-99F7-BE50E92048C1}"/>
                    </a:ext>
                  </a:extLst>
                </p:cNvPr>
                <p:cNvPicPr/>
                <p:nvPr/>
              </p:nvPicPr>
              <p:blipFill>
                <a:blip r:embed="rId82"/>
                <a:stretch>
                  <a:fillRect/>
                </a:stretch>
              </p:blipFill>
              <p:spPr>
                <a:xfrm>
                  <a:off x="7526872" y="6009942"/>
                  <a:ext cx="103320" cy="393120"/>
                </a:xfrm>
                <a:prstGeom prst="rect">
                  <a:avLst/>
                </a:prstGeom>
              </p:spPr>
            </p:pic>
          </mc:Fallback>
        </mc:AlternateContent>
        <mc:AlternateContent xmlns:mc="http://schemas.openxmlformats.org/markup-compatibility/2006">
          <mc:Choice xmlns:p14="http://schemas.microsoft.com/office/powerpoint/2010/main" Requires="p14">
            <p:contentPart p14:bwMode="auto" r:id="rId83">
              <p14:nvContentPartPr>
                <p14:cNvPr id="15389" name="Ink 15388">
                  <a:extLst>
                    <a:ext uri="{FF2B5EF4-FFF2-40B4-BE49-F238E27FC236}">
                      <a16:creationId xmlns:a16="http://schemas.microsoft.com/office/drawing/2014/main" id="{6AD444A5-5B15-4C73-BAD4-53CB0AB50C70}"/>
                    </a:ext>
                  </a:extLst>
                </p14:cNvPr>
                <p14:cNvContentPartPr/>
                <p14:nvPr/>
              </p14:nvContentPartPr>
              <p14:xfrm>
                <a:off x="7431112" y="5968902"/>
                <a:ext cx="285120" cy="424080"/>
              </p14:xfrm>
            </p:contentPart>
          </mc:Choice>
          <mc:Fallback>
            <p:pic>
              <p:nvPicPr>
                <p:cNvPr id="15389" name="Ink 15388">
                  <a:extLst>
                    <a:ext uri="{FF2B5EF4-FFF2-40B4-BE49-F238E27FC236}">
                      <a16:creationId xmlns:a16="http://schemas.microsoft.com/office/drawing/2014/main" id="{6AD444A5-5B15-4C73-BAD4-53CB0AB50C70}"/>
                    </a:ext>
                  </a:extLst>
                </p:cNvPr>
                <p:cNvPicPr/>
                <p:nvPr/>
              </p:nvPicPr>
              <p:blipFill>
                <a:blip r:embed="rId84"/>
                <a:stretch>
                  <a:fillRect/>
                </a:stretch>
              </p:blipFill>
              <p:spPr>
                <a:xfrm>
                  <a:off x="7422472" y="5959902"/>
                  <a:ext cx="302760" cy="441720"/>
                </a:xfrm>
                <a:prstGeom prst="rect">
                  <a:avLst/>
                </a:prstGeom>
              </p:spPr>
            </p:pic>
          </mc:Fallback>
        </mc:AlternateContent>
        <mc:AlternateContent xmlns:mc="http://schemas.openxmlformats.org/markup-compatibility/2006">
          <mc:Choice xmlns:p14="http://schemas.microsoft.com/office/powerpoint/2010/main" Requires="p14">
            <p:contentPart p14:bwMode="auto" r:id="rId85">
              <p14:nvContentPartPr>
                <p14:cNvPr id="15390" name="Ink 15389">
                  <a:extLst>
                    <a:ext uri="{FF2B5EF4-FFF2-40B4-BE49-F238E27FC236}">
                      <a16:creationId xmlns:a16="http://schemas.microsoft.com/office/drawing/2014/main" id="{5BC42A09-9968-4969-BDA7-C0DA00AFA6C4}"/>
                    </a:ext>
                  </a:extLst>
                </p14:cNvPr>
                <p14:cNvContentPartPr/>
                <p14:nvPr/>
              </p14:nvContentPartPr>
              <p14:xfrm>
                <a:off x="7646752" y="6081942"/>
                <a:ext cx="335520" cy="99000"/>
              </p14:xfrm>
            </p:contentPart>
          </mc:Choice>
          <mc:Fallback>
            <p:pic>
              <p:nvPicPr>
                <p:cNvPr id="15390" name="Ink 15389">
                  <a:extLst>
                    <a:ext uri="{FF2B5EF4-FFF2-40B4-BE49-F238E27FC236}">
                      <a16:creationId xmlns:a16="http://schemas.microsoft.com/office/drawing/2014/main" id="{5BC42A09-9968-4969-BDA7-C0DA00AFA6C4}"/>
                    </a:ext>
                  </a:extLst>
                </p:cNvPr>
                <p:cNvPicPr/>
                <p:nvPr/>
              </p:nvPicPr>
              <p:blipFill>
                <a:blip r:embed="rId86"/>
                <a:stretch>
                  <a:fillRect/>
                </a:stretch>
              </p:blipFill>
              <p:spPr>
                <a:xfrm>
                  <a:off x="7638112" y="6072942"/>
                  <a:ext cx="353160" cy="116640"/>
                </a:xfrm>
                <a:prstGeom prst="rect">
                  <a:avLst/>
                </a:prstGeom>
              </p:spPr>
            </p:pic>
          </mc:Fallback>
        </mc:AlternateContent>
        <mc:AlternateContent xmlns:mc="http://schemas.openxmlformats.org/markup-compatibility/2006">
          <mc:Choice xmlns:p14="http://schemas.microsoft.com/office/powerpoint/2010/main" Requires="p14">
            <p:contentPart p14:bwMode="auto" r:id="rId87">
              <p14:nvContentPartPr>
                <p14:cNvPr id="15392" name="Ink 15391">
                  <a:extLst>
                    <a:ext uri="{FF2B5EF4-FFF2-40B4-BE49-F238E27FC236}">
                      <a16:creationId xmlns:a16="http://schemas.microsoft.com/office/drawing/2014/main" id="{5B675EAC-BEB9-4CDB-970B-A85E70E00074}"/>
                    </a:ext>
                  </a:extLst>
                </p14:cNvPr>
                <p14:cNvContentPartPr/>
                <p14:nvPr/>
              </p14:nvContentPartPr>
              <p14:xfrm>
                <a:off x="5937112" y="6322062"/>
                <a:ext cx="217080" cy="270000"/>
              </p14:xfrm>
            </p:contentPart>
          </mc:Choice>
          <mc:Fallback>
            <p:pic>
              <p:nvPicPr>
                <p:cNvPr id="15392" name="Ink 15391">
                  <a:extLst>
                    <a:ext uri="{FF2B5EF4-FFF2-40B4-BE49-F238E27FC236}">
                      <a16:creationId xmlns:a16="http://schemas.microsoft.com/office/drawing/2014/main" id="{5B675EAC-BEB9-4CDB-970B-A85E70E00074}"/>
                    </a:ext>
                  </a:extLst>
                </p:cNvPr>
                <p:cNvPicPr/>
                <p:nvPr/>
              </p:nvPicPr>
              <p:blipFill>
                <a:blip r:embed="rId88"/>
                <a:stretch>
                  <a:fillRect/>
                </a:stretch>
              </p:blipFill>
              <p:spPr>
                <a:xfrm>
                  <a:off x="5928112" y="6313062"/>
                  <a:ext cx="234720" cy="287640"/>
                </a:xfrm>
                <a:prstGeom prst="rect">
                  <a:avLst/>
                </a:prstGeom>
              </p:spPr>
            </p:pic>
          </mc:Fallback>
        </mc:AlternateContent>
        <mc:AlternateContent xmlns:mc="http://schemas.openxmlformats.org/markup-compatibility/2006">
          <mc:Choice xmlns:p14="http://schemas.microsoft.com/office/powerpoint/2010/main" Requires="p14">
            <p:contentPart p14:bwMode="auto" r:id="rId89">
              <p14:nvContentPartPr>
                <p14:cNvPr id="15393" name="Ink 15392">
                  <a:extLst>
                    <a:ext uri="{FF2B5EF4-FFF2-40B4-BE49-F238E27FC236}">
                      <a16:creationId xmlns:a16="http://schemas.microsoft.com/office/drawing/2014/main" id="{0458B5BB-6110-4727-9494-DD5BA5DD0A5E}"/>
                    </a:ext>
                  </a:extLst>
                </p14:cNvPr>
                <p14:cNvContentPartPr/>
                <p14:nvPr/>
              </p14:nvContentPartPr>
              <p14:xfrm>
                <a:off x="5600512" y="6226662"/>
                <a:ext cx="120600" cy="216000"/>
              </p14:xfrm>
            </p:contentPart>
          </mc:Choice>
          <mc:Fallback>
            <p:pic>
              <p:nvPicPr>
                <p:cNvPr id="15393" name="Ink 15392">
                  <a:extLst>
                    <a:ext uri="{FF2B5EF4-FFF2-40B4-BE49-F238E27FC236}">
                      <a16:creationId xmlns:a16="http://schemas.microsoft.com/office/drawing/2014/main" id="{0458B5BB-6110-4727-9494-DD5BA5DD0A5E}"/>
                    </a:ext>
                  </a:extLst>
                </p:cNvPr>
                <p:cNvPicPr/>
                <p:nvPr/>
              </p:nvPicPr>
              <p:blipFill>
                <a:blip r:embed="rId90"/>
                <a:stretch>
                  <a:fillRect/>
                </a:stretch>
              </p:blipFill>
              <p:spPr>
                <a:xfrm>
                  <a:off x="5591872" y="6217662"/>
                  <a:ext cx="138240" cy="233640"/>
                </a:xfrm>
                <a:prstGeom prst="rect">
                  <a:avLst/>
                </a:prstGeom>
              </p:spPr>
            </p:pic>
          </mc:Fallback>
        </mc:AlternateContent>
        <mc:AlternateContent xmlns:mc="http://schemas.openxmlformats.org/markup-compatibility/2006">
          <mc:Choice xmlns:p14="http://schemas.microsoft.com/office/powerpoint/2010/main" Requires="p14">
            <p:contentPart p14:bwMode="auto" r:id="rId91">
              <p14:nvContentPartPr>
                <p14:cNvPr id="15394" name="Ink 15393">
                  <a:extLst>
                    <a:ext uri="{FF2B5EF4-FFF2-40B4-BE49-F238E27FC236}">
                      <a16:creationId xmlns:a16="http://schemas.microsoft.com/office/drawing/2014/main" id="{3BE58280-D2A3-4AB7-B838-5C03B6189E79}"/>
                    </a:ext>
                  </a:extLst>
                </p14:cNvPr>
                <p14:cNvContentPartPr/>
                <p14:nvPr/>
              </p14:nvContentPartPr>
              <p14:xfrm>
                <a:off x="5640832" y="6202902"/>
                <a:ext cx="27000" cy="240480"/>
              </p14:xfrm>
            </p:contentPart>
          </mc:Choice>
          <mc:Fallback>
            <p:pic>
              <p:nvPicPr>
                <p:cNvPr id="15394" name="Ink 15393">
                  <a:extLst>
                    <a:ext uri="{FF2B5EF4-FFF2-40B4-BE49-F238E27FC236}">
                      <a16:creationId xmlns:a16="http://schemas.microsoft.com/office/drawing/2014/main" id="{3BE58280-D2A3-4AB7-B838-5C03B6189E79}"/>
                    </a:ext>
                  </a:extLst>
                </p:cNvPr>
                <p:cNvPicPr/>
                <p:nvPr/>
              </p:nvPicPr>
              <p:blipFill>
                <a:blip r:embed="rId92"/>
                <a:stretch>
                  <a:fillRect/>
                </a:stretch>
              </p:blipFill>
              <p:spPr>
                <a:xfrm>
                  <a:off x="5632192" y="6193902"/>
                  <a:ext cx="44640" cy="258120"/>
                </a:xfrm>
                <a:prstGeom prst="rect">
                  <a:avLst/>
                </a:prstGeom>
              </p:spPr>
            </p:pic>
          </mc:Fallback>
        </mc:AlternateContent>
        <mc:AlternateContent xmlns:mc="http://schemas.openxmlformats.org/markup-compatibility/2006">
          <mc:Choice xmlns:p14="http://schemas.microsoft.com/office/powerpoint/2010/main" Requires="p14">
            <p:contentPart p14:bwMode="auto" r:id="rId93">
              <p14:nvContentPartPr>
                <p14:cNvPr id="15396" name="Ink 15395">
                  <a:extLst>
                    <a:ext uri="{FF2B5EF4-FFF2-40B4-BE49-F238E27FC236}">
                      <a16:creationId xmlns:a16="http://schemas.microsoft.com/office/drawing/2014/main" id="{B0C60C60-0986-4EF4-A848-EEA4A58CC6CB}"/>
                    </a:ext>
                  </a:extLst>
                </p14:cNvPr>
                <p14:cNvContentPartPr/>
                <p14:nvPr/>
              </p14:nvContentPartPr>
              <p14:xfrm>
                <a:off x="5403232" y="6103542"/>
                <a:ext cx="956520" cy="532440"/>
              </p14:xfrm>
            </p:contentPart>
          </mc:Choice>
          <mc:Fallback>
            <p:pic>
              <p:nvPicPr>
                <p:cNvPr id="15396" name="Ink 15395">
                  <a:extLst>
                    <a:ext uri="{FF2B5EF4-FFF2-40B4-BE49-F238E27FC236}">
                      <a16:creationId xmlns:a16="http://schemas.microsoft.com/office/drawing/2014/main" id="{B0C60C60-0986-4EF4-A848-EEA4A58CC6CB}"/>
                    </a:ext>
                  </a:extLst>
                </p:cNvPr>
                <p:cNvPicPr/>
                <p:nvPr/>
              </p:nvPicPr>
              <p:blipFill>
                <a:blip r:embed="rId94"/>
                <a:stretch>
                  <a:fillRect/>
                </a:stretch>
              </p:blipFill>
              <p:spPr>
                <a:xfrm>
                  <a:off x="5394592" y="6094542"/>
                  <a:ext cx="974160" cy="550080"/>
                </a:xfrm>
                <a:prstGeom prst="rect">
                  <a:avLst/>
                </a:prstGeom>
              </p:spPr>
            </p:pic>
          </mc:Fallback>
        </mc:AlternateContent>
        <mc:AlternateContent xmlns:mc="http://schemas.openxmlformats.org/markup-compatibility/2006">
          <mc:Choice xmlns:p14="http://schemas.microsoft.com/office/powerpoint/2010/main" Requires="p14">
            <p:contentPart p14:bwMode="auto" r:id="rId95">
              <p14:nvContentPartPr>
                <p14:cNvPr id="15409" name="Ink 15408">
                  <a:extLst>
                    <a:ext uri="{FF2B5EF4-FFF2-40B4-BE49-F238E27FC236}">
                      <a16:creationId xmlns:a16="http://schemas.microsoft.com/office/drawing/2014/main" id="{1C4A6845-A780-4A36-A163-DAFE200D0304}"/>
                    </a:ext>
                  </a:extLst>
                </p14:cNvPr>
                <p14:cNvContentPartPr/>
                <p14:nvPr/>
              </p14:nvContentPartPr>
              <p14:xfrm>
                <a:off x="5446072" y="5109582"/>
                <a:ext cx="746640" cy="504000"/>
              </p14:xfrm>
            </p:contentPart>
          </mc:Choice>
          <mc:Fallback>
            <p:pic>
              <p:nvPicPr>
                <p:cNvPr id="15409" name="Ink 15408">
                  <a:extLst>
                    <a:ext uri="{FF2B5EF4-FFF2-40B4-BE49-F238E27FC236}">
                      <a16:creationId xmlns:a16="http://schemas.microsoft.com/office/drawing/2014/main" id="{1C4A6845-A780-4A36-A163-DAFE200D0304}"/>
                    </a:ext>
                  </a:extLst>
                </p:cNvPr>
                <p:cNvPicPr/>
                <p:nvPr/>
              </p:nvPicPr>
              <p:blipFill>
                <a:blip r:embed="rId96"/>
                <a:stretch>
                  <a:fillRect/>
                </a:stretch>
              </p:blipFill>
              <p:spPr>
                <a:xfrm>
                  <a:off x="5437072" y="5100582"/>
                  <a:ext cx="764280" cy="521640"/>
                </a:xfrm>
                <a:prstGeom prst="rect">
                  <a:avLst/>
                </a:prstGeom>
              </p:spPr>
            </p:pic>
          </mc:Fallback>
        </mc:AlternateContent>
      </p:grpSp>
      <p:grpSp>
        <p:nvGrpSpPr>
          <p:cNvPr id="15415" name="Group 15414">
            <a:extLst>
              <a:ext uri="{FF2B5EF4-FFF2-40B4-BE49-F238E27FC236}">
                <a16:creationId xmlns:a16="http://schemas.microsoft.com/office/drawing/2014/main" id="{CF74026D-5DC5-413C-8A3B-E962E11F6B9F}"/>
              </a:ext>
            </a:extLst>
          </p:cNvPr>
          <p:cNvGrpSpPr/>
          <p:nvPr/>
        </p:nvGrpSpPr>
        <p:grpSpPr>
          <a:xfrm>
            <a:off x="1810792" y="5202462"/>
            <a:ext cx="1320840" cy="1274760"/>
            <a:chOff x="1810792" y="5202462"/>
            <a:chExt cx="1320840" cy="1274760"/>
          </a:xfrm>
        </p:grpSpPr>
        <mc:AlternateContent xmlns:mc="http://schemas.openxmlformats.org/markup-compatibility/2006">
          <mc:Choice xmlns:p14="http://schemas.microsoft.com/office/powerpoint/2010/main" Requires="p14">
            <p:contentPart p14:bwMode="auto" r:id="rId97">
              <p14:nvContentPartPr>
                <p14:cNvPr id="2" name="Ink 1">
                  <a:extLst>
                    <a:ext uri="{FF2B5EF4-FFF2-40B4-BE49-F238E27FC236}">
                      <a16:creationId xmlns:a16="http://schemas.microsoft.com/office/drawing/2014/main" id="{9132940E-9F80-4C61-80F2-94FD2C16D798}"/>
                    </a:ext>
                  </a:extLst>
                </p14:cNvPr>
                <p14:cNvContentPartPr/>
                <p14:nvPr/>
              </p14:nvContentPartPr>
              <p14:xfrm>
                <a:off x="2895472" y="5311902"/>
                <a:ext cx="49320" cy="208800"/>
              </p14:xfrm>
            </p:contentPart>
          </mc:Choice>
          <mc:Fallback>
            <p:pic>
              <p:nvPicPr>
                <p:cNvPr id="2" name="Ink 1">
                  <a:extLst>
                    <a:ext uri="{FF2B5EF4-FFF2-40B4-BE49-F238E27FC236}">
                      <a16:creationId xmlns:a16="http://schemas.microsoft.com/office/drawing/2014/main" id="{9132940E-9F80-4C61-80F2-94FD2C16D798}"/>
                    </a:ext>
                  </a:extLst>
                </p:cNvPr>
                <p:cNvPicPr/>
                <p:nvPr/>
              </p:nvPicPr>
              <p:blipFill>
                <a:blip r:embed="rId98"/>
                <a:stretch>
                  <a:fillRect/>
                </a:stretch>
              </p:blipFill>
              <p:spPr>
                <a:xfrm>
                  <a:off x="2886472" y="5303262"/>
                  <a:ext cx="66960" cy="226440"/>
                </a:xfrm>
                <a:prstGeom prst="rect">
                  <a:avLst/>
                </a:prstGeom>
              </p:spPr>
            </p:pic>
          </mc:Fallback>
        </mc:AlternateContent>
        <mc:AlternateContent xmlns:mc="http://schemas.openxmlformats.org/markup-compatibility/2006">
          <mc:Choice xmlns:p14="http://schemas.microsoft.com/office/powerpoint/2010/main" Requires="p14">
            <p:contentPart p14:bwMode="auto" r:id="rId99">
              <p14:nvContentPartPr>
                <p14:cNvPr id="3" name="Ink 2">
                  <a:extLst>
                    <a:ext uri="{FF2B5EF4-FFF2-40B4-BE49-F238E27FC236}">
                      <a16:creationId xmlns:a16="http://schemas.microsoft.com/office/drawing/2014/main" id="{EF1B9F7C-D395-489C-8AE7-0784D2375EE2}"/>
                    </a:ext>
                  </a:extLst>
                </p14:cNvPr>
                <p14:cNvContentPartPr/>
                <p14:nvPr/>
              </p14:nvContentPartPr>
              <p14:xfrm>
                <a:off x="3105712" y="5308302"/>
                <a:ext cx="11160" cy="177840"/>
              </p14:xfrm>
            </p:contentPart>
          </mc:Choice>
          <mc:Fallback>
            <p:pic>
              <p:nvPicPr>
                <p:cNvPr id="3" name="Ink 2">
                  <a:extLst>
                    <a:ext uri="{FF2B5EF4-FFF2-40B4-BE49-F238E27FC236}">
                      <a16:creationId xmlns:a16="http://schemas.microsoft.com/office/drawing/2014/main" id="{EF1B9F7C-D395-489C-8AE7-0784D2375EE2}"/>
                    </a:ext>
                  </a:extLst>
                </p:cNvPr>
                <p:cNvPicPr/>
                <p:nvPr/>
              </p:nvPicPr>
              <p:blipFill>
                <a:blip r:embed="rId100"/>
                <a:stretch>
                  <a:fillRect/>
                </a:stretch>
              </p:blipFill>
              <p:spPr>
                <a:xfrm>
                  <a:off x="3096712" y="5299302"/>
                  <a:ext cx="28800" cy="195480"/>
                </a:xfrm>
                <a:prstGeom prst="rect">
                  <a:avLst/>
                </a:prstGeom>
              </p:spPr>
            </p:pic>
          </mc:Fallback>
        </mc:AlternateContent>
        <mc:AlternateContent xmlns:mc="http://schemas.openxmlformats.org/markup-compatibility/2006">
          <mc:Choice xmlns:p14="http://schemas.microsoft.com/office/powerpoint/2010/main" Requires="p14">
            <p:contentPart p14:bwMode="auto" r:id="rId101">
              <p14:nvContentPartPr>
                <p14:cNvPr id="4" name="Ink 3">
                  <a:extLst>
                    <a:ext uri="{FF2B5EF4-FFF2-40B4-BE49-F238E27FC236}">
                      <a16:creationId xmlns:a16="http://schemas.microsoft.com/office/drawing/2014/main" id="{A9A0EF56-6B5E-4041-95CF-070F18CF9F09}"/>
                    </a:ext>
                  </a:extLst>
                </p14:cNvPr>
                <p14:cNvContentPartPr/>
                <p14:nvPr/>
              </p14:nvContentPartPr>
              <p14:xfrm>
                <a:off x="2561392" y="5202462"/>
                <a:ext cx="187560" cy="137520"/>
              </p14:xfrm>
            </p:contentPart>
          </mc:Choice>
          <mc:Fallback>
            <p:pic>
              <p:nvPicPr>
                <p:cNvPr id="4" name="Ink 3">
                  <a:extLst>
                    <a:ext uri="{FF2B5EF4-FFF2-40B4-BE49-F238E27FC236}">
                      <a16:creationId xmlns:a16="http://schemas.microsoft.com/office/drawing/2014/main" id="{A9A0EF56-6B5E-4041-95CF-070F18CF9F09}"/>
                    </a:ext>
                  </a:extLst>
                </p:cNvPr>
                <p:cNvPicPr/>
                <p:nvPr/>
              </p:nvPicPr>
              <p:blipFill>
                <a:blip r:embed="rId102"/>
                <a:stretch>
                  <a:fillRect/>
                </a:stretch>
              </p:blipFill>
              <p:spPr>
                <a:xfrm>
                  <a:off x="2552392" y="5193822"/>
                  <a:ext cx="205200" cy="155160"/>
                </a:xfrm>
                <a:prstGeom prst="rect">
                  <a:avLst/>
                </a:prstGeom>
              </p:spPr>
            </p:pic>
          </mc:Fallback>
        </mc:AlternateContent>
        <mc:AlternateContent xmlns:mc="http://schemas.openxmlformats.org/markup-compatibility/2006">
          <mc:Choice xmlns:p14="http://schemas.microsoft.com/office/powerpoint/2010/main" Requires="p14">
            <p:contentPart p14:bwMode="auto" r:id="rId103">
              <p14:nvContentPartPr>
                <p14:cNvPr id="6" name="Ink 5">
                  <a:extLst>
                    <a:ext uri="{FF2B5EF4-FFF2-40B4-BE49-F238E27FC236}">
                      <a16:creationId xmlns:a16="http://schemas.microsoft.com/office/drawing/2014/main" id="{3F93D244-5FA2-46E7-9C1F-591A0F5141C2}"/>
                    </a:ext>
                  </a:extLst>
                </p14:cNvPr>
                <p14:cNvContentPartPr/>
                <p14:nvPr/>
              </p14:nvContentPartPr>
              <p14:xfrm>
                <a:off x="2719072" y="5207142"/>
                <a:ext cx="9720" cy="95760"/>
              </p14:xfrm>
            </p:contentPart>
          </mc:Choice>
          <mc:Fallback>
            <p:pic>
              <p:nvPicPr>
                <p:cNvPr id="6" name="Ink 5">
                  <a:extLst>
                    <a:ext uri="{FF2B5EF4-FFF2-40B4-BE49-F238E27FC236}">
                      <a16:creationId xmlns:a16="http://schemas.microsoft.com/office/drawing/2014/main" id="{3F93D244-5FA2-46E7-9C1F-591A0F5141C2}"/>
                    </a:ext>
                  </a:extLst>
                </p:cNvPr>
                <p:cNvPicPr/>
                <p:nvPr/>
              </p:nvPicPr>
              <p:blipFill>
                <a:blip r:embed="rId104"/>
                <a:stretch>
                  <a:fillRect/>
                </a:stretch>
              </p:blipFill>
              <p:spPr>
                <a:xfrm>
                  <a:off x="2710072" y="5198502"/>
                  <a:ext cx="27360" cy="113400"/>
                </a:xfrm>
                <a:prstGeom prst="rect">
                  <a:avLst/>
                </a:prstGeom>
              </p:spPr>
            </p:pic>
          </mc:Fallback>
        </mc:AlternateContent>
        <mc:AlternateContent xmlns:mc="http://schemas.openxmlformats.org/markup-compatibility/2006">
          <mc:Choice xmlns:p14="http://schemas.microsoft.com/office/powerpoint/2010/main" Requires="p14">
            <p:contentPart p14:bwMode="auto" r:id="rId105">
              <p14:nvContentPartPr>
                <p14:cNvPr id="9" name="Ink 8">
                  <a:extLst>
                    <a:ext uri="{FF2B5EF4-FFF2-40B4-BE49-F238E27FC236}">
                      <a16:creationId xmlns:a16="http://schemas.microsoft.com/office/drawing/2014/main" id="{76BA7A72-9990-4B53-B809-0633FD9BEC73}"/>
                    </a:ext>
                  </a:extLst>
                </p14:cNvPr>
                <p14:cNvContentPartPr/>
                <p14:nvPr/>
              </p14:nvContentPartPr>
              <p14:xfrm>
                <a:off x="2726992" y="5269422"/>
                <a:ext cx="360" cy="3960"/>
              </p14:xfrm>
            </p:contentPart>
          </mc:Choice>
          <mc:Fallback>
            <p:pic>
              <p:nvPicPr>
                <p:cNvPr id="9" name="Ink 8">
                  <a:extLst>
                    <a:ext uri="{FF2B5EF4-FFF2-40B4-BE49-F238E27FC236}">
                      <a16:creationId xmlns:a16="http://schemas.microsoft.com/office/drawing/2014/main" id="{76BA7A72-9990-4B53-B809-0633FD9BEC73}"/>
                    </a:ext>
                  </a:extLst>
                </p:cNvPr>
                <p:cNvPicPr/>
                <p:nvPr/>
              </p:nvPicPr>
              <p:blipFill>
                <a:blip r:embed="rId106"/>
                <a:stretch>
                  <a:fillRect/>
                </a:stretch>
              </p:blipFill>
              <p:spPr>
                <a:xfrm>
                  <a:off x="2717992" y="5260422"/>
                  <a:ext cx="18000" cy="21600"/>
                </a:xfrm>
                <a:prstGeom prst="rect">
                  <a:avLst/>
                </a:prstGeom>
              </p:spPr>
            </p:pic>
          </mc:Fallback>
        </mc:AlternateContent>
        <mc:AlternateContent xmlns:mc="http://schemas.openxmlformats.org/markup-compatibility/2006">
          <mc:Choice xmlns:p14="http://schemas.microsoft.com/office/powerpoint/2010/main" Requires="p14">
            <p:contentPart p14:bwMode="auto" r:id="rId107">
              <p14:nvContentPartPr>
                <p14:cNvPr id="10" name="Ink 9">
                  <a:extLst>
                    <a:ext uri="{FF2B5EF4-FFF2-40B4-BE49-F238E27FC236}">
                      <a16:creationId xmlns:a16="http://schemas.microsoft.com/office/drawing/2014/main" id="{6282D3D2-97A5-4ABB-B0F4-1FE5D557CB8D}"/>
                    </a:ext>
                  </a:extLst>
                </p14:cNvPr>
                <p14:cNvContentPartPr/>
                <p14:nvPr/>
              </p14:nvContentPartPr>
              <p14:xfrm>
                <a:off x="2726272" y="5255382"/>
                <a:ext cx="6120" cy="190080"/>
              </p14:xfrm>
            </p:contentPart>
          </mc:Choice>
          <mc:Fallback>
            <p:pic>
              <p:nvPicPr>
                <p:cNvPr id="10" name="Ink 9">
                  <a:extLst>
                    <a:ext uri="{FF2B5EF4-FFF2-40B4-BE49-F238E27FC236}">
                      <a16:creationId xmlns:a16="http://schemas.microsoft.com/office/drawing/2014/main" id="{6282D3D2-97A5-4ABB-B0F4-1FE5D557CB8D}"/>
                    </a:ext>
                  </a:extLst>
                </p:cNvPr>
                <p:cNvPicPr/>
                <p:nvPr/>
              </p:nvPicPr>
              <p:blipFill>
                <a:blip r:embed="rId108"/>
                <a:stretch>
                  <a:fillRect/>
                </a:stretch>
              </p:blipFill>
              <p:spPr>
                <a:xfrm>
                  <a:off x="2717632" y="5246382"/>
                  <a:ext cx="23760" cy="207720"/>
                </a:xfrm>
                <a:prstGeom prst="rect">
                  <a:avLst/>
                </a:prstGeom>
              </p:spPr>
            </p:pic>
          </mc:Fallback>
        </mc:AlternateContent>
        <mc:AlternateContent xmlns:mc="http://schemas.openxmlformats.org/markup-compatibility/2006">
          <mc:Choice xmlns:p14="http://schemas.microsoft.com/office/powerpoint/2010/main" Requires="p14">
            <p:contentPart p14:bwMode="auto" r:id="rId109">
              <p14:nvContentPartPr>
                <p14:cNvPr id="18" name="Ink 17">
                  <a:extLst>
                    <a:ext uri="{FF2B5EF4-FFF2-40B4-BE49-F238E27FC236}">
                      <a16:creationId xmlns:a16="http://schemas.microsoft.com/office/drawing/2014/main" id="{6D4E4828-B92C-4C69-818E-759908989304}"/>
                    </a:ext>
                  </a:extLst>
                </p14:cNvPr>
                <p14:cNvContentPartPr/>
                <p14:nvPr/>
              </p14:nvContentPartPr>
              <p14:xfrm>
                <a:off x="2957752" y="5886462"/>
                <a:ext cx="25560" cy="127440"/>
              </p14:xfrm>
            </p:contentPart>
          </mc:Choice>
          <mc:Fallback>
            <p:pic>
              <p:nvPicPr>
                <p:cNvPr id="18" name="Ink 17">
                  <a:extLst>
                    <a:ext uri="{FF2B5EF4-FFF2-40B4-BE49-F238E27FC236}">
                      <a16:creationId xmlns:a16="http://schemas.microsoft.com/office/drawing/2014/main" id="{6D4E4828-B92C-4C69-818E-759908989304}"/>
                    </a:ext>
                  </a:extLst>
                </p:cNvPr>
                <p:cNvPicPr/>
                <p:nvPr/>
              </p:nvPicPr>
              <p:blipFill>
                <a:blip r:embed="rId110"/>
                <a:stretch>
                  <a:fillRect/>
                </a:stretch>
              </p:blipFill>
              <p:spPr>
                <a:xfrm>
                  <a:off x="2948752" y="5877822"/>
                  <a:ext cx="4320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111">
              <p14:nvContentPartPr>
                <p14:cNvPr id="19" name="Ink 18">
                  <a:extLst>
                    <a:ext uri="{FF2B5EF4-FFF2-40B4-BE49-F238E27FC236}">
                      <a16:creationId xmlns:a16="http://schemas.microsoft.com/office/drawing/2014/main" id="{BF364DED-A504-43EB-B288-C34BF4008641}"/>
                    </a:ext>
                  </a:extLst>
                </p14:cNvPr>
                <p14:cNvContentPartPr/>
                <p14:nvPr/>
              </p14:nvContentPartPr>
              <p14:xfrm>
                <a:off x="3119032" y="5912022"/>
                <a:ext cx="12600" cy="181440"/>
              </p14:xfrm>
            </p:contentPart>
          </mc:Choice>
          <mc:Fallback>
            <p:pic>
              <p:nvPicPr>
                <p:cNvPr id="19" name="Ink 18">
                  <a:extLst>
                    <a:ext uri="{FF2B5EF4-FFF2-40B4-BE49-F238E27FC236}">
                      <a16:creationId xmlns:a16="http://schemas.microsoft.com/office/drawing/2014/main" id="{BF364DED-A504-43EB-B288-C34BF4008641}"/>
                    </a:ext>
                  </a:extLst>
                </p:cNvPr>
                <p:cNvPicPr/>
                <p:nvPr/>
              </p:nvPicPr>
              <p:blipFill>
                <a:blip r:embed="rId112"/>
                <a:stretch>
                  <a:fillRect/>
                </a:stretch>
              </p:blipFill>
              <p:spPr>
                <a:xfrm>
                  <a:off x="3110392" y="5903382"/>
                  <a:ext cx="30240" cy="199080"/>
                </a:xfrm>
                <a:prstGeom prst="rect">
                  <a:avLst/>
                </a:prstGeom>
              </p:spPr>
            </p:pic>
          </mc:Fallback>
        </mc:AlternateContent>
        <mc:AlternateContent xmlns:mc="http://schemas.openxmlformats.org/markup-compatibility/2006">
          <mc:Choice xmlns:p14="http://schemas.microsoft.com/office/powerpoint/2010/main" Requires="p14">
            <p:contentPart p14:bwMode="auto" r:id="rId113">
              <p14:nvContentPartPr>
                <p14:cNvPr id="20" name="Ink 19">
                  <a:extLst>
                    <a:ext uri="{FF2B5EF4-FFF2-40B4-BE49-F238E27FC236}">
                      <a16:creationId xmlns:a16="http://schemas.microsoft.com/office/drawing/2014/main" id="{1346B225-F233-4FD1-A90E-3514AFE59794}"/>
                    </a:ext>
                  </a:extLst>
                </p14:cNvPr>
                <p14:cNvContentPartPr/>
                <p14:nvPr/>
              </p14:nvContentPartPr>
              <p14:xfrm>
                <a:off x="2715112" y="5777022"/>
                <a:ext cx="141120" cy="155520"/>
              </p14:xfrm>
            </p:contentPart>
          </mc:Choice>
          <mc:Fallback>
            <p:pic>
              <p:nvPicPr>
                <p:cNvPr id="20" name="Ink 19">
                  <a:extLst>
                    <a:ext uri="{FF2B5EF4-FFF2-40B4-BE49-F238E27FC236}">
                      <a16:creationId xmlns:a16="http://schemas.microsoft.com/office/drawing/2014/main" id="{1346B225-F233-4FD1-A90E-3514AFE59794}"/>
                    </a:ext>
                  </a:extLst>
                </p:cNvPr>
                <p:cNvPicPr/>
                <p:nvPr/>
              </p:nvPicPr>
              <p:blipFill>
                <a:blip r:embed="rId114"/>
                <a:stretch>
                  <a:fillRect/>
                </a:stretch>
              </p:blipFill>
              <p:spPr>
                <a:xfrm>
                  <a:off x="2706112" y="5768022"/>
                  <a:ext cx="158760" cy="173160"/>
                </a:xfrm>
                <a:prstGeom prst="rect">
                  <a:avLst/>
                </a:prstGeom>
              </p:spPr>
            </p:pic>
          </mc:Fallback>
        </mc:AlternateContent>
        <mc:AlternateContent xmlns:mc="http://schemas.openxmlformats.org/markup-compatibility/2006">
          <mc:Choice xmlns:p14="http://schemas.microsoft.com/office/powerpoint/2010/main" Requires="p14">
            <p:contentPart p14:bwMode="auto" r:id="rId115">
              <p14:nvContentPartPr>
                <p14:cNvPr id="21" name="Ink 20">
                  <a:extLst>
                    <a:ext uri="{FF2B5EF4-FFF2-40B4-BE49-F238E27FC236}">
                      <a16:creationId xmlns:a16="http://schemas.microsoft.com/office/drawing/2014/main" id="{1468069A-0992-45A8-B2CF-E74993EF1854}"/>
                    </a:ext>
                  </a:extLst>
                </p14:cNvPr>
                <p14:cNvContentPartPr/>
                <p14:nvPr/>
              </p14:nvContentPartPr>
              <p14:xfrm>
                <a:off x="2804032" y="5701782"/>
                <a:ext cx="10800" cy="261720"/>
              </p14:xfrm>
            </p:contentPart>
          </mc:Choice>
          <mc:Fallback>
            <p:pic>
              <p:nvPicPr>
                <p:cNvPr id="21" name="Ink 20">
                  <a:extLst>
                    <a:ext uri="{FF2B5EF4-FFF2-40B4-BE49-F238E27FC236}">
                      <a16:creationId xmlns:a16="http://schemas.microsoft.com/office/drawing/2014/main" id="{1468069A-0992-45A8-B2CF-E74993EF1854}"/>
                    </a:ext>
                  </a:extLst>
                </p:cNvPr>
                <p:cNvPicPr/>
                <p:nvPr/>
              </p:nvPicPr>
              <p:blipFill>
                <a:blip r:embed="rId116"/>
                <a:stretch>
                  <a:fillRect/>
                </a:stretch>
              </p:blipFill>
              <p:spPr>
                <a:xfrm>
                  <a:off x="2795032" y="5692782"/>
                  <a:ext cx="28440" cy="279360"/>
                </a:xfrm>
                <a:prstGeom prst="rect">
                  <a:avLst/>
                </a:prstGeom>
              </p:spPr>
            </p:pic>
          </mc:Fallback>
        </mc:AlternateContent>
        <mc:AlternateContent xmlns:mc="http://schemas.openxmlformats.org/markup-compatibility/2006">
          <mc:Choice xmlns:p14="http://schemas.microsoft.com/office/powerpoint/2010/main" Requires="p14">
            <p:contentPart p14:bwMode="auto" r:id="rId117">
              <p14:nvContentPartPr>
                <p14:cNvPr id="15410" name="Ink 15409">
                  <a:extLst>
                    <a:ext uri="{FF2B5EF4-FFF2-40B4-BE49-F238E27FC236}">
                      <a16:creationId xmlns:a16="http://schemas.microsoft.com/office/drawing/2014/main" id="{DBC44EA2-E26A-4644-BA22-CDBDD2BEEE4A}"/>
                    </a:ext>
                  </a:extLst>
                </p14:cNvPr>
                <p14:cNvContentPartPr/>
                <p14:nvPr/>
              </p14:nvContentPartPr>
              <p14:xfrm>
                <a:off x="2144512" y="6018582"/>
                <a:ext cx="93960" cy="293400"/>
              </p14:xfrm>
            </p:contentPart>
          </mc:Choice>
          <mc:Fallback>
            <p:pic>
              <p:nvPicPr>
                <p:cNvPr id="15410" name="Ink 15409">
                  <a:extLst>
                    <a:ext uri="{FF2B5EF4-FFF2-40B4-BE49-F238E27FC236}">
                      <a16:creationId xmlns:a16="http://schemas.microsoft.com/office/drawing/2014/main" id="{DBC44EA2-E26A-4644-BA22-CDBDD2BEEE4A}"/>
                    </a:ext>
                  </a:extLst>
                </p:cNvPr>
                <p:cNvPicPr/>
                <p:nvPr/>
              </p:nvPicPr>
              <p:blipFill>
                <a:blip r:embed="rId118"/>
                <a:stretch>
                  <a:fillRect/>
                </a:stretch>
              </p:blipFill>
              <p:spPr>
                <a:xfrm>
                  <a:off x="2135872" y="6009582"/>
                  <a:ext cx="111600" cy="311040"/>
                </a:xfrm>
                <a:prstGeom prst="rect">
                  <a:avLst/>
                </a:prstGeom>
              </p:spPr>
            </p:pic>
          </mc:Fallback>
        </mc:AlternateContent>
        <mc:AlternateContent xmlns:mc="http://schemas.openxmlformats.org/markup-compatibility/2006">
          <mc:Choice xmlns:p14="http://schemas.microsoft.com/office/powerpoint/2010/main" Requires="p14">
            <p:contentPart p14:bwMode="auto" r:id="rId119">
              <p14:nvContentPartPr>
                <p14:cNvPr id="15411" name="Ink 15410">
                  <a:extLst>
                    <a:ext uri="{FF2B5EF4-FFF2-40B4-BE49-F238E27FC236}">
                      <a16:creationId xmlns:a16="http://schemas.microsoft.com/office/drawing/2014/main" id="{29824673-83A4-4F65-B023-0672CA97D8EC}"/>
                    </a:ext>
                  </a:extLst>
                </p14:cNvPr>
                <p14:cNvContentPartPr/>
                <p14:nvPr/>
              </p14:nvContentPartPr>
              <p14:xfrm>
                <a:off x="2401192" y="6016062"/>
                <a:ext cx="8640" cy="297720"/>
              </p14:xfrm>
            </p:contentPart>
          </mc:Choice>
          <mc:Fallback>
            <p:pic>
              <p:nvPicPr>
                <p:cNvPr id="15411" name="Ink 15410">
                  <a:extLst>
                    <a:ext uri="{FF2B5EF4-FFF2-40B4-BE49-F238E27FC236}">
                      <a16:creationId xmlns:a16="http://schemas.microsoft.com/office/drawing/2014/main" id="{29824673-83A4-4F65-B023-0672CA97D8EC}"/>
                    </a:ext>
                  </a:extLst>
                </p:cNvPr>
                <p:cNvPicPr/>
                <p:nvPr/>
              </p:nvPicPr>
              <p:blipFill>
                <a:blip r:embed="rId120"/>
                <a:stretch>
                  <a:fillRect/>
                </a:stretch>
              </p:blipFill>
              <p:spPr>
                <a:xfrm>
                  <a:off x="2392192" y="6007062"/>
                  <a:ext cx="26280" cy="315360"/>
                </a:xfrm>
                <a:prstGeom prst="rect">
                  <a:avLst/>
                </a:prstGeom>
              </p:spPr>
            </p:pic>
          </mc:Fallback>
        </mc:AlternateContent>
        <mc:AlternateContent xmlns:mc="http://schemas.openxmlformats.org/markup-compatibility/2006">
          <mc:Choice xmlns:p14="http://schemas.microsoft.com/office/powerpoint/2010/main" Requires="p14">
            <p:contentPart p14:bwMode="auto" r:id="rId121">
              <p14:nvContentPartPr>
                <p14:cNvPr id="15412" name="Ink 15411">
                  <a:extLst>
                    <a:ext uri="{FF2B5EF4-FFF2-40B4-BE49-F238E27FC236}">
                      <a16:creationId xmlns:a16="http://schemas.microsoft.com/office/drawing/2014/main" id="{59817B11-BFB8-4A7E-B8CB-40BC3C705983}"/>
                    </a:ext>
                  </a:extLst>
                </p14:cNvPr>
                <p14:cNvContentPartPr/>
                <p14:nvPr/>
              </p14:nvContentPartPr>
              <p14:xfrm>
                <a:off x="1969552" y="5772342"/>
                <a:ext cx="137160" cy="195480"/>
              </p14:xfrm>
            </p:contentPart>
          </mc:Choice>
          <mc:Fallback>
            <p:pic>
              <p:nvPicPr>
                <p:cNvPr id="15412" name="Ink 15411">
                  <a:extLst>
                    <a:ext uri="{FF2B5EF4-FFF2-40B4-BE49-F238E27FC236}">
                      <a16:creationId xmlns:a16="http://schemas.microsoft.com/office/drawing/2014/main" id="{59817B11-BFB8-4A7E-B8CB-40BC3C705983}"/>
                    </a:ext>
                  </a:extLst>
                </p:cNvPr>
                <p:cNvPicPr/>
                <p:nvPr/>
              </p:nvPicPr>
              <p:blipFill>
                <a:blip r:embed="rId122"/>
                <a:stretch>
                  <a:fillRect/>
                </a:stretch>
              </p:blipFill>
              <p:spPr>
                <a:xfrm>
                  <a:off x="1960912" y="5763702"/>
                  <a:ext cx="154800" cy="213120"/>
                </a:xfrm>
                <a:prstGeom prst="rect">
                  <a:avLst/>
                </a:prstGeom>
              </p:spPr>
            </p:pic>
          </mc:Fallback>
        </mc:AlternateContent>
        <mc:AlternateContent xmlns:mc="http://schemas.openxmlformats.org/markup-compatibility/2006">
          <mc:Choice xmlns:p14="http://schemas.microsoft.com/office/powerpoint/2010/main" Requires="p14">
            <p:contentPart p14:bwMode="auto" r:id="rId123">
              <p14:nvContentPartPr>
                <p14:cNvPr id="15413" name="Ink 15412">
                  <a:extLst>
                    <a:ext uri="{FF2B5EF4-FFF2-40B4-BE49-F238E27FC236}">
                      <a16:creationId xmlns:a16="http://schemas.microsoft.com/office/drawing/2014/main" id="{C8978BBB-753B-4E36-B11D-720982DB2F42}"/>
                    </a:ext>
                  </a:extLst>
                </p14:cNvPr>
                <p14:cNvContentPartPr/>
                <p14:nvPr/>
              </p14:nvContentPartPr>
              <p14:xfrm>
                <a:off x="2071432" y="5780262"/>
                <a:ext cx="24480" cy="199800"/>
              </p14:xfrm>
            </p:contentPart>
          </mc:Choice>
          <mc:Fallback>
            <p:pic>
              <p:nvPicPr>
                <p:cNvPr id="15413" name="Ink 15412">
                  <a:extLst>
                    <a:ext uri="{FF2B5EF4-FFF2-40B4-BE49-F238E27FC236}">
                      <a16:creationId xmlns:a16="http://schemas.microsoft.com/office/drawing/2014/main" id="{C8978BBB-753B-4E36-B11D-720982DB2F42}"/>
                    </a:ext>
                  </a:extLst>
                </p:cNvPr>
                <p:cNvPicPr/>
                <p:nvPr/>
              </p:nvPicPr>
              <p:blipFill>
                <a:blip r:embed="rId124"/>
                <a:stretch>
                  <a:fillRect/>
                </a:stretch>
              </p:blipFill>
              <p:spPr>
                <a:xfrm>
                  <a:off x="2062432" y="5771262"/>
                  <a:ext cx="42120" cy="217440"/>
                </a:xfrm>
                <a:prstGeom prst="rect">
                  <a:avLst/>
                </a:prstGeom>
              </p:spPr>
            </p:pic>
          </mc:Fallback>
        </mc:AlternateContent>
        <mc:AlternateContent xmlns:mc="http://schemas.openxmlformats.org/markup-compatibility/2006">
          <mc:Choice xmlns:p14="http://schemas.microsoft.com/office/powerpoint/2010/main" Requires="p14">
            <p:contentPart p14:bwMode="auto" r:id="rId125">
              <p14:nvContentPartPr>
                <p14:cNvPr id="15414" name="Ink 15413">
                  <a:extLst>
                    <a:ext uri="{FF2B5EF4-FFF2-40B4-BE49-F238E27FC236}">
                      <a16:creationId xmlns:a16="http://schemas.microsoft.com/office/drawing/2014/main" id="{37D40A81-189F-4B69-88B2-E4E9EEA66D8D}"/>
                    </a:ext>
                  </a:extLst>
                </p14:cNvPr>
                <p14:cNvContentPartPr/>
                <p14:nvPr/>
              </p14:nvContentPartPr>
              <p14:xfrm>
                <a:off x="1810792" y="5462022"/>
                <a:ext cx="823680" cy="1015200"/>
              </p14:xfrm>
            </p:contentPart>
          </mc:Choice>
          <mc:Fallback>
            <p:pic>
              <p:nvPicPr>
                <p:cNvPr id="15414" name="Ink 15413">
                  <a:extLst>
                    <a:ext uri="{FF2B5EF4-FFF2-40B4-BE49-F238E27FC236}">
                      <a16:creationId xmlns:a16="http://schemas.microsoft.com/office/drawing/2014/main" id="{37D40A81-189F-4B69-88B2-E4E9EEA66D8D}"/>
                    </a:ext>
                  </a:extLst>
                </p:cNvPr>
                <p:cNvPicPr/>
                <p:nvPr/>
              </p:nvPicPr>
              <p:blipFill>
                <a:blip r:embed="rId126"/>
                <a:stretch>
                  <a:fillRect/>
                </a:stretch>
              </p:blipFill>
              <p:spPr>
                <a:xfrm>
                  <a:off x="1802152" y="5453382"/>
                  <a:ext cx="841320" cy="1032840"/>
                </a:xfrm>
                <a:prstGeom prst="rect">
                  <a:avLst/>
                </a:prstGeom>
              </p:spPr>
            </p:pic>
          </mc:Fallback>
        </mc:AlternateContent>
      </p:grpSp>
      <p:grpSp>
        <p:nvGrpSpPr>
          <p:cNvPr id="15418" name="Group 15417">
            <a:extLst>
              <a:ext uri="{FF2B5EF4-FFF2-40B4-BE49-F238E27FC236}">
                <a16:creationId xmlns:a16="http://schemas.microsoft.com/office/drawing/2014/main" id="{52CB34AA-4083-4A3A-BAEE-B3719E782FB4}"/>
              </a:ext>
            </a:extLst>
          </p:cNvPr>
          <p:cNvGrpSpPr/>
          <p:nvPr/>
        </p:nvGrpSpPr>
        <p:grpSpPr>
          <a:xfrm>
            <a:off x="3423952" y="2100702"/>
            <a:ext cx="599040" cy="482760"/>
            <a:chOff x="3423952" y="2100702"/>
            <a:chExt cx="599040" cy="482760"/>
          </a:xfrm>
        </p:grpSpPr>
        <mc:AlternateContent xmlns:mc="http://schemas.openxmlformats.org/markup-compatibility/2006">
          <mc:Choice xmlns:p14="http://schemas.microsoft.com/office/powerpoint/2010/main" Requires="p14">
            <p:contentPart p14:bwMode="auto" r:id="rId127">
              <p14:nvContentPartPr>
                <p14:cNvPr id="15398" name="Ink 15397">
                  <a:extLst>
                    <a:ext uri="{FF2B5EF4-FFF2-40B4-BE49-F238E27FC236}">
                      <a16:creationId xmlns:a16="http://schemas.microsoft.com/office/drawing/2014/main" id="{8DD11680-9045-4D7D-A247-853430ACAB38}"/>
                    </a:ext>
                  </a:extLst>
                </p14:cNvPr>
                <p14:cNvContentPartPr/>
                <p14:nvPr/>
              </p14:nvContentPartPr>
              <p14:xfrm>
                <a:off x="3837952" y="2351262"/>
                <a:ext cx="360" cy="10080"/>
              </p14:xfrm>
            </p:contentPart>
          </mc:Choice>
          <mc:Fallback>
            <p:pic>
              <p:nvPicPr>
                <p:cNvPr id="15398" name="Ink 15397">
                  <a:extLst>
                    <a:ext uri="{FF2B5EF4-FFF2-40B4-BE49-F238E27FC236}">
                      <a16:creationId xmlns:a16="http://schemas.microsoft.com/office/drawing/2014/main" id="{8DD11680-9045-4D7D-A247-853430ACAB38}"/>
                    </a:ext>
                  </a:extLst>
                </p:cNvPr>
                <p:cNvPicPr/>
                <p:nvPr/>
              </p:nvPicPr>
              <p:blipFill>
                <a:blip r:embed="rId128"/>
                <a:stretch>
                  <a:fillRect/>
                </a:stretch>
              </p:blipFill>
              <p:spPr>
                <a:xfrm>
                  <a:off x="3829312" y="2342262"/>
                  <a:ext cx="18000" cy="27720"/>
                </a:xfrm>
                <a:prstGeom prst="rect">
                  <a:avLst/>
                </a:prstGeom>
              </p:spPr>
            </p:pic>
          </mc:Fallback>
        </mc:AlternateContent>
        <mc:AlternateContent xmlns:mc="http://schemas.openxmlformats.org/markup-compatibility/2006">
          <mc:Choice xmlns:p14="http://schemas.microsoft.com/office/powerpoint/2010/main" Requires="p14">
            <p:contentPart p14:bwMode="auto" r:id="rId129">
              <p14:nvContentPartPr>
                <p14:cNvPr id="15399" name="Ink 15398">
                  <a:extLst>
                    <a:ext uri="{FF2B5EF4-FFF2-40B4-BE49-F238E27FC236}">
                      <a16:creationId xmlns:a16="http://schemas.microsoft.com/office/drawing/2014/main" id="{8B85549B-ECF9-432F-BBA3-5C0FB79A4F6C}"/>
                    </a:ext>
                  </a:extLst>
                </p14:cNvPr>
                <p14:cNvContentPartPr/>
                <p14:nvPr/>
              </p14:nvContentPartPr>
              <p14:xfrm>
                <a:off x="3423952" y="2157222"/>
                <a:ext cx="414360" cy="390960"/>
              </p14:xfrm>
            </p:contentPart>
          </mc:Choice>
          <mc:Fallback>
            <p:pic>
              <p:nvPicPr>
                <p:cNvPr id="15399" name="Ink 15398">
                  <a:extLst>
                    <a:ext uri="{FF2B5EF4-FFF2-40B4-BE49-F238E27FC236}">
                      <a16:creationId xmlns:a16="http://schemas.microsoft.com/office/drawing/2014/main" id="{8B85549B-ECF9-432F-BBA3-5C0FB79A4F6C}"/>
                    </a:ext>
                  </a:extLst>
                </p:cNvPr>
                <p:cNvPicPr/>
                <p:nvPr/>
              </p:nvPicPr>
              <p:blipFill>
                <a:blip r:embed="rId130"/>
                <a:stretch>
                  <a:fillRect/>
                </a:stretch>
              </p:blipFill>
              <p:spPr>
                <a:xfrm>
                  <a:off x="3415312" y="2148582"/>
                  <a:ext cx="432000" cy="408600"/>
                </a:xfrm>
                <a:prstGeom prst="rect">
                  <a:avLst/>
                </a:prstGeom>
              </p:spPr>
            </p:pic>
          </mc:Fallback>
        </mc:AlternateContent>
        <mc:AlternateContent xmlns:mc="http://schemas.openxmlformats.org/markup-compatibility/2006">
          <mc:Choice xmlns:p14="http://schemas.microsoft.com/office/powerpoint/2010/main" Requires="p14">
            <p:contentPart p14:bwMode="auto" r:id="rId131">
              <p14:nvContentPartPr>
                <p14:cNvPr id="15400" name="Ink 15399">
                  <a:extLst>
                    <a:ext uri="{FF2B5EF4-FFF2-40B4-BE49-F238E27FC236}">
                      <a16:creationId xmlns:a16="http://schemas.microsoft.com/office/drawing/2014/main" id="{F407C126-EB4E-4896-AC65-8228DE822736}"/>
                    </a:ext>
                  </a:extLst>
                </p14:cNvPr>
                <p14:cNvContentPartPr/>
                <p14:nvPr/>
              </p14:nvContentPartPr>
              <p14:xfrm>
                <a:off x="3868552" y="2227782"/>
                <a:ext cx="87480" cy="195480"/>
              </p14:xfrm>
            </p:contentPart>
          </mc:Choice>
          <mc:Fallback>
            <p:pic>
              <p:nvPicPr>
                <p:cNvPr id="15400" name="Ink 15399">
                  <a:extLst>
                    <a:ext uri="{FF2B5EF4-FFF2-40B4-BE49-F238E27FC236}">
                      <a16:creationId xmlns:a16="http://schemas.microsoft.com/office/drawing/2014/main" id="{F407C126-EB4E-4896-AC65-8228DE822736}"/>
                    </a:ext>
                  </a:extLst>
                </p:cNvPr>
                <p:cNvPicPr/>
                <p:nvPr/>
              </p:nvPicPr>
              <p:blipFill>
                <a:blip r:embed="rId132"/>
                <a:stretch>
                  <a:fillRect/>
                </a:stretch>
              </p:blipFill>
              <p:spPr>
                <a:xfrm>
                  <a:off x="3859552" y="2218782"/>
                  <a:ext cx="105120" cy="213120"/>
                </a:xfrm>
                <a:prstGeom prst="rect">
                  <a:avLst/>
                </a:prstGeom>
              </p:spPr>
            </p:pic>
          </mc:Fallback>
        </mc:AlternateContent>
        <mc:AlternateContent xmlns:mc="http://schemas.openxmlformats.org/markup-compatibility/2006">
          <mc:Choice xmlns:p14="http://schemas.microsoft.com/office/powerpoint/2010/main" Requires="p14">
            <p:contentPart p14:bwMode="auto" r:id="rId133">
              <p14:nvContentPartPr>
                <p14:cNvPr id="15417" name="Ink 15416">
                  <a:extLst>
                    <a:ext uri="{FF2B5EF4-FFF2-40B4-BE49-F238E27FC236}">
                      <a16:creationId xmlns:a16="http://schemas.microsoft.com/office/drawing/2014/main" id="{AB15E2D8-A0B8-410B-80FE-3A37A7304191}"/>
                    </a:ext>
                  </a:extLst>
                </p14:cNvPr>
                <p14:cNvContentPartPr/>
                <p14:nvPr/>
              </p14:nvContentPartPr>
              <p14:xfrm>
                <a:off x="3509632" y="2100702"/>
                <a:ext cx="513360" cy="482760"/>
              </p14:xfrm>
            </p:contentPart>
          </mc:Choice>
          <mc:Fallback>
            <p:pic>
              <p:nvPicPr>
                <p:cNvPr id="15417" name="Ink 15416">
                  <a:extLst>
                    <a:ext uri="{FF2B5EF4-FFF2-40B4-BE49-F238E27FC236}">
                      <a16:creationId xmlns:a16="http://schemas.microsoft.com/office/drawing/2014/main" id="{AB15E2D8-A0B8-410B-80FE-3A37A7304191}"/>
                    </a:ext>
                  </a:extLst>
                </p:cNvPr>
                <p:cNvPicPr/>
                <p:nvPr/>
              </p:nvPicPr>
              <p:blipFill>
                <a:blip r:embed="rId134"/>
                <a:stretch>
                  <a:fillRect/>
                </a:stretch>
              </p:blipFill>
              <p:spPr>
                <a:xfrm>
                  <a:off x="3500992" y="2091702"/>
                  <a:ext cx="531000" cy="500400"/>
                </a:xfrm>
                <a:prstGeom prst="rect">
                  <a:avLst/>
                </a:prstGeom>
              </p:spPr>
            </p:pic>
          </mc:Fallback>
        </mc:AlternateContent>
      </p:grpSp>
      <p:grpSp>
        <p:nvGrpSpPr>
          <p:cNvPr id="15421" name="Group 15420">
            <a:extLst>
              <a:ext uri="{FF2B5EF4-FFF2-40B4-BE49-F238E27FC236}">
                <a16:creationId xmlns:a16="http://schemas.microsoft.com/office/drawing/2014/main" id="{AEF58A63-9F46-45BD-A2D9-BEFF63A5E658}"/>
              </a:ext>
            </a:extLst>
          </p:cNvPr>
          <p:cNvGrpSpPr/>
          <p:nvPr/>
        </p:nvGrpSpPr>
        <p:grpSpPr>
          <a:xfrm>
            <a:off x="4129552" y="2087742"/>
            <a:ext cx="380520" cy="175320"/>
            <a:chOff x="4129552" y="2087742"/>
            <a:chExt cx="380520" cy="175320"/>
          </a:xfrm>
        </p:grpSpPr>
        <mc:AlternateContent xmlns:mc="http://schemas.openxmlformats.org/markup-compatibility/2006">
          <mc:Choice xmlns:p14="http://schemas.microsoft.com/office/powerpoint/2010/main" Requires="p14">
            <p:contentPart p14:bwMode="auto" r:id="rId135">
              <p14:nvContentPartPr>
                <p14:cNvPr id="15419" name="Ink 15418">
                  <a:extLst>
                    <a:ext uri="{FF2B5EF4-FFF2-40B4-BE49-F238E27FC236}">
                      <a16:creationId xmlns:a16="http://schemas.microsoft.com/office/drawing/2014/main" id="{473B1910-00A9-41D9-BDB4-BB7BADBC59EA}"/>
                    </a:ext>
                  </a:extLst>
                </p14:cNvPr>
                <p14:cNvContentPartPr/>
                <p14:nvPr/>
              </p14:nvContentPartPr>
              <p14:xfrm>
                <a:off x="4129552" y="2087742"/>
                <a:ext cx="380520" cy="151200"/>
              </p14:xfrm>
            </p:contentPart>
          </mc:Choice>
          <mc:Fallback>
            <p:pic>
              <p:nvPicPr>
                <p:cNvPr id="15419" name="Ink 15418">
                  <a:extLst>
                    <a:ext uri="{FF2B5EF4-FFF2-40B4-BE49-F238E27FC236}">
                      <a16:creationId xmlns:a16="http://schemas.microsoft.com/office/drawing/2014/main" id="{473B1910-00A9-41D9-BDB4-BB7BADBC59EA}"/>
                    </a:ext>
                  </a:extLst>
                </p:cNvPr>
                <p:cNvPicPr/>
                <p:nvPr/>
              </p:nvPicPr>
              <p:blipFill>
                <a:blip r:embed="rId136"/>
                <a:stretch>
                  <a:fillRect/>
                </a:stretch>
              </p:blipFill>
              <p:spPr>
                <a:xfrm>
                  <a:off x="4120912" y="2078742"/>
                  <a:ext cx="398160" cy="168840"/>
                </a:xfrm>
                <a:prstGeom prst="rect">
                  <a:avLst/>
                </a:prstGeom>
              </p:spPr>
            </p:pic>
          </mc:Fallback>
        </mc:AlternateContent>
        <mc:AlternateContent xmlns:mc="http://schemas.openxmlformats.org/markup-compatibility/2006">
          <mc:Choice xmlns:p14="http://schemas.microsoft.com/office/powerpoint/2010/main" Requires="p14">
            <p:contentPart p14:bwMode="auto" r:id="rId137">
              <p14:nvContentPartPr>
                <p14:cNvPr id="15420" name="Ink 15419">
                  <a:extLst>
                    <a:ext uri="{FF2B5EF4-FFF2-40B4-BE49-F238E27FC236}">
                      <a16:creationId xmlns:a16="http://schemas.microsoft.com/office/drawing/2014/main" id="{EFE62D78-DA11-4099-84E7-10100D5852BF}"/>
                    </a:ext>
                  </a:extLst>
                </p14:cNvPr>
                <p14:cNvContentPartPr/>
                <p14:nvPr/>
              </p14:nvContentPartPr>
              <p14:xfrm>
                <a:off x="4132432" y="2092062"/>
                <a:ext cx="164520" cy="171000"/>
              </p14:xfrm>
            </p:contentPart>
          </mc:Choice>
          <mc:Fallback>
            <p:pic>
              <p:nvPicPr>
                <p:cNvPr id="15420" name="Ink 15419">
                  <a:extLst>
                    <a:ext uri="{FF2B5EF4-FFF2-40B4-BE49-F238E27FC236}">
                      <a16:creationId xmlns:a16="http://schemas.microsoft.com/office/drawing/2014/main" id="{EFE62D78-DA11-4099-84E7-10100D5852BF}"/>
                    </a:ext>
                  </a:extLst>
                </p:cNvPr>
                <p:cNvPicPr/>
                <p:nvPr/>
              </p:nvPicPr>
              <p:blipFill>
                <a:blip r:embed="rId138"/>
                <a:stretch>
                  <a:fillRect/>
                </a:stretch>
              </p:blipFill>
              <p:spPr>
                <a:xfrm>
                  <a:off x="4123432" y="2083422"/>
                  <a:ext cx="182160" cy="18864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139">
            <p14:nvContentPartPr>
              <p14:cNvPr id="15422" name="Ink 15421">
                <a:extLst>
                  <a:ext uri="{FF2B5EF4-FFF2-40B4-BE49-F238E27FC236}">
                    <a16:creationId xmlns:a16="http://schemas.microsoft.com/office/drawing/2014/main" id="{1C5F6FE7-25BE-4702-BEB8-F3BBA9A9A858}"/>
                  </a:ext>
                </a:extLst>
              </p14:cNvPr>
              <p14:cNvContentPartPr/>
              <p14:nvPr/>
            </p14:nvContentPartPr>
            <p14:xfrm>
              <a:off x="3491272" y="2570142"/>
              <a:ext cx="1204200" cy="73080"/>
            </p14:xfrm>
          </p:contentPart>
        </mc:Choice>
        <mc:Fallback>
          <p:pic>
            <p:nvPicPr>
              <p:cNvPr id="15422" name="Ink 15421">
                <a:extLst>
                  <a:ext uri="{FF2B5EF4-FFF2-40B4-BE49-F238E27FC236}">
                    <a16:creationId xmlns:a16="http://schemas.microsoft.com/office/drawing/2014/main" id="{1C5F6FE7-25BE-4702-BEB8-F3BBA9A9A858}"/>
                  </a:ext>
                </a:extLst>
              </p:cNvPr>
              <p:cNvPicPr/>
              <p:nvPr/>
            </p:nvPicPr>
            <p:blipFill>
              <a:blip r:embed="rId140"/>
              <a:stretch>
                <a:fillRect/>
              </a:stretch>
            </p:blipFill>
            <p:spPr>
              <a:xfrm>
                <a:off x="3482272" y="2561142"/>
                <a:ext cx="1221840" cy="90720"/>
              </a:xfrm>
              <a:prstGeom prst="rect">
                <a:avLst/>
              </a:prstGeom>
            </p:spPr>
          </p:pic>
        </mc:Fallback>
      </mc:AlternateContent>
      <mc:AlternateContent xmlns:mc="http://schemas.openxmlformats.org/markup-compatibility/2006">
        <mc:Choice xmlns:p14="http://schemas.microsoft.com/office/powerpoint/2010/main" Requires="p14">
          <p:contentPart p14:bwMode="auto" r:id="rId141">
            <p14:nvContentPartPr>
              <p14:cNvPr id="15423" name="Ink 15422">
                <a:extLst>
                  <a:ext uri="{FF2B5EF4-FFF2-40B4-BE49-F238E27FC236}">
                    <a16:creationId xmlns:a16="http://schemas.microsoft.com/office/drawing/2014/main" id="{8FDE520B-C390-45BD-B127-2160457292A6}"/>
                  </a:ext>
                </a:extLst>
              </p14:cNvPr>
              <p14:cNvContentPartPr/>
              <p14:nvPr/>
            </p14:nvContentPartPr>
            <p14:xfrm>
              <a:off x="4804192" y="2174862"/>
              <a:ext cx="3235320" cy="392400"/>
            </p14:xfrm>
          </p:contentPart>
        </mc:Choice>
        <mc:Fallback>
          <p:pic>
            <p:nvPicPr>
              <p:cNvPr id="15423" name="Ink 15422">
                <a:extLst>
                  <a:ext uri="{FF2B5EF4-FFF2-40B4-BE49-F238E27FC236}">
                    <a16:creationId xmlns:a16="http://schemas.microsoft.com/office/drawing/2014/main" id="{8FDE520B-C390-45BD-B127-2160457292A6}"/>
                  </a:ext>
                </a:extLst>
              </p:cNvPr>
              <p:cNvPicPr/>
              <p:nvPr/>
            </p:nvPicPr>
            <p:blipFill>
              <a:blip r:embed="rId142"/>
              <a:stretch>
                <a:fillRect/>
              </a:stretch>
            </p:blipFill>
            <p:spPr>
              <a:xfrm>
                <a:off x="4795192" y="2166222"/>
                <a:ext cx="3252960" cy="410040"/>
              </a:xfrm>
              <a:prstGeom prst="rect">
                <a:avLst/>
              </a:prstGeom>
            </p:spPr>
          </p:pic>
        </mc:Fallback>
      </mc:AlternateContent>
      <p:grpSp>
        <p:nvGrpSpPr>
          <p:cNvPr id="15426" name="Group 15425">
            <a:extLst>
              <a:ext uri="{FF2B5EF4-FFF2-40B4-BE49-F238E27FC236}">
                <a16:creationId xmlns:a16="http://schemas.microsoft.com/office/drawing/2014/main" id="{363F3CD0-A86E-497E-A4D6-6CEBD949C88C}"/>
              </a:ext>
            </a:extLst>
          </p:cNvPr>
          <p:cNvGrpSpPr/>
          <p:nvPr/>
        </p:nvGrpSpPr>
        <p:grpSpPr>
          <a:xfrm>
            <a:off x="7882912" y="1706142"/>
            <a:ext cx="556200" cy="425160"/>
            <a:chOff x="7882912" y="1706142"/>
            <a:chExt cx="556200" cy="425160"/>
          </a:xfrm>
        </p:grpSpPr>
        <mc:AlternateContent xmlns:mc="http://schemas.openxmlformats.org/markup-compatibility/2006">
          <mc:Choice xmlns:p14="http://schemas.microsoft.com/office/powerpoint/2010/main" Requires="p14">
            <p:contentPart p14:bwMode="auto" r:id="rId143">
              <p14:nvContentPartPr>
                <p14:cNvPr id="15424" name="Ink 15423">
                  <a:extLst>
                    <a:ext uri="{FF2B5EF4-FFF2-40B4-BE49-F238E27FC236}">
                      <a16:creationId xmlns:a16="http://schemas.microsoft.com/office/drawing/2014/main" id="{BB83FD48-D0DB-4675-96FD-1A2FEF2214C9}"/>
                    </a:ext>
                  </a:extLst>
                </p14:cNvPr>
                <p14:cNvContentPartPr/>
                <p14:nvPr/>
              </p14:nvContentPartPr>
              <p14:xfrm>
                <a:off x="7909192" y="1706142"/>
                <a:ext cx="529920" cy="288720"/>
              </p14:xfrm>
            </p:contentPart>
          </mc:Choice>
          <mc:Fallback>
            <p:pic>
              <p:nvPicPr>
                <p:cNvPr id="15424" name="Ink 15423">
                  <a:extLst>
                    <a:ext uri="{FF2B5EF4-FFF2-40B4-BE49-F238E27FC236}">
                      <a16:creationId xmlns:a16="http://schemas.microsoft.com/office/drawing/2014/main" id="{BB83FD48-D0DB-4675-96FD-1A2FEF2214C9}"/>
                    </a:ext>
                  </a:extLst>
                </p:cNvPr>
                <p:cNvPicPr/>
                <p:nvPr/>
              </p:nvPicPr>
              <p:blipFill>
                <a:blip r:embed="rId144"/>
                <a:stretch>
                  <a:fillRect/>
                </a:stretch>
              </p:blipFill>
              <p:spPr>
                <a:xfrm>
                  <a:off x="7900192" y="1697142"/>
                  <a:ext cx="547560" cy="306360"/>
                </a:xfrm>
                <a:prstGeom prst="rect">
                  <a:avLst/>
                </a:prstGeom>
              </p:spPr>
            </p:pic>
          </mc:Fallback>
        </mc:AlternateContent>
        <mc:AlternateContent xmlns:mc="http://schemas.openxmlformats.org/markup-compatibility/2006">
          <mc:Choice xmlns:p14="http://schemas.microsoft.com/office/powerpoint/2010/main" Requires="p14">
            <p:contentPart p14:bwMode="auto" r:id="rId145">
              <p14:nvContentPartPr>
                <p14:cNvPr id="15425" name="Ink 15424">
                  <a:extLst>
                    <a:ext uri="{FF2B5EF4-FFF2-40B4-BE49-F238E27FC236}">
                      <a16:creationId xmlns:a16="http://schemas.microsoft.com/office/drawing/2014/main" id="{8FC6D92E-7901-4A1D-A5F9-2C9E9528EC7F}"/>
                    </a:ext>
                  </a:extLst>
                </p14:cNvPr>
                <p14:cNvContentPartPr/>
                <p14:nvPr/>
              </p14:nvContentPartPr>
              <p14:xfrm>
                <a:off x="7882912" y="1863822"/>
                <a:ext cx="200160" cy="267480"/>
              </p14:xfrm>
            </p:contentPart>
          </mc:Choice>
          <mc:Fallback>
            <p:pic>
              <p:nvPicPr>
                <p:cNvPr id="15425" name="Ink 15424">
                  <a:extLst>
                    <a:ext uri="{FF2B5EF4-FFF2-40B4-BE49-F238E27FC236}">
                      <a16:creationId xmlns:a16="http://schemas.microsoft.com/office/drawing/2014/main" id="{8FC6D92E-7901-4A1D-A5F9-2C9E9528EC7F}"/>
                    </a:ext>
                  </a:extLst>
                </p:cNvPr>
                <p:cNvPicPr/>
                <p:nvPr/>
              </p:nvPicPr>
              <p:blipFill>
                <a:blip r:embed="rId146"/>
                <a:stretch>
                  <a:fillRect/>
                </a:stretch>
              </p:blipFill>
              <p:spPr>
                <a:xfrm>
                  <a:off x="7874272" y="1855182"/>
                  <a:ext cx="217800" cy="285120"/>
                </a:xfrm>
                <a:prstGeom prst="rect">
                  <a:avLst/>
                </a:prstGeom>
              </p:spPr>
            </p:pic>
          </mc:Fallback>
        </mc:AlternateContent>
      </p:grpSp>
      <p:grpSp>
        <p:nvGrpSpPr>
          <p:cNvPr id="15429" name="Group 15428">
            <a:extLst>
              <a:ext uri="{FF2B5EF4-FFF2-40B4-BE49-F238E27FC236}">
                <a16:creationId xmlns:a16="http://schemas.microsoft.com/office/drawing/2014/main" id="{E7BDAC24-CB5B-4220-8F9D-EAB47177D5CC}"/>
              </a:ext>
            </a:extLst>
          </p:cNvPr>
          <p:cNvGrpSpPr/>
          <p:nvPr/>
        </p:nvGrpSpPr>
        <p:grpSpPr>
          <a:xfrm>
            <a:off x="2924272" y="2828262"/>
            <a:ext cx="264240" cy="258120"/>
            <a:chOff x="2924272" y="2828262"/>
            <a:chExt cx="264240" cy="258120"/>
          </a:xfrm>
        </p:grpSpPr>
        <mc:AlternateContent xmlns:mc="http://schemas.openxmlformats.org/markup-compatibility/2006">
          <mc:Choice xmlns:p14="http://schemas.microsoft.com/office/powerpoint/2010/main" Requires="p14">
            <p:contentPart p14:bwMode="auto" r:id="rId147">
              <p14:nvContentPartPr>
                <p14:cNvPr id="15427" name="Ink 15426">
                  <a:extLst>
                    <a:ext uri="{FF2B5EF4-FFF2-40B4-BE49-F238E27FC236}">
                      <a16:creationId xmlns:a16="http://schemas.microsoft.com/office/drawing/2014/main" id="{4E4CAAB6-6E85-4ACB-A36F-7BED35B889CF}"/>
                    </a:ext>
                  </a:extLst>
                </p14:cNvPr>
                <p14:cNvContentPartPr/>
                <p14:nvPr/>
              </p14:nvContentPartPr>
              <p14:xfrm>
                <a:off x="2969632" y="2870382"/>
                <a:ext cx="192600" cy="120600"/>
              </p14:xfrm>
            </p:contentPart>
          </mc:Choice>
          <mc:Fallback>
            <p:pic>
              <p:nvPicPr>
                <p:cNvPr id="15427" name="Ink 15426">
                  <a:extLst>
                    <a:ext uri="{FF2B5EF4-FFF2-40B4-BE49-F238E27FC236}">
                      <a16:creationId xmlns:a16="http://schemas.microsoft.com/office/drawing/2014/main" id="{4E4CAAB6-6E85-4ACB-A36F-7BED35B889CF}"/>
                    </a:ext>
                  </a:extLst>
                </p:cNvPr>
                <p:cNvPicPr/>
                <p:nvPr/>
              </p:nvPicPr>
              <p:blipFill>
                <a:blip r:embed="rId148"/>
                <a:stretch>
                  <a:fillRect/>
                </a:stretch>
              </p:blipFill>
              <p:spPr>
                <a:xfrm>
                  <a:off x="2960632" y="2861742"/>
                  <a:ext cx="210240" cy="138240"/>
                </a:xfrm>
                <a:prstGeom prst="rect">
                  <a:avLst/>
                </a:prstGeom>
              </p:spPr>
            </p:pic>
          </mc:Fallback>
        </mc:AlternateContent>
        <mc:AlternateContent xmlns:mc="http://schemas.openxmlformats.org/markup-compatibility/2006">
          <mc:Choice xmlns:p14="http://schemas.microsoft.com/office/powerpoint/2010/main" Requires="p14">
            <p:contentPart p14:bwMode="auto" r:id="rId149">
              <p14:nvContentPartPr>
                <p14:cNvPr id="15428" name="Ink 15427">
                  <a:extLst>
                    <a:ext uri="{FF2B5EF4-FFF2-40B4-BE49-F238E27FC236}">
                      <a16:creationId xmlns:a16="http://schemas.microsoft.com/office/drawing/2014/main" id="{5348E136-693A-47E5-919E-7C140E52A54A}"/>
                    </a:ext>
                  </a:extLst>
                </p14:cNvPr>
                <p14:cNvContentPartPr/>
                <p14:nvPr/>
              </p14:nvContentPartPr>
              <p14:xfrm>
                <a:off x="2924272" y="2828262"/>
                <a:ext cx="264240" cy="258120"/>
              </p14:xfrm>
            </p:contentPart>
          </mc:Choice>
          <mc:Fallback>
            <p:pic>
              <p:nvPicPr>
                <p:cNvPr id="15428" name="Ink 15427">
                  <a:extLst>
                    <a:ext uri="{FF2B5EF4-FFF2-40B4-BE49-F238E27FC236}">
                      <a16:creationId xmlns:a16="http://schemas.microsoft.com/office/drawing/2014/main" id="{5348E136-693A-47E5-919E-7C140E52A54A}"/>
                    </a:ext>
                  </a:extLst>
                </p:cNvPr>
                <p:cNvPicPr/>
                <p:nvPr/>
              </p:nvPicPr>
              <p:blipFill>
                <a:blip r:embed="rId150"/>
                <a:stretch>
                  <a:fillRect/>
                </a:stretch>
              </p:blipFill>
              <p:spPr>
                <a:xfrm>
                  <a:off x="2915272" y="2819262"/>
                  <a:ext cx="281880" cy="27576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151">
            <p14:nvContentPartPr>
              <p14:cNvPr id="15430" name="Ink 15429">
                <a:extLst>
                  <a:ext uri="{FF2B5EF4-FFF2-40B4-BE49-F238E27FC236}">
                    <a16:creationId xmlns:a16="http://schemas.microsoft.com/office/drawing/2014/main" id="{CEBFDA12-623C-404C-9AC3-6CD65EF650C9}"/>
                  </a:ext>
                </a:extLst>
              </p14:cNvPr>
              <p14:cNvContentPartPr/>
              <p14:nvPr/>
            </p14:nvContentPartPr>
            <p14:xfrm>
              <a:off x="5856472" y="3302022"/>
              <a:ext cx="844560" cy="786240"/>
            </p14:xfrm>
          </p:contentPart>
        </mc:Choice>
        <mc:Fallback>
          <p:pic>
            <p:nvPicPr>
              <p:cNvPr id="15430" name="Ink 15429">
                <a:extLst>
                  <a:ext uri="{FF2B5EF4-FFF2-40B4-BE49-F238E27FC236}">
                    <a16:creationId xmlns:a16="http://schemas.microsoft.com/office/drawing/2014/main" id="{CEBFDA12-623C-404C-9AC3-6CD65EF650C9}"/>
                  </a:ext>
                </a:extLst>
              </p:cNvPr>
              <p:cNvPicPr/>
              <p:nvPr/>
            </p:nvPicPr>
            <p:blipFill>
              <a:blip r:embed="rId152"/>
              <a:stretch>
                <a:fillRect/>
              </a:stretch>
            </p:blipFill>
            <p:spPr>
              <a:xfrm>
                <a:off x="5847832" y="3293382"/>
                <a:ext cx="862200" cy="803880"/>
              </a:xfrm>
              <a:prstGeom prst="rect">
                <a:avLst/>
              </a:prstGeom>
            </p:spPr>
          </p:pic>
        </mc:Fallback>
      </mc:AlternateContent>
      <p:grpSp>
        <p:nvGrpSpPr>
          <p:cNvPr id="15434" name="Group 15433">
            <a:extLst>
              <a:ext uri="{FF2B5EF4-FFF2-40B4-BE49-F238E27FC236}">
                <a16:creationId xmlns:a16="http://schemas.microsoft.com/office/drawing/2014/main" id="{8F38EF6A-B447-445A-8DEE-05B86CA2914F}"/>
              </a:ext>
            </a:extLst>
          </p:cNvPr>
          <p:cNvGrpSpPr/>
          <p:nvPr/>
        </p:nvGrpSpPr>
        <p:grpSpPr>
          <a:xfrm>
            <a:off x="204472" y="2582382"/>
            <a:ext cx="1915200" cy="673560"/>
            <a:chOff x="204472" y="2582382"/>
            <a:chExt cx="1915200" cy="673560"/>
          </a:xfrm>
        </p:grpSpPr>
        <mc:AlternateContent xmlns:mc="http://schemas.openxmlformats.org/markup-compatibility/2006">
          <mc:Choice xmlns:p14="http://schemas.microsoft.com/office/powerpoint/2010/main" Requires="p14">
            <p:contentPart p14:bwMode="auto" r:id="rId153">
              <p14:nvContentPartPr>
                <p14:cNvPr id="15431" name="Ink 15430">
                  <a:extLst>
                    <a:ext uri="{FF2B5EF4-FFF2-40B4-BE49-F238E27FC236}">
                      <a16:creationId xmlns:a16="http://schemas.microsoft.com/office/drawing/2014/main" id="{11953001-E006-428E-BF3D-6BB8446DC930}"/>
                    </a:ext>
                  </a:extLst>
                </p14:cNvPr>
                <p14:cNvContentPartPr/>
                <p14:nvPr/>
              </p14:nvContentPartPr>
              <p14:xfrm>
                <a:off x="406432" y="2582382"/>
                <a:ext cx="1713240" cy="524880"/>
              </p14:xfrm>
            </p:contentPart>
          </mc:Choice>
          <mc:Fallback>
            <p:pic>
              <p:nvPicPr>
                <p:cNvPr id="15431" name="Ink 15430">
                  <a:extLst>
                    <a:ext uri="{FF2B5EF4-FFF2-40B4-BE49-F238E27FC236}">
                      <a16:creationId xmlns:a16="http://schemas.microsoft.com/office/drawing/2014/main" id="{11953001-E006-428E-BF3D-6BB8446DC930}"/>
                    </a:ext>
                  </a:extLst>
                </p:cNvPr>
                <p:cNvPicPr/>
                <p:nvPr/>
              </p:nvPicPr>
              <p:blipFill>
                <a:blip r:embed="rId154"/>
                <a:stretch>
                  <a:fillRect/>
                </a:stretch>
              </p:blipFill>
              <p:spPr>
                <a:xfrm>
                  <a:off x="397432" y="2573382"/>
                  <a:ext cx="1730880" cy="542520"/>
                </a:xfrm>
                <a:prstGeom prst="rect">
                  <a:avLst/>
                </a:prstGeom>
              </p:spPr>
            </p:pic>
          </mc:Fallback>
        </mc:AlternateContent>
        <mc:AlternateContent xmlns:mc="http://schemas.openxmlformats.org/markup-compatibility/2006">
          <mc:Choice xmlns:p14="http://schemas.microsoft.com/office/powerpoint/2010/main" Requires="p14">
            <p:contentPart p14:bwMode="auto" r:id="rId155">
              <p14:nvContentPartPr>
                <p14:cNvPr id="15432" name="Ink 15431">
                  <a:extLst>
                    <a:ext uri="{FF2B5EF4-FFF2-40B4-BE49-F238E27FC236}">
                      <a16:creationId xmlns:a16="http://schemas.microsoft.com/office/drawing/2014/main" id="{66E8FEC7-9326-4AF3-BBA3-4DA3D677CB9B}"/>
                    </a:ext>
                  </a:extLst>
                </p14:cNvPr>
                <p14:cNvContentPartPr/>
                <p14:nvPr/>
              </p14:nvContentPartPr>
              <p14:xfrm>
                <a:off x="204472" y="2842302"/>
                <a:ext cx="153720" cy="133200"/>
              </p14:xfrm>
            </p:contentPart>
          </mc:Choice>
          <mc:Fallback>
            <p:pic>
              <p:nvPicPr>
                <p:cNvPr id="15432" name="Ink 15431">
                  <a:extLst>
                    <a:ext uri="{FF2B5EF4-FFF2-40B4-BE49-F238E27FC236}">
                      <a16:creationId xmlns:a16="http://schemas.microsoft.com/office/drawing/2014/main" id="{66E8FEC7-9326-4AF3-BBA3-4DA3D677CB9B}"/>
                    </a:ext>
                  </a:extLst>
                </p:cNvPr>
                <p:cNvPicPr/>
                <p:nvPr/>
              </p:nvPicPr>
              <p:blipFill>
                <a:blip r:embed="rId156"/>
                <a:stretch>
                  <a:fillRect/>
                </a:stretch>
              </p:blipFill>
              <p:spPr>
                <a:xfrm>
                  <a:off x="195472" y="2833302"/>
                  <a:ext cx="171360" cy="150840"/>
                </a:xfrm>
                <a:prstGeom prst="rect">
                  <a:avLst/>
                </a:prstGeom>
              </p:spPr>
            </p:pic>
          </mc:Fallback>
        </mc:AlternateContent>
        <mc:AlternateContent xmlns:mc="http://schemas.openxmlformats.org/markup-compatibility/2006">
          <mc:Choice xmlns:p14="http://schemas.microsoft.com/office/powerpoint/2010/main" Requires="p14">
            <p:contentPart p14:bwMode="auto" r:id="rId157">
              <p14:nvContentPartPr>
                <p14:cNvPr id="15433" name="Ink 15432">
                  <a:extLst>
                    <a:ext uri="{FF2B5EF4-FFF2-40B4-BE49-F238E27FC236}">
                      <a16:creationId xmlns:a16="http://schemas.microsoft.com/office/drawing/2014/main" id="{C68C4C95-977B-41E9-B23E-41545BBE0699}"/>
                    </a:ext>
                  </a:extLst>
                </p14:cNvPr>
                <p14:cNvContentPartPr/>
                <p14:nvPr/>
              </p14:nvContentPartPr>
              <p14:xfrm>
                <a:off x="249472" y="2714142"/>
                <a:ext cx="189720" cy="541800"/>
              </p14:xfrm>
            </p:contentPart>
          </mc:Choice>
          <mc:Fallback>
            <p:pic>
              <p:nvPicPr>
                <p:cNvPr id="15433" name="Ink 15432">
                  <a:extLst>
                    <a:ext uri="{FF2B5EF4-FFF2-40B4-BE49-F238E27FC236}">
                      <a16:creationId xmlns:a16="http://schemas.microsoft.com/office/drawing/2014/main" id="{C68C4C95-977B-41E9-B23E-41545BBE0699}"/>
                    </a:ext>
                  </a:extLst>
                </p:cNvPr>
                <p:cNvPicPr/>
                <p:nvPr/>
              </p:nvPicPr>
              <p:blipFill>
                <a:blip r:embed="rId158"/>
                <a:stretch>
                  <a:fillRect/>
                </a:stretch>
              </p:blipFill>
              <p:spPr>
                <a:xfrm>
                  <a:off x="240472" y="2705142"/>
                  <a:ext cx="207360" cy="559440"/>
                </a:xfrm>
                <a:prstGeom prst="rect">
                  <a:avLst/>
                </a:prstGeom>
              </p:spPr>
            </p:pic>
          </mc:Fallback>
        </mc:AlternateContent>
      </p:gr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72747" y="1718940"/>
            <a:ext cx="8502247" cy="2539150"/>
          </a:xfrm>
          <a:prstGeom prst="rect">
            <a:avLst/>
          </a:prstGeom>
        </p:spPr>
      </p:pic>
      <p:sp>
        <p:nvSpPr>
          <p:cNvPr id="1087496" name="Rectangle 8"/>
          <p:cNvSpPr>
            <a:spLocks noGrp="1" noChangeArrowheads="1"/>
          </p:cNvSpPr>
          <p:nvPr>
            <p:ph type="body" sz="half" idx="1"/>
          </p:nvPr>
        </p:nvSpPr>
        <p:spPr>
          <a:xfrm>
            <a:off x="533400" y="4495800"/>
            <a:ext cx="8382000" cy="1981200"/>
          </a:xfrm>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457200" indent="-457200">
              <a:lnSpc>
                <a:spcPct val="120000"/>
              </a:lnSpc>
              <a:spcBef>
                <a:spcPct val="60000"/>
              </a:spcBef>
              <a:buClr>
                <a:srgbClr val="CC0000"/>
              </a:buClr>
              <a:buSzPct val="80000"/>
              <a:buFont typeface="Wingdings" pitchFamily="2" charset="2"/>
              <a:buChar char="u"/>
              <a:defRPr/>
            </a:pPr>
            <a:r>
              <a:rPr lang="en-US" sz="2000" dirty="0">
                <a:solidFill>
                  <a:schemeClr val="tx1"/>
                </a:solidFill>
                <a:effectLst/>
                <a:latin typeface="Liberation Sans" panose="020B0604020202020204" pitchFamily="34" charset="0"/>
              </a:rPr>
              <a:t>Fixed costs</a:t>
            </a:r>
            <a:r>
              <a:rPr lang="en-US" sz="2000" b="0" dirty="0">
                <a:solidFill>
                  <a:schemeClr val="tx1"/>
                </a:solidFill>
                <a:effectLst/>
                <a:latin typeface="Liberation Sans" panose="020B0604020202020204" pitchFamily="34" charset="0"/>
              </a:rPr>
              <a:t> do not change since within existing capacity – thus fixed costs are </a:t>
            </a:r>
            <a:r>
              <a:rPr lang="en-US" sz="2000" dirty="0">
                <a:solidFill>
                  <a:schemeClr val="tx1"/>
                </a:solidFill>
                <a:effectLst/>
                <a:latin typeface="Liberation Sans" panose="020B0604020202020204" pitchFamily="34" charset="0"/>
              </a:rPr>
              <a:t>not relevant</a:t>
            </a:r>
            <a:r>
              <a:rPr lang="en-US" sz="2000" b="0" dirty="0">
                <a:solidFill>
                  <a:schemeClr val="tx1"/>
                </a:solidFill>
                <a:effectLst/>
                <a:latin typeface="Liberation Sans" panose="020B0604020202020204" pitchFamily="34" charset="0"/>
              </a:rPr>
              <a:t>.</a:t>
            </a:r>
          </a:p>
          <a:p>
            <a:pPr marL="457200" indent="-457200">
              <a:lnSpc>
                <a:spcPct val="120000"/>
              </a:lnSpc>
              <a:spcBef>
                <a:spcPct val="60000"/>
              </a:spcBef>
              <a:buClr>
                <a:srgbClr val="CC0000"/>
              </a:buClr>
              <a:buSzPct val="80000"/>
              <a:buFont typeface="Wingdings" pitchFamily="2" charset="2"/>
              <a:buChar char="u"/>
              <a:defRPr/>
            </a:pPr>
            <a:r>
              <a:rPr lang="en-US" sz="2000" dirty="0">
                <a:solidFill>
                  <a:schemeClr val="tx1"/>
                </a:solidFill>
                <a:effectLst/>
                <a:latin typeface="Liberation Sans" panose="020B0604020202020204" pitchFamily="34" charset="0"/>
              </a:rPr>
              <a:t>Variable manufacturing costs</a:t>
            </a:r>
            <a:r>
              <a:rPr lang="en-US" sz="2000" b="0" dirty="0">
                <a:solidFill>
                  <a:schemeClr val="tx1"/>
                </a:solidFill>
                <a:effectLst/>
                <a:latin typeface="Liberation Sans" panose="020B0604020202020204" pitchFamily="34" charset="0"/>
              </a:rPr>
              <a:t> and expected revenues change – thus both </a:t>
            </a:r>
            <a:r>
              <a:rPr lang="en-US" sz="2000" dirty="0">
                <a:solidFill>
                  <a:schemeClr val="tx1"/>
                </a:solidFill>
                <a:effectLst/>
                <a:latin typeface="Liberation Sans" panose="020B0604020202020204" pitchFamily="34" charset="0"/>
              </a:rPr>
              <a:t>are relevant</a:t>
            </a:r>
            <a:r>
              <a:rPr lang="en-US" sz="2000" b="0" dirty="0">
                <a:solidFill>
                  <a:schemeClr val="tx1"/>
                </a:solidFill>
                <a:effectLst/>
                <a:latin typeface="Liberation Sans" panose="020B0604020202020204" pitchFamily="34" charset="0"/>
              </a:rPr>
              <a:t> to the decision.</a:t>
            </a:r>
          </a:p>
        </p:txBody>
      </p:sp>
      <p:sp>
        <p:nvSpPr>
          <p:cNvPr id="1640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9" name="Rectangle 18"/>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Accept an Order at a Special Price</a:t>
            </a:r>
          </a:p>
        </p:txBody>
      </p:sp>
      <p:sp>
        <p:nvSpPr>
          <p:cNvPr id="2" name="Rectangle 1"/>
          <p:cNvSpPr/>
          <p:nvPr/>
        </p:nvSpPr>
        <p:spPr>
          <a:xfrm>
            <a:off x="4648200" y="1214735"/>
            <a:ext cx="4343400" cy="461665"/>
          </a:xfrm>
          <a:prstGeom prst="rect">
            <a:avLst/>
          </a:prstGeom>
        </p:spPr>
        <p:txBody>
          <a:bodyPr wrap="square">
            <a:spAutoFit/>
          </a:bodyPr>
          <a:lstStyle/>
          <a:p>
            <a:pPr algn="l"/>
            <a:r>
              <a:rPr lang="en-US" sz="1200" b="1" dirty="0">
                <a:effectLst/>
                <a:latin typeface="Liberation Sans" panose="020B0604020202020204" pitchFamily="34" charset="0"/>
              </a:rPr>
              <a:t>ILLUSTRATION 12-4</a:t>
            </a:r>
          </a:p>
          <a:p>
            <a:pPr algn="l"/>
            <a:r>
              <a:rPr lang="en-US" sz="1200" dirty="0">
                <a:effectLst/>
                <a:latin typeface="Liberation Sans" panose="020B0604020202020204" pitchFamily="34" charset="0"/>
              </a:rPr>
              <a:t>Incremental analysis—accepting an order at a special price</a:t>
            </a:r>
          </a:p>
        </p:txBody>
      </p:sp>
      <p:sp>
        <p:nvSpPr>
          <p:cNvPr id="1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pic>
        <p:nvPicPr>
          <p:cNvPr id="5" name="Picture 4"/>
          <p:cNvPicPr preferRelativeResize="0">
            <a:picLocks/>
          </p:cNvPicPr>
          <p:nvPr/>
        </p:nvPicPr>
        <p:blipFill>
          <a:blip r:embed="rId4"/>
          <a:stretch>
            <a:fillRect/>
          </a:stretch>
        </p:blipFill>
        <p:spPr>
          <a:xfrm>
            <a:off x="3869370" y="3247365"/>
            <a:ext cx="1018634" cy="202425"/>
          </a:xfrm>
          <a:prstGeom prst="rect">
            <a:avLst/>
          </a:prstGeom>
        </p:spPr>
      </p:pic>
      <p:pic>
        <p:nvPicPr>
          <p:cNvPr id="27" name="Picture 26"/>
          <p:cNvPicPr preferRelativeResize="0">
            <a:picLocks/>
          </p:cNvPicPr>
          <p:nvPr/>
        </p:nvPicPr>
        <p:blipFill>
          <a:blip r:embed="rId4"/>
          <a:stretch>
            <a:fillRect/>
          </a:stretch>
        </p:blipFill>
        <p:spPr>
          <a:xfrm>
            <a:off x="5768776" y="3248550"/>
            <a:ext cx="1018634" cy="202425"/>
          </a:xfrm>
          <a:prstGeom prst="rect">
            <a:avLst/>
          </a:prstGeom>
        </p:spPr>
      </p:pic>
      <p:pic>
        <p:nvPicPr>
          <p:cNvPr id="28" name="Picture 27"/>
          <p:cNvPicPr preferRelativeResize="0">
            <a:picLocks/>
          </p:cNvPicPr>
          <p:nvPr/>
        </p:nvPicPr>
        <p:blipFill>
          <a:blip r:embed="rId4"/>
          <a:stretch>
            <a:fillRect/>
          </a:stretch>
        </p:blipFill>
        <p:spPr>
          <a:xfrm>
            <a:off x="7744366" y="3248550"/>
            <a:ext cx="1018634" cy="202425"/>
          </a:xfrm>
          <a:prstGeom prst="rect">
            <a:avLst/>
          </a:prstGeom>
        </p:spPr>
      </p:pic>
      <p:pic>
        <p:nvPicPr>
          <p:cNvPr id="29" name="Picture 28"/>
          <p:cNvPicPr preferRelativeResize="0">
            <a:picLocks/>
          </p:cNvPicPr>
          <p:nvPr/>
        </p:nvPicPr>
        <p:blipFill>
          <a:blip r:embed="rId4"/>
          <a:stretch>
            <a:fillRect/>
          </a:stretch>
        </p:blipFill>
        <p:spPr>
          <a:xfrm>
            <a:off x="3874980" y="3498870"/>
            <a:ext cx="1018634" cy="202425"/>
          </a:xfrm>
          <a:prstGeom prst="rect">
            <a:avLst/>
          </a:prstGeom>
        </p:spPr>
      </p:pic>
      <p:pic>
        <p:nvPicPr>
          <p:cNvPr id="30" name="Picture 29"/>
          <p:cNvPicPr preferRelativeResize="0">
            <a:picLocks/>
          </p:cNvPicPr>
          <p:nvPr/>
        </p:nvPicPr>
        <p:blipFill>
          <a:blip r:embed="rId4"/>
          <a:stretch>
            <a:fillRect/>
          </a:stretch>
        </p:blipFill>
        <p:spPr>
          <a:xfrm>
            <a:off x="5774386" y="3500055"/>
            <a:ext cx="1018634" cy="202425"/>
          </a:xfrm>
          <a:prstGeom prst="rect">
            <a:avLst/>
          </a:prstGeom>
        </p:spPr>
      </p:pic>
      <p:pic>
        <p:nvPicPr>
          <p:cNvPr id="31" name="Picture 30"/>
          <p:cNvPicPr preferRelativeResize="0">
            <a:picLocks/>
          </p:cNvPicPr>
          <p:nvPr/>
        </p:nvPicPr>
        <p:blipFill>
          <a:blip r:embed="rId4"/>
          <a:stretch>
            <a:fillRect/>
          </a:stretch>
        </p:blipFill>
        <p:spPr>
          <a:xfrm>
            <a:off x="7749976" y="3500055"/>
            <a:ext cx="1018634" cy="202425"/>
          </a:xfrm>
          <a:prstGeom prst="rect">
            <a:avLst/>
          </a:prstGeom>
        </p:spPr>
      </p:pic>
      <p:pic>
        <p:nvPicPr>
          <p:cNvPr id="32" name="Picture 31"/>
          <p:cNvPicPr preferRelativeResize="0">
            <a:picLocks/>
          </p:cNvPicPr>
          <p:nvPr/>
        </p:nvPicPr>
        <p:blipFill>
          <a:blip r:embed="rId4"/>
          <a:stretch>
            <a:fillRect/>
          </a:stretch>
        </p:blipFill>
        <p:spPr>
          <a:xfrm>
            <a:off x="3880590" y="3758790"/>
            <a:ext cx="1018634" cy="202425"/>
          </a:xfrm>
          <a:prstGeom prst="rect">
            <a:avLst/>
          </a:prstGeom>
        </p:spPr>
      </p:pic>
      <p:pic>
        <p:nvPicPr>
          <p:cNvPr id="33" name="Picture 32"/>
          <p:cNvPicPr preferRelativeResize="0">
            <a:picLocks/>
          </p:cNvPicPr>
          <p:nvPr/>
        </p:nvPicPr>
        <p:blipFill>
          <a:blip r:embed="rId4"/>
          <a:stretch>
            <a:fillRect/>
          </a:stretch>
        </p:blipFill>
        <p:spPr>
          <a:xfrm>
            <a:off x="5779996" y="3759975"/>
            <a:ext cx="1018634" cy="202425"/>
          </a:xfrm>
          <a:prstGeom prst="rect">
            <a:avLst/>
          </a:prstGeom>
        </p:spPr>
      </p:pic>
      <p:pic>
        <p:nvPicPr>
          <p:cNvPr id="34" name="Picture 33"/>
          <p:cNvPicPr preferRelativeResize="0">
            <a:picLocks/>
          </p:cNvPicPr>
          <p:nvPr/>
        </p:nvPicPr>
        <p:blipFill>
          <a:blip r:embed="rId4"/>
          <a:stretch>
            <a:fillRect/>
          </a:stretch>
        </p:blipFill>
        <p:spPr>
          <a:xfrm>
            <a:off x="7755586" y="3759975"/>
            <a:ext cx="1018634" cy="202425"/>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nodeType="clickEffect">
                                  <p:stCondLst>
                                    <p:cond delay="0"/>
                                  </p:stCondLst>
                                  <p:childTnLst>
                                    <p:animEffect transition="out" filter="wipe(left)">
                                      <p:cBhvr>
                                        <p:cTn id="16" dur="500"/>
                                        <p:tgtEl>
                                          <p:spTgt spid="28"/>
                                        </p:tgtEl>
                                      </p:cBhvr>
                                    </p:animEffect>
                                    <p:set>
                                      <p:cBhvr>
                                        <p:cTn id="17" dur="1" fill="hold">
                                          <p:stCondLst>
                                            <p:cond delay="499"/>
                                          </p:stCondLst>
                                        </p:cTn>
                                        <p:tgtEl>
                                          <p:spTgt spid="2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nodeType="clickEffect">
                                  <p:stCondLst>
                                    <p:cond delay="0"/>
                                  </p:stCondLst>
                                  <p:childTnLst>
                                    <p:animEffect transition="out" filter="wipe(left)">
                                      <p:cBhvr>
                                        <p:cTn id="21" dur="500"/>
                                        <p:tgtEl>
                                          <p:spTgt spid="29"/>
                                        </p:tgtEl>
                                      </p:cBhvr>
                                    </p:animEffect>
                                    <p:set>
                                      <p:cBhvr>
                                        <p:cTn id="22" dur="1" fill="hold">
                                          <p:stCondLst>
                                            <p:cond delay="499"/>
                                          </p:stCondLst>
                                        </p:cTn>
                                        <p:tgtEl>
                                          <p:spTgt spid="2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nodeType="clickEffect">
                                  <p:stCondLst>
                                    <p:cond delay="0"/>
                                  </p:stCondLst>
                                  <p:childTnLst>
                                    <p:animEffect transition="out" filter="wipe(left)">
                                      <p:cBhvr>
                                        <p:cTn id="26" dur="500"/>
                                        <p:tgtEl>
                                          <p:spTgt spid="30"/>
                                        </p:tgtEl>
                                      </p:cBhvr>
                                    </p:animEffect>
                                    <p:set>
                                      <p:cBhvr>
                                        <p:cTn id="27" dur="1" fill="hold">
                                          <p:stCondLst>
                                            <p:cond delay="499"/>
                                          </p:stCondLst>
                                        </p:cTn>
                                        <p:tgtEl>
                                          <p:spTgt spid="3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nodeType="clickEffect">
                                  <p:stCondLst>
                                    <p:cond delay="0"/>
                                  </p:stCondLst>
                                  <p:childTnLst>
                                    <p:animEffect transition="out" filter="wipe(left)">
                                      <p:cBhvr>
                                        <p:cTn id="31" dur="500"/>
                                        <p:tgtEl>
                                          <p:spTgt spid="31"/>
                                        </p:tgtEl>
                                      </p:cBhvr>
                                    </p:animEffect>
                                    <p:set>
                                      <p:cBhvr>
                                        <p:cTn id="32" dur="1" fill="hold">
                                          <p:stCondLst>
                                            <p:cond delay="499"/>
                                          </p:stCondLst>
                                        </p:cTn>
                                        <p:tgtEl>
                                          <p:spTgt spid="31"/>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8" fill="hold" nodeType="clickEffect">
                                  <p:stCondLst>
                                    <p:cond delay="0"/>
                                  </p:stCondLst>
                                  <p:childTnLst>
                                    <p:animEffect transition="out" filter="wipe(left)">
                                      <p:cBhvr>
                                        <p:cTn id="36" dur="500"/>
                                        <p:tgtEl>
                                          <p:spTgt spid="32"/>
                                        </p:tgtEl>
                                      </p:cBhvr>
                                    </p:animEffect>
                                    <p:set>
                                      <p:cBhvr>
                                        <p:cTn id="37" dur="1" fill="hold">
                                          <p:stCondLst>
                                            <p:cond delay="499"/>
                                          </p:stCondLst>
                                        </p:cTn>
                                        <p:tgtEl>
                                          <p:spTgt spid="3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8" fill="hold" nodeType="clickEffect">
                                  <p:stCondLst>
                                    <p:cond delay="0"/>
                                  </p:stCondLst>
                                  <p:childTnLst>
                                    <p:animEffect transition="out" filter="wipe(left)">
                                      <p:cBhvr>
                                        <p:cTn id="41" dur="500"/>
                                        <p:tgtEl>
                                          <p:spTgt spid="33"/>
                                        </p:tgtEl>
                                      </p:cBhvr>
                                    </p:animEffect>
                                    <p:set>
                                      <p:cBhvr>
                                        <p:cTn id="42" dur="1" fill="hold">
                                          <p:stCondLst>
                                            <p:cond delay="499"/>
                                          </p:stCondLst>
                                        </p:cTn>
                                        <p:tgtEl>
                                          <p:spTgt spid="33"/>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2" presetClass="exit" presetSubtype="8" fill="hold" nodeType="clickEffect">
                                  <p:stCondLst>
                                    <p:cond delay="0"/>
                                  </p:stCondLst>
                                  <p:childTnLst>
                                    <p:animEffect transition="out" filter="wipe(left)">
                                      <p:cBhvr>
                                        <p:cTn id="46" dur="500"/>
                                        <p:tgtEl>
                                          <p:spTgt spid="34"/>
                                        </p:tgtEl>
                                      </p:cBhvr>
                                    </p:animEffect>
                                    <p:set>
                                      <p:cBhvr>
                                        <p:cTn id="47" dur="1" fill="hold">
                                          <p:stCondLst>
                                            <p:cond delay="499"/>
                                          </p:stCondLst>
                                        </p:cTn>
                                        <p:tgtEl>
                                          <p:spTgt spid="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09600" y="4134177"/>
            <a:ext cx="7863928" cy="2114223"/>
          </a:xfrm>
          <a:prstGeom prst="rect">
            <a:avLst/>
          </a:prstGeom>
        </p:spPr>
      </p:pic>
      <p:sp>
        <p:nvSpPr>
          <p:cNvPr id="18435" name="Text Box 31"/>
          <p:cNvSpPr txBox="1">
            <a:spLocks noChangeArrowheads="1"/>
          </p:cNvSpPr>
          <p:nvPr/>
        </p:nvSpPr>
        <p:spPr bwMode="auto">
          <a:xfrm>
            <a:off x="5562600" y="5638800"/>
            <a:ext cx="1143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spcBef>
                <a:spcPct val="50000"/>
              </a:spcBef>
            </a:pPr>
            <a:r>
              <a:rPr lang="en-US" altLang="en-US" sz="2000" b="1" dirty="0">
                <a:solidFill>
                  <a:srgbClr val="CC0000"/>
                </a:solidFill>
                <a:effectLst/>
                <a:latin typeface="Liberation Sans" panose="020B0604020202020204" pitchFamily="34" charset="0"/>
              </a:rPr>
              <a:t>Accept </a:t>
            </a:r>
            <a:r>
              <a:rPr lang="en-US" altLang="en-US" sz="2000" b="1" dirty="0">
                <a:solidFill>
                  <a:srgbClr val="B2B2B2"/>
                </a:solidFill>
                <a:effectLst/>
                <a:latin typeface="Liberation Sans" panose="020B0604020202020204" pitchFamily="34" charset="0"/>
              </a:rPr>
              <a:t>or Reject?</a:t>
            </a:r>
          </a:p>
        </p:txBody>
      </p:sp>
      <p:sp>
        <p:nvSpPr>
          <p:cNvPr id="1146913" name="Text Box 33"/>
          <p:cNvSpPr txBox="1">
            <a:spLocks noChangeArrowheads="1"/>
          </p:cNvSpPr>
          <p:nvPr/>
        </p:nvSpPr>
        <p:spPr bwMode="auto">
          <a:xfrm>
            <a:off x="5562600" y="5638800"/>
            <a:ext cx="1143000" cy="1016000"/>
          </a:xfrm>
          <a:prstGeom prst="rect">
            <a:avLst/>
          </a:prstGeom>
          <a:solidFill>
            <a:schemeClr val="accent3"/>
          </a:solidFill>
          <a:ln>
            <a:noFill/>
          </a:ln>
          <a:effectLst/>
        </p:spPr>
        <p:txBody>
          <a:bodyPr>
            <a:spAutoFit/>
          </a:bodyPr>
          <a:lstStyle/>
          <a:p>
            <a:pPr>
              <a:spcBef>
                <a:spcPct val="50000"/>
              </a:spcBef>
              <a:defRPr/>
            </a:pPr>
            <a:r>
              <a:rPr lang="en-US" sz="2000" b="1" dirty="0">
                <a:solidFill>
                  <a:srgbClr val="CC0000"/>
                </a:solidFill>
                <a:effectLst/>
                <a:latin typeface="Liberation Sans" panose="020B0604020202020204" pitchFamily="34" charset="0"/>
              </a:rPr>
              <a:t>Accept or Reject?</a:t>
            </a:r>
          </a:p>
        </p:txBody>
      </p:sp>
      <p:sp>
        <p:nvSpPr>
          <p:cNvPr id="18436" name="Rectangle 19"/>
          <p:cNvSpPr>
            <a:spLocks noChangeArrowheads="1"/>
          </p:cNvSpPr>
          <p:nvPr/>
        </p:nvSpPr>
        <p:spPr bwMode="auto">
          <a:xfrm>
            <a:off x="609600" y="1437144"/>
            <a:ext cx="80010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lnSpc>
                <a:spcPct val="120000"/>
              </a:lnSpc>
            </a:pPr>
            <a:r>
              <a:rPr lang="en-US" altLang="en-US" sz="2000" dirty="0">
                <a:effectLst/>
                <a:latin typeface="Liberation Sans" panose="020B0604020202020204" pitchFamily="34" charset="0"/>
              </a:rPr>
              <a:t>Cobb Company incurs costs of $28 per unit ($18 variable and $10 fixed) to make a product that normally sells for $42. A foreign wholesaler offers to buy 5,000 units at $25 each. Cobb will incur additional shipping costs of $1 per unit. Compute the increase or decrease in net income Cobb will realize by accepting the special order, assuming Cobb has excess operating capacity. Should Cobb Company accept the special order?</a:t>
            </a:r>
          </a:p>
        </p:txBody>
      </p:sp>
      <p:sp>
        <p:nvSpPr>
          <p:cNvPr id="1146902" name="Rectangle 22"/>
          <p:cNvSpPr>
            <a:spLocks noChangeArrowheads="1"/>
          </p:cNvSpPr>
          <p:nvPr/>
        </p:nvSpPr>
        <p:spPr bwMode="auto">
          <a:xfrm>
            <a:off x="2566988" y="4696350"/>
            <a:ext cx="838200" cy="3048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46903" name="Rectangle 23"/>
          <p:cNvSpPr>
            <a:spLocks noChangeArrowheads="1"/>
          </p:cNvSpPr>
          <p:nvPr/>
        </p:nvSpPr>
        <p:spPr bwMode="auto">
          <a:xfrm>
            <a:off x="2566988" y="4945790"/>
            <a:ext cx="838200" cy="251901"/>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46904" name="Rectangle 24"/>
          <p:cNvSpPr>
            <a:spLocks noChangeArrowheads="1"/>
          </p:cNvSpPr>
          <p:nvPr/>
        </p:nvSpPr>
        <p:spPr bwMode="auto">
          <a:xfrm>
            <a:off x="2566988" y="5261810"/>
            <a:ext cx="838200" cy="251901"/>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46905" name="Rectangle 25"/>
          <p:cNvSpPr>
            <a:spLocks noChangeArrowheads="1"/>
          </p:cNvSpPr>
          <p:nvPr/>
        </p:nvSpPr>
        <p:spPr bwMode="auto">
          <a:xfrm>
            <a:off x="4419600" y="4717190"/>
            <a:ext cx="1143000" cy="251901"/>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46906" name="Rectangle 26"/>
          <p:cNvSpPr>
            <a:spLocks noChangeArrowheads="1"/>
          </p:cNvSpPr>
          <p:nvPr/>
        </p:nvSpPr>
        <p:spPr bwMode="auto">
          <a:xfrm>
            <a:off x="4403092" y="4945790"/>
            <a:ext cx="1143000" cy="251901"/>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46907" name="Rectangle 27"/>
          <p:cNvSpPr>
            <a:spLocks noChangeArrowheads="1"/>
          </p:cNvSpPr>
          <p:nvPr/>
        </p:nvSpPr>
        <p:spPr bwMode="auto">
          <a:xfrm>
            <a:off x="4267200" y="5261810"/>
            <a:ext cx="1143000" cy="251901"/>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46908" name="Rectangle 28"/>
          <p:cNvSpPr>
            <a:spLocks noChangeArrowheads="1"/>
          </p:cNvSpPr>
          <p:nvPr/>
        </p:nvSpPr>
        <p:spPr bwMode="auto">
          <a:xfrm>
            <a:off x="6781800" y="4700360"/>
            <a:ext cx="1143000" cy="251901"/>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46909" name="Rectangle 29"/>
          <p:cNvSpPr>
            <a:spLocks noChangeArrowheads="1"/>
          </p:cNvSpPr>
          <p:nvPr/>
        </p:nvSpPr>
        <p:spPr bwMode="auto">
          <a:xfrm>
            <a:off x="6781800" y="4945790"/>
            <a:ext cx="1143000" cy="251901"/>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46910" name="Rectangle 30"/>
          <p:cNvSpPr>
            <a:spLocks noChangeArrowheads="1"/>
          </p:cNvSpPr>
          <p:nvPr/>
        </p:nvSpPr>
        <p:spPr bwMode="auto">
          <a:xfrm>
            <a:off x="6781800" y="5261810"/>
            <a:ext cx="1143000" cy="251901"/>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22"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sp>
        <p:nvSpPr>
          <p:cNvPr id="23" name="Isosceles Triangle 22"/>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4" name="TextBox 23"/>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31" name="Rounded Rectangle 30"/>
          <p:cNvSpPr/>
          <p:nvPr/>
        </p:nvSpPr>
        <p:spPr bwMode="auto">
          <a:xfrm>
            <a:off x="2789829" y="390488"/>
            <a:ext cx="6163671"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200" b="1" dirty="0">
                <a:solidFill>
                  <a:schemeClr val="accent3"/>
                </a:solidFill>
                <a:latin typeface="Liberation Sans" panose="020B0604020202020204" pitchFamily="34" charset="0"/>
              </a:rPr>
              <a:t>Special Orders</a:t>
            </a:r>
          </a:p>
        </p:txBody>
      </p:sp>
      <p:sp>
        <p:nvSpPr>
          <p:cNvPr id="32" name="TextBox 31"/>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2</a:t>
            </a:r>
            <a:endParaRPr lang="en-US" sz="4000" b="1" i="0" dirty="0">
              <a:solidFill>
                <a:srgbClr val="E20000"/>
              </a:solidFill>
              <a:effectLst/>
              <a:latin typeface="+mn-lt"/>
            </a:endParaRPr>
          </a:p>
        </p:txBody>
      </p:sp>
      <p:cxnSp>
        <p:nvCxnSpPr>
          <p:cNvPr id="33" name="Straight Connector 32"/>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4" name="Rectangle 33"/>
          <p:cNvSpPr/>
          <p:nvPr/>
        </p:nvSpPr>
        <p:spPr bwMode="auto">
          <a:xfrm>
            <a:off x="87630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146902"/>
                                        </p:tgtEl>
                                      </p:cBhvr>
                                    </p:animEffect>
                                    <p:set>
                                      <p:cBhvr>
                                        <p:cTn id="7" dur="1" fill="hold">
                                          <p:stCondLst>
                                            <p:cond delay="499"/>
                                          </p:stCondLst>
                                        </p:cTn>
                                        <p:tgtEl>
                                          <p:spTgt spid="1146902"/>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146903"/>
                                        </p:tgtEl>
                                      </p:cBhvr>
                                    </p:animEffect>
                                    <p:set>
                                      <p:cBhvr>
                                        <p:cTn id="12" dur="1" fill="hold">
                                          <p:stCondLst>
                                            <p:cond delay="499"/>
                                          </p:stCondLst>
                                        </p:cTn>
                                        <p:tgtEl>
                                          <p:spTgt spid="1146903"/>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146904"/>
                                        </p:tgtEl>
                                      </p:cBhvr>
                                    </p:animEffect>
                                    <p:set>
                                      <p:cBhvr>
                                        <p:cTn id="17" dur="1" fill="hold">
                                          <p:stCondLst>
                                            <p:cond delay="499"/>
                                          </p:stCondLst>
                                        </p:cTn>
                                        <p:tgtEl>
                                          <p:spTgt spid="1146904"/>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146905"/>
                                        </p:tgtEl>
                                      </p:cBhvr>
                                    </p:animEffect>
                                    <p:set>
                                      <p:cBhvr>
                                        <p:cTn id="22" dur="1" fill="hold">
                                          <p:stCondLst>
                                            <p:cond delay="499"/>
                                          </p:stCondLst>
                                        </p:cTn>
                                        <p:tgtEl>
                                          <p:spTgt spid="1146905"/>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146906"/>
                                        </p:tgtEl>
                                      </p:cBhvr>
                                    </p:animEffect>
                                    <p:set>
                                      <p:cBhvr>
                                        <p:cTn id="27" dur="1" fill="hold">
                                          <p:stCondLst>
                                            <p:cond delay="499"/>
                                          </p:stCondLst>
                                        </p:cTn>
                                        <p:tgtEl>
                                          <p:spTgt spid="1146906"/>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146907"/>
                                        </p:tgtEl>
                                      </p:cBhvr>
                                    </p:animEffect>
                                    <p:set>
                                      <p:cBhvr>
                                        <p:cTn id="32" dur="1" fill="hold">
                                          <p:stCondLst>
                                            <p:cond delay="499"/>
                                          </p:stCondLst>
                                        </p:cTn>
                                        <p:tgtEl>
                                          <p:spTgt spid="1146907"/>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8" fill="hold" grpId="0" nodeType="clickEffect">
                                  <p:stCondLst>
                                    <p:cond delay="0"/>
                                  </p:stCondLst>
                                  <p:childTnLst>
                                    <p:animEffect transition="out" filter="wipe(left)">
                                      <p:cBhvr>
                                        <p:cTn id="36" dur="500"/>
                                        <p:tgtEl>
                                          <p:spTgt spid="1146908"/>
                                        </p:tgtEl>
                                      </p:cBhvr>
                                    </p:animEffect>
                                    <p:set>
                                      <p:cBhvr>
                                        <p:cTn id="37" dur="1" fill="hold">
                                          <p:stCondLst>
                                            <p:cond delay="499"/>
                                          </p:stCondLst>
                                        </p:cTn>
                                        <p:tgtEl>
                                          <p:spTgt spid="1146908"/>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xit" presetSubtype="8" fill="hold" grpId="0" nodeType="clickEffect">
                                  <p:stCondLst>
                                    <p:cond delay="0"/>
                                  </p:stCondLst>
                                  <p:childTnLst>
                                    <p:animEffect transition="out" filter="wipe(left)">
                                      <p:cBhvr>
                                        <p:cTn id="41" dur="500"/>
                                        <p:tgtEl>
                                          <p:spTgt spid="1146909"/>
                                        </p:tgtEl>
                                      </p:cBhvr>
                                    </p:animEffect>
                                    <p:set>
                                      <p:cBhvr>
                                        <p:cTn id="42" dur="1" fill="hold">
                                          <p:stCondLst>
                                            <p:cond delay="499"/>
                                          </p:stCondLst>
                                        </p:cTn>
                                        <p:tgtEl>
                                          <p:spTgt spid="1146909"/>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xit" presetSubtype="8" fill="hold" grpId="0" nodeType="clickEffect">
                                  <p:stCondLst>
                                    <p:cond delay="0"/>
                                  </p:stCondLst>
                                  <p:childTnLst>
                                    <p:animEffect transition="out" filter="wipe(left)">
                                      <p:cBhvr>
                                        <p:cTn id="46" dur="500"/>
                                        <p:tgtEl>
                                          <p:spTgt spid="1146910"/>
                                        </p:tgtEl>
                                      </p:cBhvr>
                                    </p:animEffect>
                                    <p:set>
                                      <p:cBhvr>
                                        <p:cTn id="47" dur="1" fill="hold">
                                          <p:stCondLst>
                                            <p:cond delay="499"/>
                                          </p:stCondLst>
                                        </p:cTn>
                                        <p:tgtEl>
                                          <p:spTgt spid="1146910"/>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xit" presetSubtype="8" fill="hold" grpId="0" nodeType="clickEffect">
                                  <p:stCondLst>
                                    <p:cond delay="0"/>
                                  </p:stCondLst>
                                  <p:childTnLst>
                                    <p:animEffect transition="out" filter="wipe(left)">
                                      <p:cBhvr>
                                        <p:cTn id="51" dur="500"/>
                                        <p:tgtEl>
                                          <p:spTgt spid="1146913"/>
                                        </p:tgtEl>
                                      </p:cBhvr>
                                    </p:animEffect>
                                    <p:set>
                                      <p:cBhvr>
                                        <p:cTn id="52" dur="1" fill="hold">
                                          <p:stCondLst>
                                            <p:cond delay="499"/>
                                          </p:stCondLst>
                                        </p:cTn>
                                        <p:tgtEl>
                                          <p:spTgt spid="11469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3" grpId="0" animBg="1"/>
      <p:bldP spid="1146902" grpId="0" animBg="1"/>
      <p:bldP spid="1146903" grpId="0" animBg="1"/>
      <p:bldP spid="1146904" grpId="0" animBg="1"/>
      <p:bldP spid="1146905" grpId="0" animBg="1"/>
      <p:bldP spid="1146906" grpId="0" animBg="1"/>
      <p:bldP spid="1146907" grpId="0" animBg="1"/>
      <p:bldP spid="1146908" grpId="0" animBg="1"/>
      <p:bldP spid="1146909" grpId="0" animBg="1"/>
      <p:bldP spid="11469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sz="half" idx="1"/>
          </p:nvPr>
        </p:nvSpPr>
        <p:spPr bwMode="auto">
          <a:xfrm>
            <a:off x="533400" y="1524000"/>
            <a:ext cx="8077200" cy="990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5000"/>
              </a:lnSpc>
              <a:spcBef>
                <a:spcPct val="25000"/>
              </a:spcBef>
              <a:buFont typeface="Wingdings" pitchFamily="2" charset="2"/>
              <a:buNone/>
            </a:pPr>
            <a:r>
              <a:rPr lang="en-US" altLang="en-US" sz="2000" dirty="0">
                <a:solidFill>
                  <a:schemeClr val="tx1"/>
                </a:solidFill>
                <a:effectLst/>
                <a:latin typeface="Liberation Sans" panose="020B0604020202020204" pitchFamily="34" charset="0"/>
              </a:rPr>
              <a:t>Illustration:</a:t>
            </a:r>
            <a:r>
              <a:rPr lang="en-US" altLang="en-US" sz="2000" b="0" dirty="0">
                <a:solidFill>
                  <a:schemeClr val="tx1"/>
                </a:solidFill>
                <a:effectLst/>
                <a:latin typeface="Liberation Sans" panose="020B0604020202020204" pitchFamily="34" charset="0"/>
              </a:rPr>
              <a:t> Baron Company incurs the following annual costs in producing 25,000 ignition switches for motor scooters.</a:t>
            </a:r>
          </a:p>
        </p:txBody>
      </p:sp>
      <p:sp>
        <p:nvSpPr>
          <p:cNvPr id="19462" name="Rectangle 9"/>
          <p:cNvSpPr>
            <a:spLocks noChangeArrowheads="1"/>
          </p:cNvSpPr>
          <p:nvPr/>
        </p:nvSpPr>
        <p:spPr bwMode="auto">
          <a:xfrm>
            <a:off x="609600" y="4953000"/>
            <a:ext cx="6629400" cy="1219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lnSpc>
                <a:spcPct val="115000"/>
              </a:lnSpc>
              <a:spcBef>
                <a:spcPct val="25000"/>
              </a:spcBef>
              <a:buClr>
                <a:schemeClr val="accent2"/>
              </a:buClr>
              <a:buSzPct val="75000"/>
              <a:buFont typeface="Wingdings" pitchFamily="2" charset="2"/>
              <a:buNone/>
            </a:pPr>
            <a:r>
              <a:rPr lang="en-US" altLang="en-US" sz="2000" dirty="0">
                <a:effectLst/>
                <a:latin typeface="Liberation Sans" panose="020B0604020202020204" pitchFamily="34" charset="0"/>
              </a:rPr>
              <a:t>Instead of making its own switches, Baron </a:t>
            </a:r>
          </a:p>
          <a:p>
            <a:pPr algn="l">
              <a:lnSpc>
                <a:spcPct val="115000"/>
              </a:lnSpc>
              <a:spcBef>
                <a:spcPts val="0"/>
              </a:spcBef>
              <a:buClr>
                <a:schemeClr val="accent2"/>
              </a:buClr>
              <a:buSzPct val="75000"/>
              <a:buFont typeface="Wingdings" pitchFamily="2" charset="2"/>
              <a:buNone/>
            </a:pPr>
            <a:r>
              <a:rPr lang="en-US" altLang="en-US" sz="2000" dirty="0">
                <a:effectLst/>
                <a:latin typeface="Liberation Sans" panose="020B0604020202020204" pitchFamily="34" charset="0"/>
              </a:rPr>
              <a:t>Company might purchase the ignition switches at </a:t>
            </a:r>
          </a:p>
          <a:p>
            <a:pPr algn="l">
              <a:lnSpc>
                <a:spcPct val="115000"/>
              </a:lnSpc>
              <a:spcBef>
                <a:spcPts val="0"/>
              </a:spcBef>
              <a:buClr>
                <a:schemeClr val="accent2"/>
              </a:buClr>
              <a:buSzPct val="75000"/>
              <a:buFont typeface="Wingdings" pitchFamily="2" charset="2"/>
              <a:buNone/>
            </a:pPr>
            <a:r>
              <a:rPr lang="en-US" altLang="en-US" sz="2000" dirty="0">
                <a:effectLst/>
                <a:latin typeface="Liberation Sans" panose="020B0604020202020204" pitchFamily="34" charset="0"/>
              </a:rPr>
              <a:t>a price of $8 per unit. </a:t>
            </a:r>
            <a:r>
              <a:rPr lang="en-US" altLang="en-US" sz="2000" b="1" dirty="0">
                <a:effectLst/>
                <a:latin typeface="Liberation Sans" panose="020B0604020202020204" pitchFamily="34" charset="0"/>
              </a:rPr>
              <a:t>“What should management do?”</a:t>
            </a:r>
          </a:p>
        </p:txBody>
      </p:sp>
      <p:sp>
        <p:nvSpPr>
          <p:cNvPr id="19463" name="Rectangle 10"/>
          <p:cNvSpPr>
            <a:spLocks noChangeArrowheads="1"/>
          </p:cNvSpPr>
          <p:nvPr/>
        </p:nvSpPr>
        <p:spPr bwMode="auto">
          <a:xfrm>
            <a:off x="6430680" y="4800600"/>
            <a:ext cx="1981910" cy="461665"/>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1200" b="1" dirty="0">
                <a:effectLst/>
                <a:latin typeface="Liberation Sans" panose="020B0604020202020204" pitchFamily="34" charset="0"/>
              </a:rPr>
              <a:t>ILLUSTRATION 12-5</a:t>
            </a:r>
          </a:p>
          <a:p>
            <a:pPr algn="l"/>
            <a:r>
              <a:rPr lang="en-US" altLang="en-US" sz="1200" dirty="0">
                <a:effectLst/>
                <a:latin typeface="Liberation Sans" panose="020B0604020202020204" pitchFamily="34" charset="0"/>
              </a:rPr>
              <a:t>Annual product cost data</a:t>
            </a:r>
          </a:p>
        </p:txBody>
      </p:sp>
      <p:sp>
        <p:nvSpPr>
          <p:cNvPr id="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13" name="Isosceles Triangle 12"/>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4" name="TextBox 13"/>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5" name="Rounded Rectangle 14"/>
          <p:cNvSpPr/>
          <p:nvPr/>
        </p:nvSpPr>
        <p:spPr bwMode="auto">
          <a:xfrm>
            <a:off x="2789829" y="373163"/>
            <a:ext cx="5958883" cy="85631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000" b="1" dirty="0">
                <a:solidFill>
                  <a:schemeClr val="accent3"/>
                </a:solidFill>
                <a:latin typeface="Liberation Sans" panose="020B0604020202020204" pitchFamily="34" charset="0"/>
              </a:rPr>
              <a:t>Analyze the relevant costs in a make-or-buy decision. </a:t>
            </a:r>
            <a:endParaRPr lang="en-US" sz="2000" b="1" i="0" dirty="0">
              <a:solidFill>
                <a:schemeClr val="accent3"/>
              </a:solidFill>
              <a:latin typeface="Liberation Sans" panose="020B0604020202020204" pitchFamily="34" charset="0"/>
            </a:endParaRPr>
          </a:p>
        </p:txBody>
      </p:sp>
      <p:sp>
        <p:nvSpPr>
          <p:cNvPr id="16" name="TextBox 15"/>
          <p:cNvSpPr txBox="1"/>
          <p:nvPr/>
        </p:nvSpPr>
        <p:spPr>
          <a:xfrm>
            <a:off x="2189018" y="426570"/>
            <a:ext cx="554182" cy="707886"/>
          </a:xfrm>
          <a:prstGeom prst="rect">
            <a:avLst/>
          </a:prstGeom>
          <a:noFill/>
        </p:spPr>
        <p:txBody>
          <a:bodyPr wrap="square" rtlCol="0">
            <a:spAutoFit/>
          </a:bodyPr>
          <a:lstStyle/>
          <a:p>
            <a:pPr algn="ctr"/>
            <a:r>
              <a:rPr lang="en-US" sz="4000" b="1" i="0" dirty="0">
                <a:solidFill>
                  <a:srgbClr val="E20000"/>
                </a:solidFill>
                <a:effectLst/>
                <a:latin typeface="+mn-lt"/>
              </a:rPr>
              <a:t>3</a:t>
            </a:r>
          </a:p>
        </p:txBody>
      </p:sp>
      <p:cxnSp>
        <p:nvCxnSpPr>
          <p:cNvPr id="17" name="Straight Connector 16"/>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pic>
        <p:nvPicPr>
          <p:cNvPr id="3" name="Picture 2"/>
          <p:cNvPicPr>
            <a:picLocks noChangeAspect="1"/>
          </p:cNvPicPr>
          <p:nvPr/>
        </p:nvPicPr>
        <p:blipFill>
          <a:blip r:embed="rId3"/>
          <a:stretch>
            <a:fillRect/>
          </a:stretch>
        </p:blipFill>
        <p:spPr>
          <a:xfrm>
            <a:off x="1066800" y="2590800"/>
            <a:ext cx="7180714" cy="2156945"/>
          </a:xfrm>
          <a:prstGeom prst="rect">
            <a:avLst/>
          </a:prstGeom>
          <a:noFill/>
          <a:ln w="19050" cap="sq">
            <a:solidFill>
              <a:schemeClr val="tx1"/>
            </a:solidFill>
            <a:miter lim="800000"/>
            <a:headEnd type="none" w="sm" len="sm"/>
            <a:tailEnd type="none" w="sm" len="sm"/>
          </a:ln>
          <a:effectLst/>
        </p:spPr>
      </p:pic>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04800" y="1377210"/>
            <a:ext cx="8534399" cy="3195644"/>
          </a:xfrm>
          <a:prstGeom prst="rect">
            <a:avLst/>
          </a:prstGeom>
        </p:spPr>
      </p:pic>
      <p:sp>
        <p:nvSpPr>
          <p:cNvPr id="20483" name="Rectangle 6"/>
          <p:cNvSpPr>
            <a:spLocks noGrp="1" noChangeArrowheads="1"/>
          </p:cNvSpPr>
          <p:nvPr>
            <p:ph type="body" sz="half" idx="1"/>
          </p:nvPr>
        </p:nvSpPr>
        <p:spPr bwMode="auto">
          <a:xfrm>
            <a:off x="457200" y="4820700"/>
            <a:ext cx="8229600" cy="1219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457200" indent="-457200">
              <a:lnSpc>
                <a:spcPct val="120000"/>
              </a:lnSpc>
              <a:spcBef>
                <a:spcPct val="60000"/>
              </a:spcBef>
              <a:buClr>
                <a:srgbClr val="CC0000"/>
              </a:buClr>
              <a:buSzPct val="80000"/>
              <a:buFont typeface="Wingdings" pitchFamily="2" charset="2"/>
              <a:buChar char="u"/>
            </a:pPr>
            <a:r>
              <a:rPr lang="en-US" altLang="en-US" sz="2000" b="0" dirty="0">
                <a:solidFill>
                  <a:schemeClr val="tx1"/>
                </a:solidFill>
                <a:effectLst/>
                <a:latin typeface="Liberation Sans" panose="020B0604020202020204" pitchFamily="34" charset="0"/>
              </a:rPr>
              <a:t>Total manufacturing cost is $1 higher per unit than purchase price.</a:t>
            </a:r>
          </a:p>
          <a:p>
            <a:pPr marL="457200" indent="-457200">
              <a:lnSpc>
                <a:spcPct val="120000"/>
              </a:lnSpc>
              <a:spcBef>
                <a:spcPct val="60000"/>
              </a:spcBef>
              <a:buClr>
                <a:srgbClr val="CC0000"/>
              </a:buClr>
              <a:buSzPct val="80000"/>
              <a:buFont typeface="Wingdings" pitchFamily="2" charset="2"/>
              <a:buChar char="u"/>
            </a:pPr>
            <a:r>
              <a:rPr lang="en-US" altLang="en-US" sz="2000" b="0" dirty="0">
                <a:solidFill>
                  <a:schemeClr val="tx1"/>
                </a:solidFill>
                <a:effectLst/>
                <a:latin typeface="Liberation Sans" panose="020B0604020202020204" pitchFamily="34" charset="0"/>
              </a:rPr>
              <a:t>Must absorb at least $50,000 of fixed costs under either option.</a:t>
            </a:r>
          </a:p>
        </p:txBody>
      </p:sp>
      <p:sp>
        <p:nvSpPr>
          <p:cNvPr id="2049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0500" name="Rectangle 23"/>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Make or Buy Decision</a:t>
            </a:r>
          </a:p>
        </p:txBody>
      </p:sp>
      <p:sp>
        <p:nvSpPr>
          <p:cNvPr id="2" name="Rectangle 1"/>
          <p:cNvSpPr/>
          <p:nvPr/>
        </p:nvSpPr>
        <p:spPr>
          <a:xfrm>
            <a:off x="7162800" y="685800"/>
            <a:ext cx="1730475" cy="646331"/>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a:effectLst/>
                <a:latin typeface="Liberation Sans" panose="020B0604020202020204" pitchFamily="34" charset="0"/>
              </a:rPr>
              <a:t>ILLUSTRATION 12-6</a:t>
            </a:r>
          </a:p>
          <a:p>
            <a:pPr algn="l"/>
            <a:r>
              <a:rPr lang="en-US" sz="1200" dirty="0">
                <a:effectLst/>
                <a:latin typeface="Liberation Sans" panose="020B0604020202020204" pitchFamily="34" charset="0"/>
              </a:rPr>
              <a:t>Incremental analysis—make or buy</a:t>
            </a:r>
          </a:p>
        </p:txBody>
      </p:sp>
      <p:sp>
        <p:nvSpPr>
          <p:cNvPr id="1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pic>
        <p:nvPicPr>
          <p:cNvPr id="20" name="Picture 19"/>
          <p:cNvPicPr preferRelativeResize="0">
            <a:picLocks/>
          </p:cNvPicPr>
          <p:nvPr/>
        </p:nvPicPr>
        <p:blipFill>
          <a:blip r:embed="rId4"/>
          <a:stretch>
            <a:fillRect/>
          </a:stretch>
        </p:blipFill>
        <p:spPr>
          <a:xfrm>
            <a:off x="5646679" y="2900825"/>
            <a:ext cx="1439921" cy="211423"/>
          </a:xfrm>
          <a:prstGeom prst="rect">
            <a:avLst/>
          </a:prstGeom>
        </p:spPr>
      </p:pic>
      <p:pic>
        <p:nvPicPr>
          <p:cNvPr id="21" name="Picture 20"/>
          <p:cNvPicPr preferRelativeResize="0">
            <a:picLocks/>
          </p:cNvPicPr>
          <p:nvPr/>
        </p:nvPicPr>
        <p:blipFill>
          <a:blip r:embed="rId4"/>
          <a:stretch>
            <a:fillRect/>
          </a:stretch>
        </p:blipFill>
        <p:spPr>
          <a:xfrm>
            <a:off x="7246879" y="2895600"/>
            <a:ext cx="1439921" cy="211423"/>
          </a:xfrm>
          <a:prstGeom prst="rect">
            <a:avLst/>
          </a:prstGeom>
        </p:spPr>
      </p:pic>
      <p:pic>
        <p:nvPicPr>
          <p:cNvPr id="22" name="Picture 21"/>
          <p:cNvPicPr preferRelativeResize="0">
            <a:picLocks/>
          </p:cNvPicPr>
          <p:nvPr/>
        </p:nvPicPr>
        <p:blipFill>
          <a:blip r:embed="rId4"/>
          <a:stretch>
            <a:fillRect/>
          </a:stretch>
        </p:blipFill>
        <p:spPr>
          <a:xfrm>
            <a:off x="5646679" y="3153329"/>
            <a:ext cx="1439921" cy="211423"/>
          </a:xfrm>
          <a:prstGeom prst="rect">
            <a:avLst/>
          </a:prstGeom>
        </p:spPr>
      </p:pic>
      <p:pic>
        <p:nvPicPr>
          <p:cNvPr id="23" name="Picture 22"/>
          <p:cNvPicPr preferRelativeResize="0">
            <a:picLocks/>
          </p:cNvPicPr>
          <p:nvPr/>
        </p:nvPicPr>
        <p:blipFill>
          <a:blip r:embed="rId4"/>
          <a:stretch>
            <a:fillRect/>
          </a:stretch>
        </p:blipFill>
        <p:spPr>
          <a:xfrm>
            <a:off x="7246879" y="3148104"/>
            <a:ext cx="1439921" cy="211423"/>
          </a:xfrm>
          <a:prstGeom prst="rect">
            <a:avLst/>
          </a:prstGeom>
        </p:spPr>
      </p:pic>
      <p:pic>
        <p:nvPicPr>
          <p:cNvPr id="24" name="Picture 23"/>
          <p:cNvPicPr preferRelativeResize="0">
            <a:picLocks/>
          </p:cNvPicPr>
          <p:nvPr/>
        </p:nvPicPr>
        <p:blipFill>
          <a:blip r:embed="rId4"/>
          <a:stretch>
            <a:fillRect/>
          </a:stretch>
        </p:blipFill>
        <p:spPr>
          <a:xfrm>
            <a:off x="5638800" y="3405833"/>
            <a:ext cx="1439921" cy="211423"/>
          </a:xfrm>
          <a:prstGeom prst="rect">
            <a:avLst/>
          </a:prstGeom>
        </p:spPr>
      </p:pic>
      <p:pic>
        <p:nvPicPr>
          <p:cNvPr id="25" name="Picture 24"/>
          <p:cNvPicPr preferRelativeResize="0">
            <a:picLocks/>
          </p:cNvPicPr>
          <p:nvPr/>
        </p:nvPicPr>
        <p:blipFill>
          <a:blip r:embed="rId4"/>
          <a:stretch>
            <a:fillRect/>
          </a:stretch>
        </p:blipFill>
        <p:spPr>
          <a:xfrm>
            <a:off x="7239000" y="3400608"/>
            <a:ext cx="1439921" cy="211423"/>
          </a:xfrm>
          <a:prstGeom prst="rect">
            <a:avLst/>
          </a:prstGeom>
        </p:spPr>
      </p:pic>
      <p:pic>
        <p:nvPicPr>
          <p:cNvPr id="26" name="Picture 25"/>
          <p:cNvPicPr preferRelativeResize="0">
            <a:picLocks/>
          </p:cNvPicPr>
          <p:nvPr/>
        </p:nvPicPr>
        <p:blipFill>
          <a:blip r:embed="rId4"/>
          <a:stretch>
            <a:fillRect/>
          </a:stretch>
        </p:blipFill>
        <p:spPr>
          <a:xfrm>
            <a:off x="5638800" y="3656849"/>
            <a:ext cx="1439921" cy="211423"/>
          </a:xfrm>
          <a:prstGeom prst="rect">
            <a:avLst/>
          </a:prstGeom>
        </p:spPr>
      </p:pic>
      <p:pic>
        <p:nvPicPr>
          <p:cNvPr id="27" name="Picture 26"/>
          <p:cNvPicPr preferRelativeResize="0">
            <a:picLocks/>
          </p:cNvPicPr>
          <p:nvPr/>
        </p:nvPicPr>
        <p:blipFill>
          <a:blip r:embed="rId4"/>
          <a:stretch>
            <a:fillRect/>
          </a:stretch>
        </p:blipFill>
        <p:spPr>
          <a:xfrm>
            <a:off x="7239000" y="3651624"/>
            <a:ext cx="1439921" cy="211423"/>
          </a:xfrm>
          <a:prstGeom prst="rect">
            <a:avLst/>
          </a:prstGeom>
        </p:spPr>
      </p:pic>
      <p:pic>
        <p:nvPicPr>
          <p:cNvPr id="28" name="Picture 27"/>
          <p:cNvPicPr preferRelativeResize="0">
            <a:picLocks/>
          </p:cNvPicPr>
          <p:nvPr/>
        </p:nvPicPr>
        <p:blipFill>
          <a:blip r:embed="rId4"/>
          <a:stretch>
            <a:fillRect/>
          </a:stretch>
        </p:blipFill>
        <p:spPr>
          <a:xfrm>
            <a:off x="5638800" y="3915329"/>
            <a:ext cx="1439921" cy="211423"/>
          </a:xfrm>
          <a:prstGeom prst="rect">
            <a:avLst/>
          </a:prstGeom>
        </p:spPr>
      </p:pic>
      <p:pic>
        <p:nvPicPr>
          <p:cNvPr id="29" name="Picture 28"/>
          <p:cNvPicPr preferRelativeResize="0">
            <a:picLocks/>
          </p:cNvPicPr>
          <p:nvPr/>
        </p:nvPicPr>
        <p:blipFill>
          <a:blip r:embed="rId4"/>
          <a:stretch>
            <a:fillRect/>
          </a:stretch>
        </p:blipFill>
        <p:spPr>
          <a:xfrm>
            <a:off x="7239000" y="3910104"/>
            <a:ext cx="1439921" cy="211423"/>
          </a:xfrm>
          <a:prstGeom prst="rect">
            <a:avLst/>
          </a:prstGeom>
        </p:spPr>
      </p:pic>
      <p:pic>
        <p:nvPicPr>
          <p:cNvPr id="30" name="Picture 29"/>
          <p:cNvPicPr preferRelativeResize="0">
            <a:picLocks/>
          </p:cNvPicPr>
          <p:nvPr/>
        </p:nvPicPr>
        <p:blipFill>
          <a:blip r:embed="rId4"/>
          <a:stretch>
            <a:fillRect/>
          </a:stretch>
        </p:blipFill>
        <p:spPr>
          <a:xfrm>
            <a:off x="5638800" y="4167833"/>
            <a:ext cx="1439921" cy="211423"/>
          </a:xfrm>
          <a:prstGeom prst="rect">
            <a:avLst/>
          </a:prstGeom>
        </p:spPr>
      </p:pic>
      <p:pic>
        <p:nvPicPr>
          <p:cNvPr id="31" name="Picture 30"/>
          <p:cNvPicPr preferRelativeResize="0">
            <a:picLocks/>
          </p:cNvPicPr>
          <p:nvPr/>
        </p:nvPicPr>
        <p:blipFill>
          <a:blip r:embed="rId4"/>
          <a:stretch>
            <a:fillRect/>
          </a:stretch>
        </p:blipFill>
        <p:spPr>
          <a:xfrm>
            <a:off x="7239000" y="4162608"/>
            <a:ext cx="1439921" cy="211423"/>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0"/>
                                        </p:tgtEl>
                                      </p:cBhvr>
                                    </p:animEffect>
                                    <p:set>
                                      <p:cBhvr>
                                        <p:cTn id="7" dur="1" fill="hold">
                                          <p:stCondLst>
                                            <p:cond delay="499"/>
                                          </p:stCondLst>
                                        </p:cTn>
                                        <p:tgtEl>
                                          <p:spTgt spid="2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1"/>
                                        </p:tgtEl>
                                      </p:cBhvr>
                                    </p:animEffect>
                                    <p:set>
                                      <p:cBhvr>
                                        <p:cTn id="12" dur="1" fill="hold">
                                          <p:stCondLst>
                                            <p:cond delay="499"/>
                                          </p:stCondLst>
                                        </p:cTn>
                                        <p:tgtEl>
                                          <p:spTgt spid="2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2"/>
                                        </p:tgtEl>
                                      </p:cBhvr>
                                    </p:animEffect>
                                    <p:set>
                                      <p:cBhvr>
                                        <p:cTn id="17" dur="1" fill="hold">
                                          <p:stCondLst>
                                            <p:cond delay="499"/>
                                          </p:stCondLst>
                                        </p:cTn>
                                        <p:tgtEl>
                                          <p:spTgt spid="2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3"/>
                                        </p:tgtEl>
                                      </p:cBhvr>
                                    </p:animEffect>
                                    <p:set>
                                      <p:cBhvr>
                                        <p:cTn id="22" dur="1" fill="hold">
                                          <p:stCondLst>
                                            <p:cond delay="499"/>
                                          </p:stCondLst>
                                        </p:cTn>
                                        <p:tgtEl>
                                          <p:spTgt spid="2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24"/>
                                        </p:tgtEl>
                                      </p:cBhvr>
                                    </p:animEffect>
                                    <p:set>
                                      <p:cBhvr>
                                        <p:cTn id="27" dur="1" fill="hold">
                                          <p:stCondLst>
                                            <p:cond delay="499"/>
                                          </p:stCondLst>
                                        </p:cTn>
                                        <p:tgtEl>
                                          <p:spTgt spid="24"/>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5"/>
                                        </p:tgtEl>
                                      </p:cBhvr>
                                    </p:animEffect>
                                    <p:set>
                                      <p:cBhvr>
                                        <p:cTn id="32" dur="1" fill="hold">
                                          <p:stCondLst>
                                            <p:cond delay="499"/>
                                          </p:stCondLst>
                                        </p:cTn>
                                        <p:tgtEl>
                                          <p:spTgt spid="25"/>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26"/>
                                        </p:tgtEl>
                                      </p:cBhvr>
                                    </p:animEffect>
                                    <p:set>
                                      <p:cBhvr>
                                        <p:cTn id="37" dur="1" fill="hold">
                                          <p:stCondLst>
                                            <p:cond delay="499"/>
                                          </p:stCondLst>
                                        </p:cTn>
                                        <p:tgtEl>
                                          <p:spTgt spid="26"/>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27"/>
                                        </p:tgtEl>
                                      </p:cBhvr>
                                    </p:animEffect>
                                    <p:set>
                                      <p:cBhvr>
                                        <p:cTn id="42" dur="1" fill="hold">
                                          <p:stCondLst>
                                            <p:cond delay="499"/>
                                          </p:stCondLst>
                                        </p:cTn>
                                        <p:tgtEl>
                                          <p:spTgt spid="27"/>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nodeType="clickEffect">
                                  <p:stCondLst>
                                    <p:cond delay="0"/>
                                  </p:stCondLst>
                                  <p:childTnLst>
                                    <p:animEffect transition="out" filter="fade">
                                      <p:cBhvr>
                                        <p:cTn id="46" dur="500"/>
                                        <p:tgtEl>
                                          <p:spTgt spid="28"/>
                                        </p:tgtEl>
                                      </p:cBhvr>
                                    </p:animEffect>
                                    <p:set>
                                      <p:cBhvr>
                                        <p:cTn id="47" dur="1" fill="hold">
                                          <p:stCondLst>
                                            <p:cond delay="499"/>
                                          </p:stCondLst>
                                        </p:cTn>
                                        <p:tgtEl>
                                          <p:spTgt spid="28"/>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29"/>
                                        </p:tgtEl>
                                      </p:cBhvr>
                                    </p:animEffect>
                                    <p:set>
                                      <p:cBhvr>
                                        <p:cTn id="52" dur="1" fill="hold">
                                          <p:stCondLst>
                                            <p:cond delay="499"/>
                                          </p:stCondLst>
                                        </p:cTn>
                                        <p:tgtEl>
                                          <p:spTgt spid="29"/>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nodeType="clickEffect">
                                  <p:stCondLst>
                                    <p:cond delay="0"/>
                                  </p:stCondLst>
                                  <p:childTnLst>
                                    <p:animEffect transition="out" filter="fade">
                                      <p:cBhvr>
                                        <p:cTn id="56" dur="500"/>
                                        <p:tgtEl>
                                          <p:spTgt spid="30"/>
                                        </p:tgtEl>
                                      </p:cBhvr>
                                    </p:animEffect>
                                    <p:set>
                                      <p:cBhvr>
                                        <p:cTn id="57" dur="1" fill="hold">
                                          <p:stCondLst>
                                            <p:cond delay="499"/>
                                          </p:stCondLst>
                                        </p:cTn>
                                        <p:tgtEl>
                                          <p:spTgt spid="30"/>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nodeType="clickEffect">
                                  <p:stCondLst>
                                    <p:cond delay="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1"/>
          <p:cNvSpPr>
            <a:spLocks noChangeArrowheads="1"/>
          </p:cNvSpPr>
          <p:nvPr/>
        </p:nvSpPr>
        <p:spPr bwMode="auto">
          <a:xfrm>
            <a:off x="533400" y="1295400"/>
            <a:ext cx="8153400" cy="1012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lnSpc>
                <a:spcPct val="130000"/>
              </a:lnSpc>
            </a:pPr>
            <a:r>
              <a:rPr lang="en-US" altLang="en-US" sz="2300" dirty="0">
                <a:effectLst/>
                <a:latin typeface="Liberation Sans" panose="020B0604020202020204" pitchFamily="34" charset="0"/>
              </a:rPr>
              <a:t>The </a:t>
            </a:r>
            <a:r>
              <a:rPr lang="en-US" altLang="en-US" sz="2300" b="1" dirty="0">
                <a:effectLst/>
                <a:latin typeface="Liberation Sans" panose="020B0604020202020204" pitchFamily="34" charset="0"/>
              </a:rPr>
              <a:t>potential benefit</a:t>
            </a:r>
            <a:r>
              <a:rPr lang="en-US" altLang="en-US" sz="2300" dirty="0">
                <a:effectLst/>
                <a:latin typeface="Liberation Sans" panose="020B0604020202020204" pitchFamily="34" charset="0"/>
              </a:rPr>
              <a:t> that may be obtained from following an alternative course of action.</a:t>
            </a:r>
          </a:p>
        </p:txBody>
      </p:sp>
      <p:sp>
        <p:nvSpPr>
          <p:cNvPr id="2150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1510"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OPPORTUNITY COST</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pic>
        <p:nvPicPr>
          <p:cNvPr id="2" name="Picture 1"/>
          <p:cNvPicPr>
            <a:picLocks noChangeAspect="1"/>
          </p:cNvPicPr>
          <p:nvPr/>
        </p:nvPicPr>
        <p:blipFill>
          <a:blip r:embed="rId3"/>
          <a:stretch>
            <a:fillRect/>
          </a:stretch>
        </p:blipFill>
        <p:spPr>
          <a:xfrm>
            <a:off x="914400" y="2581455"/>
            <a:ext cx="3849834" cy="3514545"/>
          </a:xfrm>
          <a:prstGeom prst="rect">
            <a:avLst/>
          </a:prstGeom>
        </p:spPr>
      </p:pic>
    </p:spTree>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04800" y="3508586"/>
            <a:ext cx="8534400" cy="2358814"/>
          </a:xfrm>
          <a:prstGeom prst="rect">
            <a:avLst/>
          </a:prstGeom>
        </p:spPr>
      </p:pic>
      <p:sp>
        <p:nvSpPr>
          <p:cNvPr id="22536" name="Rectangle 24"/>
          <p:cNvSpPr>
            <a:spLocks noChangeArrowheads="1"/>
          </p:cNvSpPr>
          <p:nvPr/>
        </p:nvSpPr>
        <p:spPr bwMode="auto">
          <a:xfrm>
            <a:off x="533400" y="1295400"/>
            <a:ext cx="8166688"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lnSpc>
                <a:spcPct val="120000"/>
              </a:lnSpc>
            </a:pPr>
            <a:r>
              <a:rPr lang="en-US" altLang="en-US" sz="2100" b="1" dirty="0">
                <a:effectLst/>
                <a:latin typeface="Liberation Sans" panose="020B0604020202020204" pitchFamily="34" charset="0"/>
              </a:rPr>
              <a:t>Illustration:</a:t>
            </a:r>
            <a:r>
              <a:rPr lang="en-US" altLang="en-US" sz="2100" dirty="0">
                <a:effectLst/>
                <a:latin typeface="Liberation Sans" panose="020B0604020202020204" pitchFamily="34" charset="0"/>
              </a:rPr>
              <a:t> Assume that through buying the switches, Baron Company can use the released productive capacity to generate additional income of $38,000 from producing a different product. This lost income is an additional cost of continuing to make the switches in the make-or-buy decision.</a:t>
            </a:r>
          </a:p>
        </p:txBody>
      </p:sp>
      <p:sp>
        <p:nvSpPr>
          <p:cNvPr id="2254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6"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OPPORTUNITY COST</a:t>
            </a:r>
          </a:p>
        </p:txBody>
      </p:sp>
      <p:sp>
        <p:nvSpPr>
          <p:cNvPr id="2" name="Rectangle 1"/>
          <p:cNvSpPr/>
          <p:nvPr/>
        </p:nvSpPr>
        <p:spPr>
          <a:xfrm>
            <a:off x="609600" y="5932380"/>
            <a:ext cx="4648200" cy="461665"/>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a:effectLst/>
                <a:latin typeface="Liberation Sans" panose="020B0604020202020204" pitchFamily="34" charset="0"/>
              </a:rPr>
              <a:t>ILLUSTRATION 12-7</a:t>
            </a:r>
          </a:p>
          <a:p>
            <a:pPr algn="l"/>
            <a:r>
              <a:rPr lang="en-US" sz="1200" dirty="0">
                <a:effectLst/>
                <a:latin typeface="Liberation Sans" panose="020B0604020202020204" pitchFamily="34" charset="0"/>
              </a:rPr>
              <a:t>Incremental analysis—make or buy, with opportunity cost</a:t>
            </a:r>
          </a:p>
        </p:txBody>
      </p:sp>
      <p:sp>
        <p:nvSpPr>
          <p:cNvPr id="1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pic>
        <p:nvPicPr>
          <p:cNvPr id="19" name="Picture 18"/>
          <p:cNvPicPr preferRelativeResize="0">
            <a:picLocks/>
          </p:cNvPicPr>
          <p:nvPr/>
        </p:nvPicPr>
        <p:blipFill>
          <a:blip r:embed="rId4"/>
          <a:stretch>
            <a:fillRect/>
          </a:stretch>
        </p:blipFill>
        <p:spPr>
          <a:xfrm>
            <a:off x="3239599" y="5045645"/>
            <a:ext cx="1439921" cy="211423"/>
          </a:xfrm>
          <a:prstGeom prst="rect">
            <a:avLst/>
          </a:prstGeom>
        </p:spPr>
      </p:pic>
      <p:pic>
        <p:nvPicPr>
          <p:cNvPr id="22" name="Picture 21"/>
          <p:cNvPicPr preferRelativeResize="0">
            <a:picLocks/>
          </p:cNvPicPr>
          <p:nvPr/>
        </p:nvPicPr>
        <p:blipFill>
          <a:blip r:embed="rId4"/>
          <a:stretch>
            <a:fillRect/>
          </a:stretch>
        </p:blipFill>
        <p:spPr>
          <a:xfrm>
            <a:off x="5195089" y="5040420"/>
            <a:ext cx="1439921" cy="211423"/>
          </a:xfrm>
          <a:prstGeom prst="rect">
            <a:avLst/>
          </a:prstGeom>
        </p:spPr>
      </p:pic>
      <p:pic>
        <p:nvPicPr>
          <p:cNvPr id="23" name="Picture 22"/>
          <p:cNvPicPr preferRelativeResize="0">
            <a:picLocks/>
          </p:cNvPicPr>
          <p:nvPr/>
        </p:nvPicPr>
        <p:blipFill>
          <a:blip r:embed="rId4"/>
          <a:stretch>
            <a:fillRect/>
          </a:stretch>
        </p:blipFill>
        <p:spPr>
          <a:xfrm>
            <a:off x="3239599" y="5298149"/>
            <a:ext cx="1439921" cy="211423"/>
          </a:xfrm>
          <a:prstGeom prst="rect">
            <a:avLst/>
          </a:prstGeom>
        </p:spPr>
      </p:pic>
      <p:pic>
        <p:nvPicPr>
          <p:cNvPr id="24" name="Picture 23"/>
          <p:cNvPicPr preferRelativeResize="0">
            <a:picLocks/>
          </p:cNvPicPr>
          <p:nvPr/>
        </p:nvPicPr>
        <p:blipFill>
          <a:blip r:embed="rId4"/>
          <a:stretch>
            <a:fillRect/>
          </a:stretch>
        </p:blipFill>
        <p:spPr>
          <a:xfrm>
            <a:off x="5195089" y="5292924"/>
            <a:ext cx="1439921" cy="211423"/>
          </a:xfrm>
          <a:prstGeom prst="rect">
            <a:avLst/>
          </a:prstGeom>
        </p:spPr>
      </p:pic>
      <p:pic>
        <p:nvPicPr>
          <p:cNvPr id="25" name="Picture 24"/>
          <p:cNvPicPr preferRelativeResize="0">
            <a:picLocks/>
          </p:cNvPicPr>
          <p:nvPr/>
        </p:nvPicPr>
        <p:blipFill>
          <a:blip r:embed="rId4"/>
          <a:stretch>
            <a:fillRect/>
          </a:stretch>
        </p:blipFill>
        <p:spPr>
          <a:xfrm>
            <a:off x="3231720" y="5550653"/>
            <a:ext cx="1439921" cy="211423"/>
          </a:xfrm>
          <a:prstGeom prst="rect">
            <a:avLst/>
          </a:prstGeom>
        </p:spPr>
      </p:pic>
      <p:pic>
        <p:nvPicPr>
          <p:cNvPr id="26" name="Picture 25"/>
          <p:cNvPicPr preferRelativeResize="0">
            <a:picLocks/>
          </p:cNvPicPr>
          <p:nvPr/>
        </p:nvPicPr>
        <p:blipFill>
          <a:blip r:embed="rId4"/>
          <a:stretch>
            <a:fillRect/>
          </a:stretch>
        </p:blipFill>
        <p:spPr>
          <a:xfrm>
            <a:off x="5187210" y="5545428"/>
            <a:ext cx="1439921" cy="211423"/>
          </a:xfrm>
          <a:prstGeom prst="rect">
            <a:avLst/>
          </a:prstGeom>
        </p:spPr>
      </p:pic>
      <p:pic>
        <p:nvPicPr>
          <p:cNvPr id="27" name="Picture 26"/>
          <p:cNvPicPr preferRelativeResize="0">
            <a:picLocks/>
          </p:cNvPicPr>
          <p:nvPr/>
        </p:nvPicPr>
        <p:blipFill>
          <a:blip r:embed="rId4"/>
          <a:stretch>
            <a:fillRect/>
          </a:stretch>
        </p:blipFill>
        <p:spPr>
          <a:xfrm>
            <a:off x="7201999" y="5045645"/>
            <a:ext cx="1439921" cy="211423"/>
          </a:xfrm>
          <a:prstGeom prst="rect">
            <a:avLst/>
          </a:prstGeom>
        </p:spPr>
      </p:pic>
      <p:pic>
        <p:nvPicPr>
          <p:cNvPr id="28" name="Picture 27"/>
          <p:cNvPicPr preferRelativeResize="0">
            <a:picLocks/>
          </p:cNvPicPr>
          <p:nvPr/>
        </p:nvPicPr>
        <p:blipFill>
          <a:blip r:embed="rId4"/>
          <a:stretch>
            <a:fillRect/>
          </a:stretch>
        </p:blipFill>
        <p:spPr>
          <a:xfrm>
            <a:off x="7201999" y="5298149"/>
            <a:ext cx="1439921" cy="211423"/>
          </a:xfrm>
          <a:prstGeom prst="rect">
            <a:avLst/>
          </a:prstGeom>
        </p:spPr>
      </p:pic>
      <p:pic>
        <p:nvPicPr>
          <p:cNvPr id="29" name="Picture 28"/>
          <p:cNvPicPr preferRelativeResize="0">
            <a:picLocks/>
          </p:cNvPicPr>
          <p:nvPr/>
        </p:nvPicPr>
        <p:blipFill>
          <a:blip r:embed="rId4"/>
          <a:stretch>
            <a:fillRect/>
          </a:stretch>
        </p:blipFill>
        <p:spPr>
          <a:xfrm>
            <a:off x="7194120" y="5550653"/>
            <a:ext cx="1439921" cy="211423"/>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3"/>
                                        </p:tgtEl>
                                      </p:cBhvr>
                                    </p:animEffect>
                                    <p:set>
                                      <p:cBhvr>
                                        <p:cTn id="12" dur="1" fill="hold">
                                          <p:stCondLst>
                                            <p:cond delay="499"/>
                                          </p:stCondLst>
                                        </p:cTn>
                                        <p:tgtEl>
                                          <p:spTgt spid="2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2"/>
                                        </p:tgtEl>
                                      </p:cBhvr>
                                    </p:animEffect>
                                    <p:set>
                                      <p:cBhvr>
                                        <p:cTn id="22" dur="1" fill="hold">
                                          <p:stCondLst>
                                            <p:cond delay="499"/>
                                          </p:stCondLst>
                                        </p:cTn>
                                        <p:tgtEl>
                                          <p:spTgt spid="2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24"/>
                                        </p:tgtEl>
                                      </p:cBhvr>
                                    </p:animEffect>
                                    <p:set>
                                      <p:cBhvr>
                                        <p:cTn id="27" dur="1" fill="hold">
                                          <p:stCondLst>
                                            <p:cond delay="499"/>
                                          </p:stCondLst>
                                        </p:cTn>
                                        <p:tgtEl>
                                          <p:spTgt spid="24"/>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6"/>
                                        </p:tgtEl>
                                      </p:cBhvr>
                                    </p:animEffect>
                                    <p:set>
                                      <p:cBhvr>
                                        <p:cTn id="32" dur="1" fill="hold">
                                          <p:stCondLst>
                                            <p:cond delay="499"/>
                                          </p:stCondLst>
                                        </p:cTn>
                                        <p:tgtEl>
                                          <p:spTgt spid="2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27"/>
                                        </p:tgtEl>
                                      </p:cBhvr>
                                    </p:animEffect>
                                    <p:set>
                                      <p:cBhvr>
                                        <p:cTn id="37" dur="1" fill="hold">
                                          <p:stCondLst>
                                            <p:cond delay="499"/>
                                          </p:stCondLst>
                                        </p:cTn>
                                        <p:tgtEl>
                                          <p:spTgt spid="27"/>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28"/>
                                        </p:tgtEl>
                                      </p:cBhvr>
                                    </p:animEffect>
                                    <p:set>
                                      <p:cBhvr>
                                        <p:cTn id="42" dur="1" fill="hold">
                                          <p:stCondLst>
                                            <p:cond delay="499"/>
                                          </p:stCondLst>
                                        </p:cTn>
                                        <p:tgtEl>
                                          <p:spTgt spid="28"/>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nodeType="clickEffect">
                                  <p:stCondLst>
                                    <p:cond delay="0"/>
                                  </p:stCondLst>
                                  <p:childTnLst>
                                    <p:animEffect transition="out" filter="fade">
                                      <p:cBhvr>
                                        <p:cTn id="46" dur="500"/>
                                        <p:tgtEl>
                                          <p:spTgt spid="29"/>
                                        </p:tgtEl>
                                      </p:cBhvr>
                                    </p:animEffect>
                                    <p:set>
                                      <p:cBhvr>
                                        <p:cTn id="47"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body" idx="1"/>
          </p:nvPr>
        </p:nvSpPr>
        <p:spPr bwMode="auto">
          <a:xfrm>
            <a:off x="533400" y="1905000"/>
            <a:ext cx="8077200" cy="32766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nSpc>
                <a:spcPct val="120000"/>
              </a:lnSpc>
              <a:buFont typeface="Wingdings" pitchFamily="2" charset="2"/>
              <a:buNone/>
            </a:pPr>
            <a:r>
              <a:rPr lang="en-US" altLang="en-US" sz="2200" b="0" dirty="0">
                <a:effectLst/>
                <a:latin typeface="Liberation Sans" panose="020B0604020202020204" pitchFamily="34" charset="0"/>
              </a:rPr>
              <a:t>In a make-or-buy decision, relevant costs are:</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a.	Manufacturing costs that will be saved.</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b. 	The purchase price of the units. </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c. 	Opportunity costs.</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d. 	All of the above.</a:t>
            </a:r>
          </a:p>
          <a:p>
            <a:pPr marL="0" indent="0">
              <a:lnSpc>
                <a:spcPct val="120000"/>
              </a:lnSpc>
              <a:buFont typeface="Wingdings" pitchFamily="2" charset="2"/>
              <a:buNone/>
            </a:pPr>
            <a:endParaRPr lang="en-US" altLang="en-US" sz="2200" b="0" dirty="0">
              <a:effectLst/>
              <a:latin typeface="Liberation Sans" panose="020B0604020202020204" pitchFamily="34" charset="0"/>
            </a:endParaRPr>
          </a:p>
        </p:txBody>
      </p:sp>
      <p:sp>
        <p:nvSpPr>
          <p:cNvPr id="12" name="Text Box 9"/>
          <p:cNvSpPr txBox="1">
            <a:spLocks noChangeArrowheads="1"/>
          </p:cNvSpPr>
          <p:nvPr/>
        </p:nvSpPr>
        <p:spPr bwMode="auto">
          <a:xfrm>
            <a:off x="533400" y="1295400"/>
            <a:ext cx="4343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0066"/>
                </a:solidFill>
                <a:latin typeface="Arial"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a:defRPr/>
            </a:pPr>
            <a:r>
              <a:rPr lang="en-US" sz="3000" dirty="0">
                <a:solidFill>
                  <a:srgbClr val="CC0000"/>
                </a:solidFill>
                <a:effectLst/>
                <a:latin typeface="Liberation Sans" panose="020B0604020202020204" pitchFamily="34" charset="0"/>
              </a:rPr>
              <a:t>Question</a:t>
            </a:r>
          </a:p>
        </p:txBody>
      </p:sp>
      <p:sp>
        <p:nvSpPr>
          <p:cNvPr id="2355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Rectangle 23"/>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Make or Buy Decision</a:t>
            </a:r>
          </a:p>
        </p:txBody>
      </p:sp>
      <p:sp>
        <p:nvSpPr>
          <p:cNvPr id="9" name="Notched Right Arrow 8"/>
          <p:cNvSpPr/>
          <p:nvPr/>
        </p:nvSpPr>
        <p:spPr bwMode="auto">
          <a:xfrm>
            <a:off x="228600" y="4214904"/>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pic>
        <p:nvPicPr>
          <p:cNvPr id="4" name="Picture 3"/>
          <p:cNvPicPr>
            <a:picLocks noChangeAspect="1"/>
          </p:cNvPicPr>
          <p:nvPr/>
        </p:nvPicPr>
        <p:blipFill>
          <a:blip r:embed="rId3"/>
          <a:stretch>
            <a:fillRect/>
          </a:stretch>
        </p:blipFill>
        <p:spPr>
          <a:xfrm>
            <a:off x="291904" y="914400"/>
            <a:ext cx="8582489" cy="4009169"/>
          </a:xfrm>
          <a:prstGeom prst="rect">
            <a:avLst/>
          </a:prstGeom>
        </p:spPr>
      </p:pic>
    </p:spTree>
    <p:extLst>
      <p:ext uri="{BB962C8B-B14F-4D97-AF65-F5344CB8AC3E}">
        <p14:creationId xmlns:p14="http://schemas.microsoft.com/office/powerpoint/2010/main" val="1859665201"/>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609600" y="1352550"/>
            <a:ext cx="8001000" cy="4972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28600" algn="l"/>
                <a:tab pos="3486150" algn="r"/>
                <a:tab pos="4000500" algn="l"/>
                <a:tab pos="7315200" algn="r"/>
              </a:tabLst>
              <a:defRPr sz="2400">
                <a:solidFill>
                  <a:schemeClr val="tx1"/>
                </a:solidFill>
                <a:latin typeface="Comic Sans MS" pitchFamily="66" charset="0"/>
              </a:defRPr>
            </a:lvl1pPr>
            <a:lvl2pPr marL="742950" indent="-285750">
              <a:tabLst>
                <a:tab pos="228600" algn="l"/>
                <a:tab pos="3486150" algn="r"/>
                <a:tab pos="4000500" algn="l"/>
                <a:tab pos="7315200" algn="r"/>
              </a:tabLst>
              <a:defRPr sz="2400">
                <a:solidFill>
                  <a:schemeClr val="tx1"/>
                </a:solidFill>
                <a:latin typeface="Comic Sans MS" pitchFamily="66" charset="0"/>
              </a:defRPr>
            </a:lvl2pPr>
            <a:lvl3pPr marL="1143000" indent="-228600">
              <a:tabLst>
                <a:tab pos="228600" algn="l"/>
                <a:tab pos="3486150" algn="r"/>
                <a:tab pos="4000500" algn="l"/>
                <a:tab pos="7315200" algn="r"/>
              </a:tabLst>
              <a:defRPr sz="2400">
                <a:solidFill>
                  <a:schemeClr val="tx1"/>
                </a:solidFill>
                <a:latin typeface="Comic Sans MS" pitchFamily="66" charset="0"/>
              </a:defRPr>
            </a:lvl3pPr>
            <a:lvl4pPr marL="1600200" indent="-228600">
              <a:tabLst>
                <a:tab pos="228600" algn="l"/>
                <a:tab pos="3486150" algn="r"/>
                <a:tab pos="4000500" algn="l"/>
                <a:tab pos="7315200" algn="r"/>
              </a:tabLst>
              <a:defRPr sz="2400">
                <a:solidFill>
                  <a:schemeClr val="tx1"/>
                </a:solidFill>
                <a:latin typeface="Comic Sans MS" pitchFamily="66" charset="0"/>
              </a:defRPr>
            </a:lvl4pPr>
            <a:lvl5pPr marL="2057400" indent="-228600">
              <a:tabLst>
                <a:tab pos="228600" algn="l"/>
                <a:tab pos="3486150" algn="r"/>
                <a:tab pos="4000500" algn="l"/>
                <a:tab pos="7315200" algn="r"/>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9pPr>
          </a:lstStyle>
          <a:p>
            <a:pPr algn="l">
              <a:lnSpc>
                <a:spcPct val="120000"/>
              </a:lnSpc>
              <a:spcBef>
                <a:spcPct val="35000"/>
              </a:spcBef>
            </a:pPr>
            <a:r>
              <a:rPr lang="en-US" altLang="en-US" sz="1900" dirty="0">
                <a:effectLst/>
                <a:latin typeface="Liberation Sans" panose="020B0604020202020204" pitchFamily="34" charset="0"/>
              </a:rPr>
              <a:t>Juanita Company must decide whether to make or buy some of its components for the appliances it produces. The costs of producing 166,000 electrical cords for its appliances are as follows. </a:t>
            </a:r>
          </a:p>
          <a:p>
            <a:pPr algn="l">
              <a:lnSpc>
                <a:spcPct val="120000"/>
              </a:lnSpc>
              <a:spcBef>
                <a:spcPct val="35000"/>
              </a:spcBef>
            </a:pPr>
            <a:r>
              <a:rPr lang="en-US" altLang="en-US" sz="1900" dirty="0">
                <a:effectLst/>
                <a:latin typeface="Liberation Sans" panose="020B0604020202020204" pitchFamily="34" charset="0"/>
              </a:rPr>
              <a:t>	Direct materials 	$90,000 	Variable overhead 	$32,000 </a:t>
            </a:r>
          </a:p>
          <a:p>
            <a:pPr algn="l">
              <a:lnSpc>
                <a:spcPct val="120000"/>
              </a:lnSpc>
              <a:spcBef>
                <a:spcPct val="15000"/>
              </a:spcBef>
            </a:pPr>
            <a:r>
              <a:rPr lang="en-US" altLang="en-US" sz="1900" dirty="0">
                <a:effectLst/>
                <a:latin typeface="Liberation Sans" panose="020B0604020202020204" pitchFamily="34" charset="0"/>
              </a:rPr>
              <a:t>	Direct labor 	20,000 	Fixed overhead 	24,000 </a:t>
            </a:r>
          </a:p>
          <a:p>
            <a:pPr algn="l">
              <a:lnSpc>
                <a:spcPct val="120000"/>
              </a:lnSpc>
              <a:spcBef>
                <a:spcPct val="35000"/>
              </a:spcBef>
            </a:pPr>
            <a:r>
              <a:rPr lang="en-US" altLang="en-US" sz="1900" dirty="0">
                <a:effectLst/>
                <a:latin typeface="Liberation Sans" panose="020B0604020202020204" pitchFamily="34" charset="0"/>
              </a:rPr>
              <a:t>Instead of making the electrical cords at an average cost per unit of $1.00 ($166,000 </a:t>
            </a:r>
            <a:r>
              <a:rPr lang="en-US" altLang="en-US" sz="1900" dirty="0">
                <a:effectLst/>
                <a:latin typeface="Liberation Sans" panose="020B0604020202020204" pitchFamily="34" charset="0"/>
                <a:cs typeface="Arial" charset="0"/>
              </a:rPr>
              <a:t>÷ </a:t>
            </a:r>
            <a:r>
              <a:rPr lang="en-US" altLang="en-US" sz="1900" dirty="0">
                <a:effectLst/>
                <a:latin typeface="Liberation Sans" panose="020B0604020202020204" pitchFamily="34" charset="0"/>
              </a:rPr>
              <a:t>166,000), the company has an opportunity to buy the cords at $0.90 per unit. If the company purchases the cords, all variable costs and one-fourth of the fixed costs will be eliminated. </a:t>
            </a:r>
          </a:p>
          <a:p>
            <a:pPr algn="l">
              <a:lnSpc>
                <a:spcPct val="120000"/>
              </a:lnSpc>
              <a:spcBef>
                <a:spcPct val="35000"/>
              </a:spcBef>
            </a:pPr>
            <a:r>
              <a:rPr lang="en-US" altLang="en-US" sz="1900" dirty="0">
                <a:effectLst/>
                <a:latin typeface="Liberation Sans" panose="020B0604020202020204" pitchFamily="34" charset="0"/>
              </a:rPr>
              <a:t>(a) Prepare an incremental analysis showing whether the company should make or buy the electrical cords. (b) Will your answer be different if the released productive capacity will generate additional income of $5,000?</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11" name="Isosceles Triangle 10"/>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7" name="TextBox 16"/>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18" name="Rounded Rectangle 17"/>
          <p:cNvSpPr/>
          <p:nvPr/>
        </p:nvSpPr>
        <p:spPr bwMode="auto">
          <a:xfrm>
            <a:off x="2789829" y="390488"/>
            <a:ext cx="6163671"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200" b="1" dirty="0">
                <a:solidFill>
                  <a:schemeClr val="accent3"/>
                </a:solidFill>
                <a:latin typeface="Liberation Sans" panose="020B0604020202020204" pitchFamily="34" charset="0"/>
              </a:rPr>
              <a:t>Make or Buy</a:t>
            </a:r>
          </a:p>
        </p:txBody>
      </p:sp>
      <p:sp>
        <p:nvSpPr>
          <p:cNvPr id="19" name="TextBox 18"/>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3</a:t>
            </a:r>
            <a:endParaRPr lang="en-US" sz="4000" b="1" i="0" dirty="0">
              <a:solidFill>
                <a:srgbClr val="E20000"/>
              </a:solidFill>
              <a:effectLst/>
              <a:latin typeface="+mn-lt"/>
            </a:endParaRPr>
          </a:p>
        </p:txBody>
      </p:sp>
      <p:cxnSp>
        <p:nvCxnSpPr>
          <p:cNvPr id="20" name="Straight Connector 19"/>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1" name="Rectangle 20"/>
          <p:cNvSpPr/>
          <p:nvPr/>
        </p:nvSpPr>
        <p:spPr bwMode="auto">
          <a:xfrm>
            <a:off x="87630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26452" y="2286000"/>
            <a:ext cx="8491095" cy="2892325"/>
          </a:xfrm>
          <a:prstGeom prst="rect">
            <a:avLst/>
          </a:prstGeom>
        </p:spPr>
      </p:pic>
      <p:sp>
        <p:nvSpPr>
          <p:cNvPr id="25604" name="Rectangle 6"/>
          <p:cNvSpPr>
            <a:spLocks noChangeArrowheads="1"/>
          </p:cNvSpPr>
          <p:nvPr/>
        </p:nvSpPr>
        <p:spPr bwMode="auto">
          <a:xfrm>
            <a:off x="609600" y="5473750"/>
            <a:ext cx="8153400" cy="797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486150" algn="r"/>
                <a:tab pos="4000500" algn="l"/>
                <a:tab pos="7315200" algn="r"/>
              </a:tabLst>
              <a:defRPr sz="2400">
                <a:solidFill>
                  <a:schemeClr val="tx1"/>
                </a:solidFill>
                <a:latin typeface="Comic Sans MS" pitchFamily="66" charset="0"/>
              </a:defRPr>
            </a:lvl1pPr>
            <a:lvl2pPr marL="742950" indent="-285750">
              <a:tabLst>
                <a:tab pos="3486150" algn="r"/>
                <a:tab pos="4000500" algn="l"/>
                <a:tab pos="7315200" algn="r"/>
              </a:tabLst>
              <a:defRPr sz="2400">
                <a:solidFill>
                  <a:schemeClr val="tx1"/>
                </a:solidFill>
                <a:latin typeface="Comic Sans MS" pitchFamily="66" charset="0"/>
              </a:defRPr>
            </a:lvl2pPr>
            <a:lvl3pPr marL="1143000" indent="-228600">
              <a:tabLst>
                <a:tab pos="3486150" algn="r"/>
                <a:tab pos="4000500" algn="l"/>
                <a:tab pos="7315200" algn="r"/>
              </a:tabLst>
              <a:defRPr sz="2400">
                <a:solidFill>
                  <a:schemeClr val="tx1"/>
                </a:solidFill>
                <a:latin typeface="Comic Sans MS" pitchFamily="66" charset="0"/>
              </a:defRPr>
            </a:lvl3pPr>
            <a:lvl4pPr marL="1600200" indent="-228600">
              <a:tabLst>
                <a:tab pos="3486150" algn="r"/>
                <a:tab pos="4000500" algn="l"/>
                <a:tab pos="7315200" algn="r"/>
              </a:tabLst>
              <a:defRPr sz="2400">
                <a:solidFill>
                  <a:schemeClr val="tx1"/>
                </a:solidFill>
                <a:latin typeface="Comic Sans MS" pitchFamily="66" charset="0"/>
              </a:defRPr>
            </a:lvl4pPr>
            <a:lvl5pPr marL="2057400" indent="-228600">
              <a:tabLst>
                <a:tab pos="3486150" algn="r"/>
                <a:tab pos="4000500" algn="l"/>
                <a:tab pos="7315200" algn="r"/>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9pPr>
          </a:lstStyle>
          <a:p>
            <a:pPr algn="l">
              <a:lnSpc>
                <a:spcPct val="120000"/>
              </a:lnSpc>
              <a:spcBef>
                <a:spcPct val="35000"/>
              </a:spcBef>
            </a:pPr>
            <a:r>
              <a:rPr lang="en-US" altLang="en-US" sz="2000" dirty="0">
                <a:effectLst/>
                <a:latin typeface="Liberation Sans" panose="020B0604020202020204" pitchFamily="34" charset="0"/>
              </a:rPr>
              <a:t>Juanita Company will incur $1,400 of additional costs if it buys the electrical cords rather than making them.</a:t>
            </a:r>
          </a:p>
        </p:txBody>
      </p:sp>
      <p:sp>
        <p:nvSpPr>
          <p:cNvPr id="25602" name="Rectangle 2"/>
          <p:cNvSpPr>
            <a:spLocks noChangeArrowheads="1"/>
          </p:cNvSpPr>
          <p:nvPr/>
        </p:nvSpPr>
        <p:spPr bwMode="auto">
          <a:xfrm>
            <a:off x="609600" y="1379537"/>
            <a:ext cx="8001000" cy="797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28600" algn="l"/>
                <a:tab pos="3486150" algn="r"/>
                <a:tab pos="4000500" algn="l"/>
                <a:tab pos="7315200" algn="r"/>
              </a:tabLst>
              <a:defRPr sz="2400">
                <a:solidFill>
                  <a:schemeClr val="tx1"/>
                </a:solidFill>
                <a:latin typeface="Comic Sans MS" pitchFamily="66" charset="0"/>
              </a:defRPr>
            </a:lvl1pPr>
            <a:lvl2pPr marL="742950" indent="-285750">
              <a:tabLst>
                <a:tab pos="228600" algn="l"/>
                <a:tab pos="3486150" algn="r"/>
                <a:tab pos="4000500" algn="l"/>
                <a:tab pos="7315200" algn="r"/>
              </a:tabLst>
              <a:defRPr sz="2400">
                <a:solidFill>
                  <a:schemeClr val="tx1"/>
                </a:solidFill>
                <a:latin typeface="Comic Sans MS" pitchFamily="66" charset="0"/>
              </a:defRPr>
            </a:lvl2pPr>
            <a:lvl3pPr marL="1143000" indent="-228600">
              <a:tabLst>
                <a:tab pos="228600" algn="l"/>
                <a:tab pos="3486150" algn="r"/>
                <a:tab pos="4000500" algn="l"/>
                <a:tab pos="7315200" algn="r"/>
              </a:tabLst>
              <a:defRPr sz="2400">
                <a:solidFill>
                  <a:schemeClr val="tx1"/>
                </a:solidFill>
                <a:latin typeface="Comic Sans MS" pitchFamily="66" charset="0"/>
              </a:defRPr>
            </a:lvl3pPr>
            <a:lvl4pPr marL="1600200" indent="-228600">
              <a:tabLst>
                <a:tab pos="228600" algn="l"/>
                <a:tab pos="3486150" algn="r"/>
                <a:tab pos="4000500" algn="l"/>
                <a:tab pos="7315200" algn="r"/>
              </a:tabLst>
              <a:defRPr sz="2400">
                <a:solidFill>
                  <a:schemeClr val="tx1"/>
                </a:solidFill>
                <a:latin typeface="Comic Sans MS" pitchFamily="66" charset="0"/>
              </a:defRPr>
            </a:lvl4pPr>
            <a:lvl5pPr marL="2057400" indent="-228600">
              <a:tabLst>
                <a:tab pos="228600" algn="l"/>
                <a:tab pos="3486150" algn="r"/>
                <a:tab pos="4000500" algn="l"/>
                <a:tab pos="7315200" algn="r"/>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9pPr>
          </a:lstStyle>
          <a:p>
            <a:pPr marL="463550" indent="-463550" algn="l">
              <a:lnSpc>
                <a:spcPct val="120000"/>
              </a:lnSpc>
              <a:tabLst>
                <a:tab pos="3486150" algn="r"/>
                <a:tab pos="4000500" algn="l"/>
                <a:tab pos="7315200" algn="r"/>
              </a:tabLst>
            </a:pPr>
            <a:r>
              <a:rPr lang="en-US" altLang="en-US" sz="2000" dirty="0">
                <a:effectLst/>
                <a:latin typeface="Liberation Sans" panose="020B0604020202020204" pitchFamily="34" charset="0"/>
              </a:rPr>
              <a:t>(a) 	Prepare an incremental analysis showing whether the company should make or buy the electrical cords. </a:t>
            </a:r>
          </a:p>
        </p:txBody>
      </p:sp>
      <p:sp>
        <p:nvSpPr>
          <p:cNvPr id="1150983" name="Rectangle 7"/>
          <p:cNvSpPr>
            <a:spLocks noChangeArrowheads="1"/>
          </p:cNvSpPr>
          <p:nvPr/>
        </p:nvSpPr>
        <p:spPr bwMode="auto">
          <a:xfrm>
            <a:off x="5181600" y="2895600"/>
            <a:ext cx="990600" cy="2428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84" name="Rectangle 8"/>
          <p:cNvSpPr>
            <a:spLocks noChangeArrowheads="1"/>
          </p:cNvSpPr>
          <p:nvPr/>
        </p:nvSpPr>
        <p:spPr bwMode="auto">
          <a:xfrm>
            <a:off x="5257800" y="3138487"/>
            <a:ext cx="990600" cy="2428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85" name="Rectangle 9"/>
          <p:cNvSpPr>
            <a:spLocks noChangeArrowheads="1"/>
          </p:cNvSpPr>
          <p:nvPr/>
        </p:nvSpPr>
        <p:spPr bwMode="auto">
          <a:xfrm>
            <a:off x="5257800" y="3414712"/>
            <a:ext cx="990600" cy="2428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86" name="Rectangle 10"/>
          <p:cNvSpPr>
            <a:spLocks noChangeArrowheads="1"/>
          </p:cNvSpPr>
          <p:nvPr/>
        </p:nvSpPr>
        <p:spPr bwMode="auto">
          <a:xfrm>
            <a:off x="5257800" y="3671887"/>
            <a:ext cx="990600" cy="290513"/>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87" name="Rectangle 11"/>
          <p:cNvSpPr>
            <a:spLocks noChangeArrowheads="1"/>
          </p:cNvSpPr>
          <p:nvPr/>
        </p:nvSpPr>
        <p:spPr bwMode="auto">
          <a:xfrm>
            <a:off x="4876800" y="3886200"/>
            <a:ext cx="1297624" cy="2428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88" name="Rectangle 12"/>
          <p:cNvSpPr>
            <a:spLocks noChangeArrowheads="1"/>
          </p:cNvSpPr>
          <p:nvPr/>
        </p:nvSpPr>
        <p:spPr bwMode="auto">
          <a:xfrm>
            <a:off x="4995540" y="4206905"/>
            <a:ext cx="990600" cy="267176"/>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89" name="Rectangle 13"/>
          <p:cNvSpPr>
            <a:spLocks noChangeArrowheads="1"/>
          </p:cNvSpPr>
          <p:nvPr/>
        </p:nvSpPr>
        <p:spPr bwMode="auto">
          <a:xfrm>
            <a:off x="7162800" y="2895600"/>
            <a:ext cx="1143000" cy="2428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90" name="Rectangle 14"/>
          <p:cNvSpPr>
            <a:spLocks noChangeArrowheads="1"/>
          </p:cNvSpPr>
          <p:nvPr/>
        </p:nvSpPr>
        <p:spPr bwMode="auto">
          <a:xfrm>
            <a:off x="7162800" y="3118960"/>
            <a:ext cx="1143000" cy="293895"/>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91" name="Rectangle 15"/>
          <p:cNvSpPr>
            <a:spLocks noChangeArrowheads="1"/>
          </p:cNvSpPr>
          <p:nvPr/>
        </p:nvSpPr>
        <p:spPr bwMode="auto">
          <a:xfrm>
            <a:off x="7162800" y="3402568"/>
            <a:ext cx="1143000" cy="26717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92" name="Rectangle 16"/>
          <p:cNvSpPr>
            <a:spLocks noChangeArrowheads="1"/>
          </p:cNvSpPr>
          <p:nvPr/>
        </p:nvSpPr>
        <p:spPr bwMode="auto">
          <a:xfrm>
            <a:off x="7162800" y="3657361"/>
            <a:ext cx="1143000" cy="319564"/>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93" name="Rectangle 17"/>
          <p:cNvSpPr>
            <a:spLocks noChangeArrowheads="1"/>
          </p:cNvSpPr>
          <p:nvPr/>
        </p:nvSpPr>
        <p:spPr bwMode="auto">
          <a:xfrm>
            <a:off x="7162800" y="3901615"/>
            <a:ext cx="1219200" cy="2428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94" name="Rectangle 18"/>
          <p:cNvSpPr>
            <a:spLocks noChangeArrowheads="1"/>
          </p:cNvSpPr>
          <p:nvPr/>
        </p:nvSpPr>
        <p:spPr bwMode="auto">
          <a:xfrm>
            <a:off x="7239000" y="4230270"/>
            <a:ext cx="1143000" cy="2428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0995" name="Rectangle 19"/>
          <p:cNvSpPr>
            <a:spLocks noChangeArrowheads="1"/>
          </p:cNvSpPr>
          <p:nvPr/>
        </p:nvSpPr>
        <p:spPr bwMode="auto">
          <a:xfrm>
            <a:off x="3733800" y="5548312"/>
            <a:ext cx="2971800" cy="3190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2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26" name="Isosceles Triangle 25"/>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7" name="TextBox 26"/>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34" name="Rounded Rectangle 33"/>
          <p:cNvSpPr/>
          <p:nvPr/>
        </p:nvSpPr>
        <p:spPr bwMode="auto">
          <a:xfrm>
            <a:off x="2789829" y="390488"/>
            <a:ext cx="6163671"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200" b="1" dirty="0">
                <a:solidFill>
                  <a:schemeClr val="accent3"/>
                </a:solidFill>
                <a:latin typeface="Liberation Sans" panose="020B0604020202020204" pitchFamily="34" charset="0"/>
              </a:rPr>
              <a:t>Make or Buy</a:t>
            </a:r>
          </a:p>
        </p:txBody>
      </p:sp>
      <p:sp>
        <p:nvSpPr>
          <p:cNvPr id="35" name="TextBox 34"/>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3</a:t>
            </a:r>
            <a:endParaRPr lang="en-US" sz="4000" b="1" i="0" dirty="0">
              <a:solidFill>
                <a:srgbClr val="E20000"/>
              </a:solidFill>
              <a:effectLst/>
              <a:latin typeface="+mn-lt"/>
            </a:endParaRPr>
          </a:p>
        </p:txBody>
      </p:sp>
      <p:cxnSp>
        <p:nvCxnSpPr>
          <p:cNvPr id="36" name="Straight Connector 35"/>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7" name="Rectangle 36"/>
          <p:cNvSpPr/>
          <p:nvPr/>
        </p:nvSpPr>
        <p:spPr bwMode="auto">
          <a:xfrm>
            <a:off x="87630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150983"/>
                                        </p:tgtEl>
                                      </p:cBhvr>
                                    </p:animEffect>
                                    <p:set>
                                      <p:cBhvr>
                                        <p:cTn id="7" dur="1" fill="hold">
                                          <p:stCondLst>
                                            <p:cond delay="499"/>
                                          </p:stCondLst>
                                        </p:cTn>
                                        <p:tgtEl>
                                          <p:spTgt spid="115098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150984"/>
                                        </p:tgtEl>
                                      </p:cBhvr>
                                    </p:animEffect>
                                    <p:set>
                                      <p:cBhvr>
                                        <p:cTn id="12" dur="1" fill="hold">
                                          <p:stCondLst>
                                            <p:cond delay="499"/>
                                          </p:stCondLst>
                                        </p:cTn>
                                        <p:tgtEl>
                                          <p:spTgt spid="115098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150985"/>
                                        </p:tgtEl>
                                      </p:cBhvr>
                                    </p:animEffect>
                                    <p:set>
                                      <p:cBhvr>
                                        <p:cTn id="17" dur="1" fill="hold">
                                          <p:stCondLst>
                                            <p:cond delay="499"/>
                                          </p:stCondLst>
                                        </p:cTn>
                                        <p:tgtEl>
                                          <p:spTgt spid="1150985"/>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150986"/>
                                        </p:tgtEl>
                                      </p:cBhvr>
                                    </p:animEffect>
                                    <p:set>
                                      <p:cBhvr>
                                        <p:cTn id="22" dur="1" fill="hold">
                                          <p:stCondLst>
                                            <p:cond delay="499"/>
                                          </p:stCondLst>
                                        </p:cTn>
                                        <p:tgtEl>
                                          <p:spTgt spid="1150986"/>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150987"/>
                                        </p:tgtEl>
                                      </p:cBhvr>
                                    </p:animEffect>
                                    <p:set>
                                      <p:cBhvr>
                                        <p:cTn id="27" dur="1" fill="hold">
                                          <p:stCondLst>
                                            <p:cond delay="499"/>
                                          </p:stCondLst>
                                        </p:cTn>
                                        <p:tgtEl>
                                          <p:spTgt spid="1150987"/>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150988"/>
                                        </p:tgtEl>
                                      </p:cBhvr>
                                    </p:animEffect>
                                    <p:set>
                                      <p:cBhvr>
                                        <p:cTn id="32" dur="1" fill="hold">
                                          <p:stCondLst>
                                            <p:cond delay="499"/>
                                          </p:stCondLst>
                                        </p:cTn>
                                        <p:tgtEl>
                                          <p:spTgt spid="1150988"/>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8" fill="hold" grpId="0" nodeType="clickEffect">
                                  <p:stCondLst>
                                    <p:cond delay="0"/>
                                  </p:stCondLst>
                                  <p:childTnLst>
                                    <p:animEffect transition="out" filter="wipe(left)">
                                      <p:cBhvr>
                                        <p:cTn id="36" dur="500"/>
                                        <p:tgtEl>
                                          <p:spTgt spid="1150989"/>
                                        </p:tgtEl>
                                      </p:cBhvr>
                                    </p:animEffect>
                                    <p:set>
                                      <p:cBhvr>
                                        <p:cTn id="37" dur="1" fill="hold">
                                          <p:stCondLst>
                                            <p:cond delay="499"/>
                                          </p:stCondLst>
                                        </p:cTn>
                                        <p:tgtEl>
                                          <p:spTgt spid="1150989"/>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xit" presetSubtype="8" fill="hold" grpId="0" nodeType="clickEffect">
                                  <p:stCondLst>
                                    <p:cond delay="0"/>
                                  </p:stCondLst>
                                  <p:childTnLst>
                                    <p:animEffect transition="out" filter="wipe(left)">
                                      <p:cBhvr>
                                        <p:cTn id="41" dur="500"/>
                                        <p:tgtEl>
                                          <p:spTgt spid="1150990"/>
                                        </p:tgtEl>
                                      </p:cBhvr>
                                    </p:animEffect>
                                    <p:set>
                                      <p:cBhvr>
                                        <p:cTn id="42" dur="1" fill="hold">
                                          <p:stCondLst>
                                            <p:cond delay="499"/>
                                          </p:stCondLst>
                                        </p:cTn>
                                        <p:tgtEl>
                                          <p:spTgt spid="1150990"/>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xit" presetSubtype="8" fill="hold" grpId="0" nodeType="clickEffect">
                                  <p:stCondLst>
                                    <p:cond delay="0"/>
                                  </p:stCondLst>
                                  <p:childTnLst>
                                    <p:animEffect transition="out" filter="wipe(left)">
                                      <p:cBhvr>
                                        <p:cTn id="46" dur="500"/>
                                        <p:tgtEl>
                                          <p:spTgt spid="1150991"/>
                                        </p:tgtEl>
                                      </p:cBhvr>
                                    </p:animEffect>
                                    <p:set>
                                      <p:cBhvr>
                                        <p:cTn id="47" dur="1" fill="hold">
                                          <p:stCondLst>
                                            <p:cond delay="499"/>
                                          </p:stCondLst>
                                        </p:cTn>
                                        <p:tgtEl>
                                          <p:spTgt spid="1150991"/>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xit" presetSubtype="8" fill="hold" grpId="0" nodeType="clickEffect">
                                  <p:stCondLst>
                                    <p:cond delay="0"/>
                                  </p:stCondLst>
                                  <p:childTnLst>
                                    <p:animEffect transition="out" filter="wipe(left)">
                                      <p:cBhvr>
                                        <p:cTn id="51" dur="500"/>
                                        <p:tgtEl>
                                          <p:spTgt spid="1150992"/>
                                        </p:tgtEl>
                                      </p:cBhvr>
                                    </p:animEffect>
                                    <p:set>
                                      <p:cBhvr>
                                        <p:cTn id="52" dur="1" fill="hold">
                                          <p:stCondLst>
                                            <p:cond delay="499"/>
                                          </p:stCondLst>
                                        </p:cTn>
                                        <p:tgtEl>
                                          <p:spTgt spid="1150992"/>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xit" presetSubtype="8" fill="hold" grpId="0" nodeType="clickEffect">
                                  <p:stCondLst>
                                    <p:cond delay="0"/>
                                  </p:stCondLst>
                                  <p:childTnLst>
                                    <p:animEffect transition="out" filter="wipe(left)">
                                      <p:cBhvr>
                                        <p:cTn id="56" dur="500"/>
                                        <p:tgtEl>
                                          <p:spTgt spid="1150993"/>
                                        </p:tgtEl>
                                      </p:cBhvr>
                                    </p:animEffect>
                                    <p:set>
                                      <p:cBhvr>
                                        <p:cTn id="57" dur="1" fill="hold">
                                          <p:stCondLst>
                                            <p:cond delay="499"/>
                                          </p:stCondLst>
                                        </p:cTn>
                                        <p:tgtEl>
                                          <p:spTgt spid="1150993"/>
                                        </p:tgtEl>
                                        <p:attrNameLst>
                                          <p:attrName>style.visibility</p:attrName>
                                        </p:attrNameLst>
                                      </p:cBhvr>
                                      <p:to>
                                        <p:strVal val="hidden"/>
                                      </p:to>
                                    </p:se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xit" presetSubtype="8" fill="hold" grpId="0" nodeType="clickEffect">
                                  <p:stCondLst>
                                    <p:cond delay="0"/>
                                  </p:stCondLst>
                                  <p:childTnLst>
                                    <p:animEffect transition="out" filter="wipe(left)">
                                      <p:cBhvr>
                                        <p:cTn id="61" dur="500"/>
                                        <p:tgtEl>
                                          <p:spTgt spid="1150994"/>
                                        </p:tgtEl>
                                      </p:cBhvr>
                                    </p:animEffect>
                                    <p:set>
                                      <p:cBhvr>
                                        <p:cTn id="62" dur="1" fill="hold">
                                          <p:stCondLst>
                                            <p:cond delay="499"/>
                                          </p:stCondLst>
                                        </p:cTn>
                                        <p:tgtEl>
                                          <p:spTgt spid="1150994"/>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xit" presetSubtype="8" fill="hold" grpId="0" nodeType="clickEffect">
                                  <p:stCondLst>
                                    <p:cond delay="0"/>
                                  </p:stCondLst>
                                  <p:childTnLst>
                                    <p:animEffect transition="out" filter="wipe(left)">
                                      <p:cBhvr>
                                        <p:cTn id="66" dur="500"/>
                                        <p:tgtEl>
                                          <p:spTgt spid="1150995"/>
                                        </p:tgtEl>
                                      </p:cBhvr>
                                    </p:animEffect>
                                    <p:set>
                                      <p:cBhvr>
                                        <p:cTn id="67" dur="1" fill="hold">
                                          <p:stCondLst>
                                            <p:cond delay="499"/>
                                          </p:stCondLst>
                                        </p:cTn>
                                        <p:tgtEl>
                                          <p:spTgt spid="115099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0983" grpId="0" animBg="1"/>
      <p:bldP spid="1150984" grpId="0" animBg="1"/>
      <p:bldP spid="1150985" grpId="0" animBg="1"/>
      <p:bldP spid="1150986" grpId="0" animBg="1"/>
      <p:bldP spid="1150987" grpId="0" animBg="1"/>
      <p:bldP spid="1150988" grpId="0" animBg="1"/>
      <p:bldP spid="1150989" grpId="0" animBg="1"/>
      <p:bldP spid="1150990" grpId="0" animBg="1"/>
      <p:bldP spid="1150991" grpId="0" animBg="1"/>
      <p:bldP spid="1150992" grpId="0" animBg="1"/>
      <p:bldP spid="1150993" grpId="0" animBg="1"/>
      <p:bldP spid="1150994" grpId="0" animBg="1"/>
      <p:bldP spid="115099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a:stretch>
            <a:fillRect/>
          </a:stretch>
        </p:blipFill>
        <p:spPr>
          <a:xfrm>
            <a:off x="317159" y="2361966"/>
            <a:ext cx="8509682" cy="1524234"/>
          </a:xfrm>
          <a:prstGeom prst="rect">
            <a:avLst/>
          </a:prstGeom>
        </p:spPr>
      </p:pic>
      <p:sp>
        <p:nvSpPr>
          <p:cNvPr id="26634" name="Rectangle 6"/>
          <p:cNvSpPr>
            <a:spLocks noChangeArrowheads="1"/>
          </p:cNvSpPr>
          <p:nvPr/>
        </p:nvSpPr>
        <p:spPr bwMode="auto">
          <a:xfrm>
            <a:off x="609600" y="4419600"/>
            <a:ext cx="815340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486150" algn="r"/>
                <a:tab pos="4000500" algn="l"/>
                <a:tab pos="7315200" algn="r"/>
              </a:tabLst>
              <a:defRPr sz="2400">
                <a:solidFill>
                  <a:schemeClr val="tx1"/>
                </a:solidFill>
                <a:latin typeface="Comic Sans MS" pitchFamily="66" charset="0"/>
              </a:defRPr>
            </a:lvl1pPr>
            <a:lvl2pPr marL="742950" indent="-285750">
              <a:tabLst>
                <a:tab pos="3486150" algn="r"/>
                <a:tab pos="4000500" algn="l"/>
                <a:tab pos="7315200" algn="r"/>
              </a:tabLst>
              <a:defRPr sz="2400">
                <a:solidFill>
                  <a:schemeClr val="tx1"/>
                </a:solidFill>
                <a:latin typeface="Comic Sans MS" pitchFamily="66" charset="0"/>
              </a:defRPr>
            </a:lvl2pPr>
            <a:lvl3pPr marL="1143000" indent="-228600">
              <a:tabLst>
                <a:tab pos="3486150" algn="r"/>
                <a:tab pos="4000500" algn="l"/>
                <a:tab pos="7315200" algn="r"/>
              </a:tabLst>
              <a:defRPr sz="2400">
                <a:solidFill>
                  <a:schemeClr val="tx1"/>
                </a:solidFill>
                <a:latin typeface="Comic Sans MS" pitchFamily="66" charset="0"/>
              </a:defRPr>
            </a:lvl3pPr>
            <a:lvl4pPr marL="1600200" indent="-228600">
              <a:tabLst>
                <a:tab pos="3486150" algn="r"/>
                <a:tab pos="4000500" algn="l"/>
                <a:tab pos="7315200" algn="r"/>
              </a:tabLst>
              <a:defRPr sz="2400">
                <a:solidFill>
                  <a:schemeClr val="tx1"/>
                </a:solidFill>
                <a:latin typeface="Comic Sans MS" pitchFamily="66" charset="0"/>
              </a:defRPr>
            </a:lvl4pPr>
            <a:lvl5pPr marL="2057400" indent="-228600">
              <a:tabLst>
                <a:tab pos="3486150" algn="r"/>
                <a:tab pos="4000500" algn="l"/>
                <a:tab pos="7315200" algn="r"/>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9pPr>
          </a:lstStyle>
          <a:p>
            <a:pPr algn="l">
              <a:lnSpc>
                <a:spcPct val="120000"/>
              </a:lnSpc>
              <a:spcBef>
                <a:spcPct val="35000"/>
              </a:spcBef>
            </a:pPr>
            <a:r>
              <a:rPr lang="en-US" altLang="en-US" sz="2000" dirty="0">
                <a:effectLst/>
                <a:latin typeface="Liberation Sans" panose="020B0604020202020204" pitchFamily="34" charset="0"/>
              </a:rPr>
              <a:t>Yes, net income will be increased by $3,600 if Juanita Company purchases the electrical cords rather than making them.</a:t>
            </a:r>
          </a:p>
        </p:txBody>
      </p:sp>
      <p:sp>
        <p:nvSpPr>
          <p:cNvPr id="1153035" name="Rectangle 11"/>
          <p:cNvSpPr>
            <a:spLocks noChangeArrowheads="1"/>
          </p:cNvSpPr>
          <p:nvPr/>
        </p:nvSpPr>
        <p:spPr bwMode="auto">
          <a:xfrm>
            <a:off x="4572000" y="2905895"/>
            <a:ext cx="990600" cy="267176"/>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3036" name="Rectangle 12"/>
          <p:cNvSpPr>
            <a:spLocks noChangeArrowheads="1"/>
          </p:cNvSpPr>
          <p:nvPr/>
        </p:nvSpPr>
        <p:spPr bwMode="auto">
          <a:xfrm>
            <a:off x="4572000" y="3194790"/>
            <a:ext cx="990600" cy="2428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3041" name="Rectangle 17"/>
          <p:cNvSpPr>
            <a:spLocks noChangeArrowheads="1"/>
          </p:cNvSpPr>
          <p:nvPr/>
        </p:nvSpPr>
        <p:spPr bwMode="auto">
          <a:xfrm>
            <a:off x="7086600" y="2934870"/>
            <a:ext cx="1143000" cy="2428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3042" name="Rectangle 18"/>
          <p:cNvSpPr>
            <a:spLocks noChangeArrowheads="1"/>
          </p:cNvSpPr>
          <p:nvPr/>
        </p:nvSpPr>
        <p:spPr bwMode="auto">
          <a:xfrm>
            <a:off x="7086600" y="3173968"/>
            <a:ext cx="1143000" cy="26717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3045" name="Rectangle 21"/>
          <p:cNvSpPr>
            <a:spLocks noChangeArrowheads="1"/>
          </p:cNvSpPr>
          <p:nvPr/>
        </p:nvSpPr>
        <p:spPr bwMode="auto">
          <a:xfrm>
            <a:off x="4648200" y="3487812"/>
            <a:ext cx="990600" cy="26717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3046" name="Rectangle 22"/>
          <p:cNvSpPr>
            <a:spLocks noChangeArrowheads="1"/>
          </p:cNvSpPr>
          <p:nvPr/>
        </p:nvSpPr>
        <p:spPr bwMode="auto">
          <a:xfrm>
            <a:off x="7086600" y="3474819"/>
            <a:ext cx="1143000" cy="293895"/>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53043" name="Rectangle 19"/>
          <p:cNvSpPr>
            <a:spLocks noChangeArrowheads="1"/>
          </p:cNvSpPr>
          <p:nvPr/>
        </p:nvSpPr>
        <p:spPr bwMode="auto">
          <a:xfrm>
            <a:off x="3334872" y="4495800"/>
            <a:ext cx="2544558" cy="3190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28" name="Rectangle 2"/>
          <p:cNvSpPr>
            <a:spLocks noChangeArrowheads="1"/>
          </p:cNvSpPr>
          <p:nvPr/>
        </p:nvSpPr>
        <p:spPr bwMode="auto">
          <a:xfrm>
            <a:off x="609600" y="1379537"/>
            <a:ext cx="8001000" cy="797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28600" algn="l"/>
                <a:tab pos="3486150" algn="r"/>
                <a:tab pos="4000500" algn="l"/>
                <a:tab pos="7315200" algn="r"/>
              </a:tabLst>
              <a:defRPr sz="2400">
                <a:solidFill>
                  <a:schemeClr val="tx1"/>
                </a:solidFill>
                <a:latin typeface="Comic Sans MS" pitchFamily="66" charset="0"/>
              </a:defRPr>
            </a:lvl1pPr>
            <a:lvl2pPr marL="742950" indent="-285750">
              <a:tabLst>
                <a:tab pos="228600" algn="l"/>
                <a:tab pos="3486150" algn="r"/>
                <a:tab pos="4000500" algn="l"/>
                <a:tab pos="7315200" algn="r"/>
              </a:tabLst>
              <a:defRPr sz="2400">
                <a:solidFill>
                  <a:schemeClr val="tx1"/>
                </a:solidFill>
                <a:latin typeface="Comic Sans MS" pitchFamily="66" charset="0"/>
              </a:defRPr>
            </a:lvl2pPr>
            <a:lvl3pPr marL="1143000" indent="-228600">
              <a:tabLst>
                <a:tab pos="228600" algn="l"/>
                <a:tab pos="3486150" algn="r"/>
                <a:tab pos="4000500" algn="l"/>
                <a:tab pos="7315200" algn="r"/>
              </a:tabLst>
              <a:defRPr sz="2400">
                <a:solidFill>
                  <a:schemeClr val="tx1"/>
                </a:solidFill>
                <a:latin typeface="Comic Sans MS" pitchFamily="66" charset="0"/>
              </a:defRPr>
            </a:lvl3pPr>
            <a:lvl4pPr marL="1600200" indent="-228600">
              <a:tabLst>
                <a:tab pos="228600" algn="l"/>
                <a:tab pos="3486150" algn="r"/>
                <a:tab pos="4000500" algn="l"/>
                <a:tab pos="7315200" algn="r"/>
              </a:tabLst>
              <a:defRPr sz="2400">
                <a:solidFill>
                  <a:schemeClr val="tx1"/>
                </a:solidFill>
                <a:latin typeface="Comic Sans MS" pitchFamily="66" charset="0"/>
              </a:defRPr>
            </a:lvl4pPr>
            <a:lvl5pPr marL="2057400" indent="-228600">
              <a:tabLst>
                <a:tab pos="228600" algn="l"/>
                <a:tab pos="3486150" algn="r"/>
                <a:tab pos="4000500" algn="l"/>
                <a:tab pos="7315200" algn="r"/>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9pPr>
          </a:lstStyle>
          <a:p>
            <a:pPr marL="457200" indent="-457200" algn="l">
              <a:lnSpc>
                <a:spcPct val="120000"/>
              </a:lnSpc>
              <a:buFont typeface="Wingdings" panose="05000000000000000000" pitchFamily="2" charset="2"/>
              <a:buAutoNum type="alphaLcParenBoth" startAt="2"/>
            </a:pPr>
            <a:r>
              <a:rPr lang="en-US" altLang="en-US" sz="2000" dirty="0">
                <a:effectLst/>
                <a:latin typeface="Liberation Sans" panose="020B0604020202020204" pitchFamily="34" charset="0"/>
              </a:rPr>
              <a:t>Will your answer be different if the released productive capacity will generate additional income of $5,000?</a:t>
            </a:r>
          </a:p>
        </p:txBody>
      </p:sp>
      <p:sp>
        <p:nvSpPr>
          <p:cNvPr id="1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20" name="Isosceles Triangle 19"/>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1" name="TextBox 20"/>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30" name="Rounded Rectangle 29"/>
          <p:cNvSpPr/>
          <p:nvPr/>
        </p:nvSpPr>
        <p:spPr bwMode="auto">
          <a:xfrm>
            <a:off x="2789829" y="390488"/>
            <a:ext cx="6163671"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200" b="1" dirty="0">
                <a:solidFill>
                  <a:schemeClr val="accent3"/>
                </a:solidFill>
                <a:latin typeface="Liberation Sans" panose="020B0604020202020204" pitchFamily="34" charset="0"/>
              </a:rPr>
              <a:t>Make or Buy</a:t>
            </a:r>
          </a:p>
        </p:txBody>
      </p:sp>
      <p:sp>
        <p:nvSpPr>
          <p:cNvPr id="31" name="TextBox 30"/>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3</a:t>
            </a:r>
            <a:endParaRPr lang="en-US" sz="4000" b="1" i="0" dirty="0">
              <a:solidFill>
                <a:srgbClr val="E20000"/>
              </a:solidFill>
              <a:effectLst/>
              <a:latin typeface="+mn-lt"/>
            </a:endParaRPr>
          </a:p>
        </p:txBody>
      </p:sp>
      <p:cxnSp>
        <p:nvCxnSpPr>
          <p:cNvPr id="32" name="Straight Connector 31"/>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3" name="Rectangle 32"/>
          <p:cNvSpPr/>
          <p:nvPr/>
        </p:nvSpPr>
        <p:spPr bwMode="auto">
          <a:xfrm>
            <a:off x="87630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153035"/>
                                        </p:tgtEl>
                                      </p:cBhvr>
                                    </p:animEffect>
                                    <p:set>
                                      <p:cBhvr>
                                        <p:cTn id="7" dur="1" fill="hold">
                                          <p:stCondLst>
                                            <p:cond delay="499"/>
                                          </p:stCondLst>
                                        </p:cTn>
                                        <p:tgtEl>
                                          <p:spTgt spid="115303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153036"/>
                                        </p:tgtEl>
                                      </p:cBhvr>
                                    </p:animEffect>
                                    <p:set>
                                      <p:cBhvr>
                                        <p:cTn id="12" dur="1" fill="hold">
                                          <p:stCondLst>
                                            <p:cond delay="499"/>
                                          </p:stCondLst>
                                        </p:cTn>
                                        <p:tgtEl>
                                          <p:spTgt spid="1153036"/>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153045"/>
                                        </p:tgtEl>
                                      </p:cBhvr>
                                    </p:animEffect>
                                    <p:set>
                                      <p:cBhvr>
                                        <p:cTn id="17" dur="1" fill="hold">
                                          <p:stCondLst>
                                            <p:cond delay="499"/>
                                          </p:stCondLst>
                                        </p:cTn>
                                        <p:tgtEl>
                                          <p:spTgt spid="1153045"/>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153041"/>
                                        </p:tgtEl>
                                      </p:cBhvr>
                                    </p:animEffect>
                                    <p:set>
                                      <p:cBhvr>
                                        <p:cTn id="22" dur="1" fill="hold">
                                          <p:stCondLst>
                                            <p:cond delay="499"/>
                                          </p:stCondLst>
                                        </p:cTn>
                                        <p:tgtEl>
                                          <p:spTgt spid="1153041"/>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153042"/>
                                        </p:tgtEl>
                                      </p:cBhvr>
                                    </p:animEffect>
                                    <p:set>
                                      <p:cBhvr>
                                        <p:cTn id="27" dur="1" fill="hold">
                                          <p:stCondLst>
                                            <p:cond delay="499"/>
                                          </p:stCondLst>
                                        </p:cTn>
                                        <p:tgtEl>
                                          <p:spTgt spid="1153042"/>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153046"/>
                                        </p:tgtEl>
                                      </p:cBhvr>
                                    </p:animEffect>
                                    <p:set>
                                      <p:cBhvr>
                                        <p:cTn id="32" dur="1" fill="hold">
                                          <p:stCondLst>
                                            <p:cond delay="499"/>
                                          </p:stCondLst>
                                        </p:cTn>
                                        <p:tgtEl>
                                          <p:spTgt spid="1153046"/>
                                        </p:tgtEl>
                                        <p:attrNameLst>
                                          <p:attrName>style.visibility</p:attrName>
                                        </p:attrNameLst>
                                      </p:cBhvr>
                                      <p:to>
                                        <p:strVal val="hidden"/>
                                      </p:to>
                                    </p:set>
                                  </p:childTnLst>
                                </p:cTn>
                              </p:par>
                            </p:childTnLst>
                          </p:cTn>
                        </p:par>
                        <p:par>
                          <p:cTn id="33" fill="hold" nodeType="afterGroup">
                            <p:stCondLst>
                              <p:cond delay="500"/>
                            </p:stCondLst>
                            <p:childTnLst>
                              <p:par>
                                <p:cTn id="34" presetID="22" presetClass="exit" presetSubtype="8" fill="hold" grpId="0" nodeType="afterEffect">
                                  <p:stCondLst>
                                    <p:cond delay="0"/>
                                  </p:stCondLst>
                                  <p:childTnLst>
                                    <p:animEffect transition="out" filter="wipe(left)">
                                      <p:cBhvr>
                                        <p:cTn id="35" dur="500"/>
                                        <p:tgtEl>
                                          <p:spTgt spid="1153043"/>
                                        </p:tgtEl>
                                      </p:cBhvr>
                                    </p:animEffect>
                                    <p:set>
                                      <p:cBhvr>
                                        <p:cTn id="36" dur="1" fill="hold">
                                          <p:stCondLst>
                                            <p:cond delay="499"/>
                                          </p:stCondLst>
                                        </p:cTn>
                                        <p:tgtEl>
                                          <p:spTgt spid="11530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3035" grpId="0" animBg="1"/>
      <p:bldP spid="1153036" grpId="0" animBg="1"/>
      <p:bldP spid="1153041" grpId="0" animBg="1"/>
      <p:bldP spid="1153042" grpId="0" animBg="1"/>
      <p:bldP spid="1153045" grpId="0" animBg="1"/>
      <p:bldP spid="1153046" grpId="0" animBg="1"/>
      <p:bldP spid="115304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sz="half" idx="1"/>
          </p:nvPr>
        </p:nvSpPr>
        <p:spPr bwMode="auto">
          <a:xfrm>
            <a:off x="533400" y="2133600"/>
            <a:ext cx="7924800" cy="3962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685800" lvl="1" indent="-457200">
              <a:lnSpc>
                <a:spcPct val="125000"/>
              </a:lnSpc>
              <a:spcBef>
                <a:spcPts val="12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May have option to sell product at a given point in production or to process further and sell at a higher price.</a:t>
            </a:r>
          </a:p>
          <a:p>
            <a:pPr marL="685800" lvl="1" indent="-457200">
              <a:lnSpc>
                <a:spcPct val="125000"/>
              </a:lnSpc>
              <a:spcBef>
                <a:spcPts val="1200"/>
              </a:spcBef>
              <a:buClr>
                <a:srgbClr val="CC0000"/>
              </a:buClr>
              <a:buSzPct val="80000"/>
              <a:buFont typeface="Wingdings" pitchFamily="2" charset="2"/>
              <a:buChar char="u"/>
            </a:pPr>
            <a:r>
              <a:rPr lang="en-US" altLang="en-US" sz="2200" dirty="0">
                <a:solidFill>
                  <a:schemeClr val="tx1"/>
                </a:solidFill>
                <a:effectLst/>
                <a:latin typeface="Liberation Sans" panose="020B0604020202020204" pitchFamily="34" charset="0"/>
              </a:rPr>
              <a:t>Decision Rule</a:t>
            </a:r>
            <a:r>
              <a:rPr lang="en-US" altLang="en-US" sz="2200" b="0" dirty="0">
                <a:solidFill>
                  <a:schemeClr val="tx1"/>
                </a:solidFill>
                <a:effectLst/>
                <a:latin typeface="Liberation Sans" panose="020B0604020202020204" pitchFamily="34" charset="0"/>
              </a:rPr>
              <a:t>:</a:t>
            </a:r>
          </a:p>
          <a:p>
            <a:pPr marL="685800" lvl="1" indent="-457200">
              <a:lnSpc>
                <a:spcPct val="125000"/>
              </a:lnSpc>
              <a:spcBef>
                <a:spcPts val="1200"/>
              </a:spcBef>
              <a:buClr>
                <a:srgbClr val="800000"/>
              </a:buClr>
              <a:buSzPct val="80000"/>
              <a:buFont typeface="Wingdings" pitchFamily="2" charset="2"/>
              <a:buNone/>
            </a:pPr>
            <a:r>
              <a:rPr lang="en-US" altLang="en-US" sz="2200" b="0" dirty="0">
                <a:solidFill>
                  <a:schemeClr val="tx1"/>
                </a:solidFill>
                <a:effectLst/>
                <a:latin typeface="Liberation Sans" panose="020B0604020202020204" pitchFamily="34" charset="0"/>
              </a:rPr>
              <a:t>	Process further as long as the incremental </a:t>
            </a:r>
            <a:r>
              <a:rPr lang="en-US" altLang="en-US" sz="2200" dirty="0">
                <a:solidFill>
                  <a:schemeClr val="tx1"/>
                </a:solidFill>
                <a:effectLst/>
                <a:latin typeface="Liberation Sans" panose="020B0604020202020204" pitchFamily="34" charset="0"/>
              </a:rPr>
              <a:t>revenue</a:t>
            </a:r>
            <a:r>
              <a:rPr lang="en-US" altLang="en-US" sz="2200" b="0" dirty="0">
                <a:solidFill>
                  <a:schemeClr val="tx1"/>
                </a:solidFill>
                <a:effectLst/>
                <a:latin typeface="Liberation Sans" panose="020B0604020202020204" pitchFamily="34" charset="0"/>
              </a:rPr>
              <a:t> from such processing </a:t>
            </a:r>
            <a:r>
              <a:rPr lang="en-US" altLang="en-US" sz="2200" dirty="0">
                <a:solidFill>
                  <a:schemeClr val="tx1"/>
                </a:solidFill>
                <a:effectLst/>
                <a:latin typeface="Liberation Sans" panose="020B0604020202020204" pitchFamily="34" charset="0"/>
              </a:rPr>
              <a:t>exceeds</a:t>
            </a:r>
            <a:r>
              <a:rPr lang="en-US" altLang="en-US" sz="2200" b="0" dirty="0">
                <a:solidFill>
                  <a:schemeClr val="tx1"/>
                </a:solidFill>
                <a:effectLst/>
                <a:latin typeface="Liberation Sans" panose="020B0604020202020204" pitchFamily="34" charset="0"/>
              </a:rPr>
              <a:t> the incremental processing </a:t>
            </a:r>
            <a:r>
              <a:rPr lang="en-US" altLang="en-US" sz="2200" dirty="0">
                <a:solidFill>
                  <a:schemeClr val="tx1"/>
                </a:solidFill>
                <a:effectLst/>
                <a:latin typeface="Liberation Sans" panose="020B0604020202020204" pitchFamily="34" charset="0"/>
              </a:rPr>
              <a:t>costs</a:t>
            </a:r>
            <a:r>
              <a:rPr lang="en-US" altLang="en-US" sz="2200" b="0" dirty="0">
                <a:solidFill>
                  <a:schemeClr val="tx1"/>
                </a:solidFill>
                <a:effectLst/>
                <a:latin typeface="Liberation Sans" panose="020B0604020202020204" pitchFamily="34" charset="0"/>
              </a:rPr>
              <a:t>. </a:t>
            </a:r>
          </a:p>
          <a:p>
            <a:pPr marL="0" indent="0">
              <a:lnSpc>
                <a:spcPct val="125000"/>
              </a:lnSpc>
              <a:spcBef>
                <a:spcPts val="1200"/>
              </a:spcBef>
              <a:buClr>
                <a:srgbClr val="800000"/>
              </a:buClr>
              <a:buSzPct val="80000"/>
              <a:buFont typeface="Wingdings" pitchFamily="2" charset="2"/>
              <a:buChar char="u"/>
            </a:pPr>
            <a:endParaRPr lang="en-US" altLang="en-US" sz="2200" b="0" dirty="0">
              <a:solidFill>
                <a:schemeClr val="tx1"/>
              </a:solidFill>
              <a:effectLst/>
              <a:latin typeface="Liberation Sans" panose="020B0604020202020204" pitchFamily="34" charset="0"/>
            </a:endParaRPr>
          </a:p>
        </p:txBody>
      </p:sp>
      <p:sp>
        <p:nvSpPr>
          <p:cNvPr id="27652" name="Text Box 11"/>
          <p:cNvSpPr txBox="1">
            <a:spLocks noChangeArrowheads="1"/>
          </p:cNvSpPr>
          <p:nvPr/>
        </p:nvSpPr>
        <p:spPr bwMode="auto">
          <a:xfrm>
            <a:off x="533400" y="1524000"/>
            <a:ext cx="7924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2800" b="1" dirty="0">
                <a:effectLst/>
                <a:latin typeface="Liberation Sans" panose="020B0604020202020204" pitchFamily="34" charset="0"/>
              </a:rPr>
              <a:t>Sell or Process Further</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11" name="Isosceles Triangle 10"/>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2" name="TextBox 11"/>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3" name="Rounded Rectangle 12"/>
          <p:cNvSpPr/>
          <p:nvPr/>
        </p:nvSpPr>
        <p:spPr bwMode="auto">
          <a:xfrm>
            <a:off x="2789829" y="373163"/>
            <a:ext cx="5958883" cy="85631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000" b="1" dirty="0">
                <a:solidFill>
                  <a:schemeClr val="accent3"/>
                </a:solidFill>
                <a:latin typeface="Liberation Sans" panose="020B0604020202020204" pitchFamily="34" charset="0"/>
              </a:rPr>
              <a:t>Analyze the relevant costs in determining whether to sell or process materials further.</a:t>
            </a:r>
            <a:endParaRPr lang="en-US" sz="2000" b="1" i="0" dirty="0">
              <a:solidFill>
                <a:schemeClr val="accent3"/>
              </a:solidFill>
              <a:latin typeface="Liberation Sans" panose="020B0604020202020204" pitchFamily="34" charset="0"/>
            </a:endParaRPr>
          </a:p>
        </p:txBody>
      </p:sp>
      <p:sp>
        <p:nvSpPr>
          <p:cNvPr id="14" name="TextBox 13"/>
          <p:cNvSpPr txBox="1"/>
          <p:nvPr/>
        </p:nvSpPr>
        <p:spPr>
          <a:xfrm>
            <a:off x="2189018" y="426570"/>
            <a:ext cx="554182" cy="707886"/>
          </a:xfrm>
          <a:prstGeom prst="rect">
            <a:avLst/>
          </a:prstGeom>
          <a:noFill/>
        </p:spPr>
        <p:txBody>
          <a:bodyPr wrap="square" rtlCol="0">
            <a:spAutoFit/>
          </a:bodyPr>
          <a:lstStyle/>
          <a:p>
            <a:pPr algn="ctr"/>
            <a:r>
              <a:rPr lang="en-US" sz="4000" b="1" dirty="0">
                <a:solidFill>
                  <a:srgbClr val="E20000"/>
                </a:solidFill>
                <a:effectLst/>
                <a:latin typeface="+mn-lt"/>
              </a:rPr>
              <a:t>4</a:t>
            </a:r>
            <a:endParaRPr lang="en-US" sz="4000" b="1" i="0" dirty="0">
              <a:solidFill>
                <a:srgbClr val="E20000"/>
              </a:solidFill>
              <a:effectLst/>
              <a:latin typeface="+mn-lt"/>
            </a:endParaRPr>
          </a:p>
        </p:txBody>
      </p:sp>
      <p:cxnSp>
        <p:nvCxnSpPr>
          <p:cNvPr id="15" name="Straight Connector 1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081724" y="4750695"/>
            <a:ext cx="6224076" cy="1754355"/>
          </a:xfrm>
          <a:prstGeom prst="rect">
            <a:avLst/>
          </a:prstGeom>
          <a:noFill/>
          <a:ln w="19050" cap="sq">
            <a:solidFill>
              <a:schemeClr val="tx1"/>
            </a:solidFill>
            <a:miter lim="800000"/>
            <a:headEnd type="none" w="sm" len="sm"/>
            <a:tailEnd type="none" w="sm" len="sm"/>
          </a:ln>
          <a:effectLst/>
        </p:spPr>
      </p:pic>
      <p:sp>
        <p:nvSpPr>
          <p:cNvPr id="28675" name="Rectangle 7"/>
          <p:cNvSpPr>
            <a:spLocks noChangeArrowheads="1"/>
          </p:cNvSpPr>
          <p:nvPr/>
        </p:nvSpPr>
        <p:spPr bwMode="auto">
          <a:xfrm>
            <a:off x="533400" y="1295400"/>
            <a:ext cx="7924800" cy="3388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5029200" algn="l"/>
              </a:tabLst>
              <a:defRPr sz="2400">
                <a:solidFill>
                  <a:schemeClr val="tx1"/>
                </a:solidFill>
                <a:latin typeface="Comic Sans MS" pitchFamily="66" charset="0"/>
              </a:defRPr>
            </a:lvl1pPr>
            <a:lvl2pPr marL="742950" indent="-285750">
              <a:tabLst>
                <a:tab pos="5029200" algn="l"/>
              </a:tabLst>
              <a:defRPr sz="2400">
                <a:solidFill>
                  <a:schemeClr val="tx1"/>
                </a:solidFill>
                <a:latin typeface="Comic Sans MS" pitchFamily="66" charset="0"/>
              </a:defRPr>
            </a:lvl2pPr>
            <a:lvl3pPr marL="1143000" indent="-228600">
              <a:tabLst>
                <a:tab pos="5029200" algn="l"/>
              </a:tabLst>
              <a:defRPr sz="2400">
                <a:solidFill>
                  <a:schemeClr val="tx1"/>
                </a:solidFill>
                <a:latin typeface="Comic Sans MS" pitchFamily="66" charset="0"/>
              </a:defRPr>
            </a:lvl3pPr>
            <a:lvl4pPr marL="1600200" indent="-228600">
              <a:tabLst>
                <a:tab pos="5029200" algn="l"/>
              </a:tabLst>
              <a:defRPr sz="2400">
                <a:solidFill>
                  <a:schemeClr val="tx1"/>
                </a:solidFill>
                <a:latin typeface="Comic Sans MS" pitchFamily="66" charset="0"/>
              </a:defRPr>
            </a:lvl4pPr>
            <a:lvl5pPr marL="2057400" indent="-228600">
              <a:tabLst>
                <a:tab pos="5029200" algn="l"/>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5029200" algn="l"/>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5029200" algn="l"/>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5029200" algn="l"/>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5029200" algn="l"/>
              </a:tabLst>
              <a:defRPr sz="2400">
                <a:solidFill>
                  <a:schemeClr val="tx1"/>
                </a:solidFill>
                <a:latin typeface="Comic Sans MS" pitchFamily="66" charset="0"/>
              </a:defRPr>
            </a:lvl9pPr>
          </a:lstStyle>
          <a:p>
            <a:pPr algn="l">
              <a:lnSpc>
                <a:spcPct val="125000"/>
              </a:lnSpc>
              <a:spcBef>
                <a:spcPct val="20000"/>
              </a:spcBef>
            </a:pPr>
            <a:r>
              <a:rPr lang="en-US" altLang="en-US" sz="2100" b="1" dirty="0">
                <a:effectLst/>
                <a:latin typeface="Liberation Sans" panose="020B0604020202020204" pitchFamily="34" charset="0"/>
              </a:rPr>
              <a:t>Illustration:</a:t>
            </a:r>
            <a:r>
              <a:rPr lang="en-US" altLang="en-US" sz="2100" dirty="0">
                <a:effectLst/>
                <a:latin typeface="Liberation Sans" panose="020B0604020202020204" pitchFamily="34" charset="0"/>
              </a:rPr>
              <a:t> Woodmasters Inc. makes tables. The cost to manufacture an unfinished table is $35. The selling price per unfinished unit is $50.  Woodmasters has 	unused capacity that can be used to finish the tables and sell them at $60 per unit. For a finished table, direct materials will increase $2 and direct labor costs will increase $4. Variable manufacturing overhead costs will increase by $2.40 (60% of direct labor). No increase is anticipated in fixed manufacturing overhead.</a:t>
            </a:r>
          </a:p>
        </p:txBody>
      </p:sp>
      <p:sp>
        <p:nvSpPr>
          <p:cNvPr id="2867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8680"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SINGLE-PRODUCT CASE</a:t>
            </a:r>
          </a:p>
        </p:txBody>
      </p:sp>
      <p:sp>
        <p:nvSpPr>
          <p:cNvPr id="2" name="Rectangle 1"/>
          <p:cNvSpPr/>
          <p:nvPr/>
        </p:nvSpPr>
        <p:spPr>
          <a:xfrm>
            <a:off x="304800" y="5715000"/>
            <a:ext cx="1676400" cy="646331"/>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a:effectLst/>
                <a:latin typeface="Liberation Sans" panose="020B0604020202020204" pitchFamily="34" charset="0"/>
              </a:rPr>
              <a:t>ILLUSTRATION 12-8</a:t>
            </a:r>
          </a:p>
          <a:p>
            <a:pPr algn="l"/>
            <a:r>
              <a:rPr lang="en-US" sz="1200" dirty="0">
                <a:effectLst/>
                <a:latin typeface="Liberation Sans" panose="020B0604020202020204" pitchFamily="34" charset="0"/>
              </a:rPr>
              <a:t>Per unit cost of unfinished table</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Tree>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18813" y="1969980"/>
            <a:ext cx="8506374" cy="3594179"/>
          </a:xfrm>
          <a:prstGeom prst="rect">
            <a:avLst/>
          </a:prstGeom>
        </p:spPr>
      </p:pic>
      <p:sp>
        <p:nvSpPr>
          <p:cNvPr id="29698" name="Rectangle 9"/>
          <p:cNvSpPr>
            <a:spLocks noChangeArrowheads="1"/>
          </p:cNvSpPr>
          <p:nvPr/>
        </p:nvSpPr>
        <p:spPr bwMode="auto">
          <a:xfrm>
            <a:off x="2900030" y="5715000"/>
            <a:ext cx="5562600" cy="49244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4800600" algn="l"/>
              </a:tabLst>
              <a:defRPr sz="2400">
                <a:solidFill>
                  <a:schemeClr val="tx1"/>
                </a:solidFill>
                <a:latin typeface="Comic Sans MS" pitchFamily="66" charset="0"/>
              </a:defRPr>
            </a:lvl1pPr>
            <a:lvl2pPr marL="742950" indent="-285750">
              <a:tabLst>
                <a:tab pos="4800600" algn="l"/>
              </a:tabLst>
              <a:defRPr sz="2400">
                <a:solidFill>
                  <a:schemeClr val="tx1"/>
                </a:solidFill>
                <a:latin typeface="Comic Sans MS" pitchFamily="66" charset="0"/>
              </a:defRPr>
            </a:lvl2pPr>
            <a:lvl3pPr marL="1143000" indent="-228600">
              <a:tabLst>
                <a:tab pos="4800600" algn="l"/>
              </a:tabLst>
              <a:defRPr sz="2400">
                <a:solidFill>
                  <a:schemeClr val="tx1"/>
                </a:solidFill>
                <a:latin typeface="Comic Sans MS" pitchFamily="66" charset="0"/>
              </a:defRPr>
            </a:lvl3pPr>
            <a:lvl4pPr marL="1600200" indent="-228600">
              <a:tabLst>
                <a:tab pos="4800600" algn="l"/>
              </a:tabLst>
              <a:defRPr sz="2400">
                <a:solidFill>
                  <a:schemeClr val="tx1"/>
                </a:solidFill>
                <a:latin typeface="Comic Sans MS" pitchFamily="66" charset="0"/>
              </a:defRPr>
            </a:lvl4pPr>
            <a:lvl5pPr marL="2057400" indent="-228600">
              <a:tabLst>
                <a:tab pos="4800600" algn="l"/>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4800600" algn="l"/>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4800600" algn="l"/>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4800600" algn="l"/>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4800600" algn="l"/>
              </a:tabLst>
              <a:defRPr sz="2400">
                <a:solidFill>
                  <a:schemeClr val="tx1"/>
                </a:solidFill>
                <a:latin typeface="Comic Sans MS" pitchFamily="66" charset="0"/>
              </a:defRPr>
            </a:lvl9pPr>
          </a:lstStyle>
          <a:p>
            <a:pPr algn="l">
              <a:lnSpc>
                <a:spcPct val="130000"/>
              </a:lnSpc>
              <a:spcBef>
                <a:spcPct val="20000"/>
              </a:spcBef>
            </a:pPr>
            <a:r>
              <a:rPr lang="en-US" altLang="en-US" sz="2000" dirty="0">
                <a:effectLst/>
                <a:latin typeface="Liberation Sans" panose="020B0604020202020204" pitchFamily="34" charset="0"/>
              </a:rPr>
              <a:t>Should Woodmasters sell or </a:t>
            </a:r>
            <a:r>
              <a:rPr lang="en-US" altLang="en-US" sz="2000" b="1" u="sng" dirty="0">
                <a:solidFill>
                  <a:srgbClr val="CC0000"/>
                </a:solidFill>
                <a:effectLst/>
                <a:latin typeface="Liberation Sans" panose="020B0604020202020204" pitchFamily="34" charset="0"/>
              </a:rPr>
              <a:t>process further</a:t>
            </a:r>
            <a:r>
              <a:rPr lang="en-US" altLang="en-US" sz="2000" dirty="0">
                <a:effectLst/>
                <a:latin typeface="Liberation Sans" panose="020B0604020202020204" pitchFamily="34" charset="0"/>
              </a:rPr>
              <a:t>.</a:t>
            </a:r>
          </a:p>
        </p:txBody>
      </p:sp>
      <p:sp>
        <p:nvSpPr>
          <p:cNvPr id="1101836" name="Rectangle 12"/>
          <p:cNvSpPr>
            <a:spLocks noChangeArrowheads="1"/>
          </p:cNvSpPr>
          <p:nvPr/>
        </p:nvSpPr>
        <p:spPr bwMode="auto">
          <a:xfrm>
            <a:off x="2900030" y="5715000"/>
            <a:ext cx="6015370" cy="492443"/>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4800600" algn="l"/>
              </a:tabLst>
              <a:defRPr sz="2400">
                <a:solidFill>
                  <a:schemeClr val="tx1"/>
                </a:solidFill>
                <a:latin typeface="Comic Sans MS" pitchFamily="66" charset="0"/>
              </a:defRPr>
            </a:lvl1pPr>
            <a:lvl2pPr marL="742950" indent="-285750">
              <a:tabLst>
                <a:tab pos="4800600" algn="l"/>
              </a:tabLst>
              <a:defRPr sz="2400">
                <a:solidFill>
                  <a:schemeClr val="tx1"/>
                </a:solidFill>
                <a:latin typeface="Comic Sans MS" pitchFamily="66" charset="0"/>
              </a:defRPr>
            </a:lvl2pPr>
            <a:lvl3pPr marL="1143000" indent="-228600">
              <a:tabLst>
                <a:tab pos="4800600" algn="l"/>
              </a:tabLst>
              <a:defRPr sz="2400">
                <a:solidFill>
                  <a:schemeClr val="tx1"/>
                </a:solidFill>
                <a:latin typeface="Comic Sans MS" pitchFamily="66" charset="0"/>
              </a:defRPr>
            </a:lvl3pPr>
            <a:lvl4pPr marL="1600200" indent="-228600">
              <a:tabLst>
                <a:tab pos="4800600" algn="l"/>
              </a:tabLst>
              <a:defRPr sz="2400">
                <a:solidFill>
                  <a:schemeClr val="tx1"/>
                </a:solidFill>
                <a:latin typeface="Comic Sans MS" pitchFamily="66" charset="0"/>
              </a:defRPr>
            </a:lvl4pPr>
            <a:lvl5pPr marL="2057400" indent="-228600">
              <a:tabLst>
                <a:tab pos="4800600" algn="l"/>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4800600" algn="l"/>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4800600" algn="l"/>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4800600" algn="l"/>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4800600" algn="l"/>
              </a:tabLst>
              <a:defRPr sz="2400">
                <a:solidFill>
                  <a:schemeClr val="tx1"/>
                </a:solidFill>
                <a:latin typeface="Comic Sans MS" pitchFamily="66" charset="0"/>
              </a:defRPr>
            </a:lvl9pPr>
          </a:lstStyle>
          <a:p>
            <a:pPr algn="l">
              <a:lnSpc>
                <a:spcPct val="130000"/>
              </a:lnSpc>
              <a:spcBef>
                <a:spcPct val="20000"/>
              </a:spcBef>
            </a:pPr>
            <a:r>
              <a:rPr lang="en-US" altLang="en-US" sz="2000" dirty="0">
                <a:effectLst/>
                <a:latin typeface="Liberation Sans" panose="020B0604020202020204" pitchFamily="34" charset="0"/>
              </a:rPr>
              <a:t>Should Woodmasters sell or process further?</a:t>
            </a:r>
          </a:p>
        </p:txBody>
      </p:sp>
      <p:sp>
        <p:nvSpPr>
          <p:cNvPr id="29701" name="Rectangle 4"/>
          <p:cNvSpPr>
            <a:spLocks noChangeArrowheads="1"/>
          </p:cNvSpPr>
          <p:nvPr/>
        </p:nvSpPr>
        <p:spPr bwMode="auto">
          <a:xfrm>
            <a:off x="533400" y="1295400"/>
            <a:ext cx="7924800" cy="468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4800600" algn="l"/>
              </a:tabLst>
              <a:defRPr sz="2400">
                <a:solidFill>
                  <a:schemeClr val="tx1"/>
                </a:solidFill>
                <a:latin typeface="Comic Sans MS" pitchFamily="66" charset="0"/>
              </a:defRPr>
            </a:lvl1pPr>
            <a:lvl2pPr marL="742950" indent="-285750">
              <a:tabLst>
                <a:tab pos="4800600" algn="l"/>
              </a:tabLst>
              <a:defRPr sz="2400">
                <a:solidFill>
                  <a:schemeClr val="tx1"/>
                </a:solidFill>
                <a:latin typeface="Comic Sans MS" pitchFamily="66" charset="0"/>
              </a:defRPr>
            </a:lvl2pPr>
            <a:lvl3pPr marL="1143000" indent="-228600">
              <a:tabLst>
                <a:tab pos="4800600" algn="l"/>
              </a:tabLst>
              <a:defRPr sz="2400">
                <a:solidFill>
                  <a:schemeClr val="tx1"/>
                </a:solidFill>
                <a:latin typeface="Comic Sans MS" pitchFamily="66" charset="0"/>
              </a:defRPr>
            </a:lvl3pPr>
            <a:lvl4pPr marL="1600200" indent="-228600">
              <a:tabLst>
                <a:tab pos="4800600" algn="l"/>
              </a:tabLst>
              <a:defRPr sz="2400">
                <a:solidFill>
                  <a:schemeClr val="tx1"/>
                </a:solidFill>
                <a:latin typeface="Comic Sans MS" pitchFamily="66" charset="0"/>
              </a:defRPr>
            </a:lvl4pPr>
            <a:lvl5pPr marL="2057400" indent="-228600">
              <a:tabLst>
                <a:tab pos="4800600" algn="l"/>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4800600" algn="l"/>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4800600" algn="l"/>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4800600" algn="l"/>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4800600" algn="l"/>
              </a:tabLst>
              <a:defRPr sz="2400">
                <a:solidFill>
                  <a:schemeClr val="tx1"/>
                </a:solidFill>
                <a:latin typeface="Comic Sans MS" pitchFamily="66" charset="0"/>
              </a:defRPr>
            </a:lvl9pPr>
          </a:lstStyle>
          <a:p>
            <a:pPr algn="l">
              <a:lnSpc>
                <a:spcPct val="130000"/>
              </a:lnSpc>
              <a:spcBef>
                <a:spcPct val="20000"/>
              </a:spcBef>
            </a:pPr>
            <a:r>
              <a:rPr lang="en-US" altLang="en-US" sz="2100" dirty="0">
                <a:effectLst/>
                <a:latin typeface="Liberation Sans" panose="020B0604020202020204" pitchFamily="34" charset="0"/>
              </a:rPr>
              <a:t>The incremental analysis on a per unit basis is as follows.</a:t>
            </a:r>
          </a:p>
        </p:txBody>
      </p:sp>
      <p:sp>
        <p:nvSpPr>
          <p:cNvPr id="2971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249684" y="5638800"/>
            <a:ext cx="1883916" cy="646331"/>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a:effectLst/>
                <a:latin typeface="Liberation Sans" panose="020B0604020202020204" pitchFamily="34" charset="0"/>
              </a:rPr>
              <a:t>ILLUSTRATION 12-9</a:t>
            </a:r>
          </a:p>
          <a:p>
            <a:pPr algn="l"/>
            <a:r>
              <a:rPr lang="en-US" sz="1200" dirty="0">
                <a:effectLst/>
                <a:latin typeface="Liberation Sans" panose="020B0604020202020204" pitchFamily="34" charset="0"/>
              </a:rPr>
              <a:t>Incremental analysis—sell or process further</a:t>
            </a:r>
          </a:p>
        </p:txBody>
      </p:sp>
      <p:sp>
        <p:nvSpPr>
          <p:cNvPr id="2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24"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SINGLE-PRODUCT CASE</a:t>
            </a:r>
          </a:p>
        </p:txBody>
      </p:sp>
      <p:pic>
        <p:nvPicPr>
          <p:cNvPr id="25" name="Picture 24"/>
          <p:cNvPicPr preferRelativeResize="0">
            <a:picLocks/>
          </p:cNvPicPr>
          <p:nvPr/>
        </p:nvPicPr>
        <p:blipFill>
          <a:blip r:embed="rId4"/>
          <a:stretch>
            <a:fillRect/>
          </a:stretch>
        </p:blipFill>
        <p:spPr>
          <a:xfrm>
            <a:off x="5494279" y="3493595"/>
            <a:ext cx="1439921" cy="211423"/>
          </a:xfrm>
          <a:prstGeom prst="rect">
            <a:avLst/>
          </a:prstGeom>
        </p:spPr>
      </p:pic>
      <p:pic>
        <p:nvPicPr>
          <p:cNvPr id="27" name="Picture 26"/>
          <p:cNvPicPr preferRelativeResize="0">
            <a:picLocks/>
          </p:cNvPicPr>
          <p:nvPr/>
        </p:nvPicPr>
        <p:blipFill>
          <a:blip r:embed="rId4"/>
          <a:stretch>
            <a:fillRect/>
          </a:stretch>
        </p:blipFill>
        <p:spPr>
          <a:xfrm>
            <a:off x="7239000" y="3488370"/>
            <a:ext cx="1439921" cy="211423"/>
          </a:xfrm>
          <a:prstGeom prst="rect">
            <a:avLst/>
          </a:prstGeom>
        </p:spPr>
      </p:pic>
      <p:pic>
        <p:nvPicPr>
          <p:cNvPr id="28" name="Picture 27"/>
          <p:cNvPicPr preferRelativeResize="0">
            <a:picLocks/>
          </p:cNvPicPr>
          <p:nvPr/>
        </p:nvPicPr>
        <p:blipFill>
          <a:blip r:embed="rId4"/>
          <a:stretch>
            <a:fillRect/>
          </a:stretch>
        </p:blipFill>
        <p:spPr>
          <a:xfrm>
            <a:off x="5562600" y="4001993"/>
            <a:ext cx="1439921" cy="211423"/>
          </a:xfrm>
          <a:prstGeom prst="rect">
            <a:avLst/>
          </a:prstGeom>
        </p:spPr>
      </p:pic>
      <p:pic>
        <p:nvPicPr>
          <p:cNvPr id="29" name="Picture 28"/>
          <p:cNvPicPr preferRelativeResize="0">
            <a:picLocks/>
          </p:cNvPicPr>
          <p:nvPr/>
        </p:nvPicPr>
        <p:blipFill>
          <a:blip r:embed="rId4"/>
          <a:stretch>
            <a:fillRect/>
          </a:stretch>
        </p:blipFill>
        <p:spPr>
          <a:xfrm>
            <a:off x="7307321" y="3996768"/>
            <a:ext cx="1439921" cy="211423"/>
          </a:xfrm>
          <a:prstGeom prst="rect">
            <a:avLst/>
          </a:prstGeom>
        </p:spPr>
      </p:pic>
      <p:pic>
        <p:nvPicPr>
          <p:cNvPr id="30" name="Picture 29"/>
          <p:cNvPicPr preferRelativeResize="0">
            <a:picLocks/>
          </p:cNvPicPr>
          <p:nvPr/>
        </p:nvPicPr>
        <p:blipFill>
          <a:blip r:embed="rId4"/>
          <a:stretch>
            <a:fillRect/>
          </a:stretch>
        </p:blipFill>
        <p:spPr>
          <a:xfrm>
            <a:off x="5562600" y="4260473"/>
            <a:ext cx="1439921" cy="211423"/>
          </a:xfrm>
          <a:prstGeom prst="rect">
            <a:avLst/>
          </a:prstGeom>
        </p:spPr>
      </p:pic>
      <p:pic>
        <p:nvPicPr>
          <p:cNvPr id="31" name="Picture 30"/>
          <p:cNvPicPr preferRelativeResize="0">
            <a:picLocks/>
          </p:cNvPicPr>
          <p:nvPr/>
        </p:nvPicPr>
        <p:blipFill>
          <a:blip r:embed="rId4"/>
          <a:stretch>
            <a:fillRect/>
          </a:stretch>
        </p:blipFill>
        <p:spPr>
          <a:xfrm>
            <a:off x="7307321" y="4255248"/>
            <a:ext cx="1439921" cy="211423"/>
          </a:xfrm>
          <a:prstGeom prst="rect">
            <a:avLst/>
          </a:prstGeom>
        </p:spPr>
      </p:pic>
      <p:pic>
        <p:nvPicPr>
          <p:cNvPr id="32" name="Picture 31"/>
          <p:cNvPicPr preferRelativeResize="0">
            <a:picLocks/>
          </p:cNvPicPr>
          <p:nvPr/>
        </p:nvPicPr>
        <p:blipFill>
          <a:blip r:embed="rId4"/>
          <a:stretch>
            <a:fillRect/>
          </a:stretch>
        </p:blipFill>
        <p:spPr>
          <a:xfrm>
            <a:off x="5562600" y="4512977"/>
            <a:ext cx="1439921" cy="211423"/>
          </a:xfrm>
          <a:prstGeom prst="rect">
            <a:avLst/>
          </a:prstGeom>
        </p:spPr>
      </p:pic>
      <p:pic>
        <p:nvPicPr>
          <p:cNvPr id="33" name="Picture 32"/>
          <p:cNvPicPr preferRelativeResize="0">
            <a:picLocks/>
          </p:cNvPicPr>
          <p:nvPr/>
        </p:nvPicPr>
        <p:blipFill>
          <a:blip r:embed="rId4"/>
          <a:stretch>
            <a:fillRect/>
          </a:stretch>
        </p:blipFill>
        <p:spPr>
          <a:xfrm>
            <a:off x="7307321" y="4507752"/>
            <a:ext cx="1439921" cy="211423"/>
          </a:xfrm>
          <a:prstGeom prst="rect">
            <a:avLst/>
          </a:prstGeom>
        </p:spPr>
      </p:pic>
      <p:pic>
        <p:nvPicPr>
          <p:cNvPr id="34" name="Picture 33"/>
          <p:cNvPicPr preferRelativeResize="0">
            <a:picLocks/>
          </p:cNvPicPr>
          <p:nvPr/>
        </p:nvPicPr>
        <p:blipFill>
          <a:blip r:embed="rId4"/>
          <a:stretch>
            <a:fillRect/>
          </a:stretch>
        </p:blipFill>
        <p:spPr>
          <a:xfrm>
            <a:off x="5562600" y="4759505"/>
            <a:ext cx="1439921" cy="211423"/>
          </a:xfrm>
          <a:prstGeom prst="rect">
            <a:avLst/>
          </a:prstGeom>
        </p:spPr>
      </p:pic>
      <p:pic>
        <p:nvPicPr>
          <p:cNvPr id="35" name="Picture 34"/>
          <p:cNvPicPr preferRelativeResize="0">
            <a:picLocks/>
          </p:cNvPicPr>
          <p:nvPr/>
        </p:nvPicPr>
        <p:blipFill>
          <a:blip r:embed="rId4"/>
          <a:stretch>
            <a:fillRect/>
          </a:stretch>
        </p:blipFill>
        <p:spPr>
          <a:xfrm>
            <a:off x="7307321" y="4754280"/>
            <a:ext cx="1439921" cy="211423"/>
          </a:xfrm>
          <a:prstGeom prst="rect">
            <a:avLst/>
          </a:prstGeom>
        </p:spPr>
      </p:pic>
      <p:pic>
        <p:nvPicPr>
          <p:cNvPr id="36" name="Picture 35"/>
          <p:cNvPicPr preferRelativeResize="0">
            <a:picLocks/>
          </p:cNvPicPr>
          <p:nvPr/>
        </p:nvPicPr>
        <p:blipFill>
          <a:blip r:embed="rId4"/>
          <a:stretch>
            <a:fillRect/>
          </a:stretch>
        </p:blipFill>
        <p:spPr>
          <a:xfrm>
            <a:off x="5562600" y="5012009"/>
            <a:ext cx="1439921" cy="211423"/>
          </a:xfrm>
          <a:prstGeom prst="rect">
            <a:avLst/>
          </a:prstGeom>
        </p:spPr>
      </p:pic>
      <p:pic>
        <p:nvPicPr>
          <p:cNvPr id="37" name="Picture 36"/>
          <p:cNvPicPr preferRelativeResize="0">
            <a:picLocks/>
          </p:cNvPicPr>
          <p:nvPr/>
        </p:nvPicPr>
        <p:blipFill>
          <a:blip r:embed="rId4"/>
          <a:stretch>
            <a:fillRect/>
          </a:stretch>
        </p:blipFill>
        <p:spPr>
          <a:xfrm>
            <a:off x="7307321" y="5006784"/>
            <a:ext cx="1439921" cy="211423"/>
          </a:xfrm>
          <a:prstGeom prst="rect">
            <a:avLst/>
          </a:prstGeom>
        </p:spPr>
      </p:pic>
      <p:pic>
        <p:nvPicPr>
          <p:cNvPr id="38" name="Picture 37"/>
          <p:cNvPicPr preferRelativeResize="0">
            <a:picLocks/>
          </p:cNvPicPr>
          <p:nvPr/>
        </p:nvPicPr>
        <p:blipFill>
          <a:blip r:embed="rId4"/>
          <a:stretch>
            <a:fillRect/>
          </a:stretch>
        </p:blipFill>
        <p:spPr>
          <a:xfrm>
            <a:off x="5562600" y="5263025"/>
            <a:ext cx="1439921" cy="211423"/>
          </a:xfrm>
          <a:prstGeom prst="rect">
            <a:avLst/>
          </a:prstGeom>
        </p:spPr>
      </p:pic>
      <p:pic>
        <p:nvPicPr>
          <p:cNvPr id="39" name="Picture 38"/>
          <p:cNvPicPr preferRelativeResize="0">
            <a:picLocks/>
          </p:cNvPicPr>
          <p:nvPr/>
        </p:nvPicPr>
        <p:blipFill>
          <a:blip r:embed="rId4"/>
          <a:stretch>
            <a:fillRect/>
          </a:stretch>
        </p:blipFill>
        <p:spPr>
          <a:xfrm>
            <a:off x="7307321" y="5257800"/>
            <a:ext cx="1439921" cy="211423"/>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5"/>
                                        </p:tgtEl>
                                      </p:cBhvr>
                                    </p:animEffect>
                                    <p:set>
                                      <p:cBhvr>
                                        <p:cTn id="7" dur="1" fill="hold">
                                          <p:stCondLst>
                                            <p:cond delay="499"/>
                                          </p:stCondLst>
                                        </p:cTn>
                                        <p:tgtEl>
                                          <p:spTgt spid="2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8"/>
                                        </p:tgtEl>
                                      </p:cBhvr>
                                    </p:animEffect>
                                    <p:set>
                                      <p:cBhvr>
                                        <p:cTn id="12" dur="1" fill="hold">
                                          <p:stCondLst>
                                            <p:cond delay="499"/>
                                          </p:stCondLst>
                                        </p:cTn>
                                        <p:tgtEl>
                                          <p:spTgt spid="2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30"/>
                                        </p:tgtEl>
                                      </p:cBhvr>
                                    </p:animEffect>
                                    <p:set>
                                      <p:cBhvr>
                                        <p:cTn id="17" dur="1" fill="hold">
                                          <p:stCondLst>
                                            <p:cond delay="499"/>
                                          </p:stCondLst>
                                        </p:cTn>
                                        <p:tgtEl>
                                          <p:spTgt spid="30"/>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34"/>
                                        </p:tgtEl>
                                      </p:cBhvr>
                                    </p:animEffect>
                                    <p:set>
                                      <p:cBhvr>
                                        <p:cTn id="27" dur="1" fill="hold">
                                          <p:stCondLst>
                                            <p:cond delay="499"/>
                                          </p:stCondLst>
                                        </p:cTn>
                                        <p:tgtEl>
                                          <p:spTgt spid="34"/>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36"/>
                                        </p:tgtEl>
                                      </p:cBhvr>
                                    </p:animEffect>
                                    <p:set>
                                      <p:cBhvr>
                                        <p:cTn id="32" dur="1" fill="hold">
                                          <p:stCondLst>
                                            <p:cond delay="499"/>
                                          </p:stCondLst>
                                        </p:cTn>
                                        <p:tgtEl>
                                          <p:spTgt spid="3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38"/>
                                        </p:tgtEl>
                                      </p:cBhvr>
                                    </p:animEffect>
                                    <p:set>
                                      <p:cBhvr>
                                        <p:cTn id="37" dur="1" fill="hold">
                                          <p:stCondLst>
                                            <p:cond delay="499"/>
                                          </p:stCondLst>
                                        </p:cTn>
                                        <p:tgtEl>
                                          <p:spTgt spid="38"/>
                                        </p:tgtEl>
                                        <p:attrNameLst>
                                          <p:attrName>style.visibility</p:attrName>
                                        </p:attrNameLst>
                                      </p:cBhvr>
                                      <p:to>
                                        <p:strVal val="hidden"/>
                                      </p:to>
                                    </p:set>
                                  </p:childTnLst>
                                </p:cTn>
                              </p:par>
                            </p:childTnLst>
                          </p:cTn>
                        </p:par>
                        <p:par>
                          <p:cTn id="38" fill="hold">
                            <p:stCondLst>
                              <p:cond delay="500"/>
                            </p:stCondLst>
                            <p:childTnLst>
                              <p:par>
                                <p:cTn id="39" presetID="10" presetClass="exit" presetSubtype="0" fill="hold" nodeType="afterEffect">
                                  <p:stCondLst>
                                    <p:cond delay="0"/>
                                  </p:stCondLst>
                                  <p:childTnLst>
                                    <p:animEffect transition="out" filter="fade">
                                      <p:cBhvr>
                                        <p:cTn id="40" dur="500"/>
                                        <p:tgtEl>
                                          <p:spTgt spid="27"/>
                                        </p:tgtEl>
                                      </p:cBhvr>
                                    </p:animEffect>
                                    <p:set>
                                      <p:cBhvr>
                                        <p:cTn id="41" dur="1" fill="hold">
                                          <p:stCondLst>
                                            <p:cond delay="499"/>
                                          </p:stCondLst>
                                        </p:cTn>
                                        <p:tgtEl>
                                          <p:spTgt spid="27"/>
                                        </p:tgtEl>
                                        <p:attrNameLst>
                                          <p:attrName>style.visibility</p:attrName>
                                        </p:attrNameLst>
                                      </p:cBhvr>
                                      <p:to>
                                        <p:strVal val="hidden"/>
                                      </p:to>
                                    </p:set>
                                  </p:childTnLst>
                                </p:cTn>
                              </p:par>
                            </p:childTnLst>
                          </p:cTn>
                        </p:par>
                        <p:par>
                          <p:cTn id="42" fill="hold">
                            <p:stCondLst>
                              <p:cond delay="1000"/>
                            </p:stCondLst>
                            <p:childTnLst>
                              <p:par>
                                <p:cTn id="43" presetID="10" presetClass="exit" presetSubtype="0" fill="hold" nodeType="afterEffect">
                                  <p:stCondLst>
                                    <p:cond delay="0"/>
                                  </p:stCondLst>
                                  <p:childTnLst>
                                    <p:animEffect transition="out" filter="fade">
                                      <p:cBhvr>
                                        <p:cTn id="44" dur="500"/>
                                        <p:tgtEl>
                                          <p:spTgt spid="29"/>
                                        </p:tgtEl>
                                      </p:cBhvr>
                                    </p:animEffect>
                                    <p:set>
                                      <p:cBhvr>
                                        <p:cTn id="45" dur="1" fill="hold">
                                          <p:stCondLst>
                                            <p:cond delay="499"/>
                                          </p:stCondLst>
                                        </p:cTn>
                                        <p:tgtEl>
                                          <p:spTgt spid="29"/>
                                        </p:tgtEl>
                                        <p:attrNameLst>
                                          <p:attrName>style.visibility</p:attrName>
                                        </p:attrNameLst>
                                      </p:cBhvr>
                                      <p:to>
                                        <p:strVal val="hidden"/>
                                      </p:to>
                                    </p:set>
                                  </p:childTnLst>
                                </p:cTn>
                              </p:par>
                            </p:childTnLst>
                          </p:cTn>
                        </p:par>
                        <p:par>
                          <p:cTn id="46" fill="hold">
                            <p:stCondLst>
                              <p:cond delay="1500"/>
                            </p:stCondLst>
                            <p:childTnLst>
                              <p:par>
                                <p:cTn id="47" presetID="10" presetClass="exit" presetSubtype="0" fill="hold" nodeType="afterEffect">
                                  <p:stCondLst>
                                    <p:cond delay="0"/>
                                  </p:stCondLst>
                                  <p:childTnLst>
                                    <p:animEffect transition="out" filter="fade">
                                      <p:cBhvr>
                                        <p:cTn id="48" dur="500"/>
                                        <p:tgtEl>
                                          <p:spTgt spid="31"/>
                                        </p:tgtEl>
                                      </p:cBhvr>
                                    </p:animEffect>
                                    <p:set>
                                      <p:cBhvr>
                                        <p:cTn id="49" dur="1" fill="hold">
                                          <p:stCondLst>
                                            <p:cond delay="499"/>
                                          </p:stCondLst>
                                        </p:cTn>
                                        <p:tgtEl>
                                          <p:spTgt spid="31"/>
                                        </p:tgtEl>
                                        <p:attrNameLst>
                                          <p:attrName>style.visibility</p:attrName>
                                        </p:attrNameLst>
                                      </p:cBhvr>
                                      <p:to>
                                        <p:strVal val="hidden"/>
                                      </p:to>
                                    </p:set>
                                  </p:childTnLst>
                                </p:cTn>
                              </p:par>
                            </p:childTnLst>
                          </p:cTn>
                        </p:par>
                        <p:par>
                          <p:cTn id="50" fill="hold">
                            <p:stCondLst>
                              <p:cond delay="2000"/>
                            </p:stCondLst>
                            <p:childTnLst>
                              <p:par>
                                <p:cTn id="51" presetID="10" presetClass="exit" presetSubtype="0" fill="hold" nodeType="afterEffect">
                                  <p:stCondLst>
                                    <p:cond delay="0"/>
                                  </p:stCondLst>
                                  <p:childTnLst>
                                    <p:animEffect transition="out" filter="fade">
                                      <p:cBhvr>
                                        <p:cTn id="52" dur="500"/>
                                        <p:tgtEl>
                                          <p:spTgt spid="33"/>
                                        </p:tgtEl>
                                      </p:cBhvr>
                                    </p:animEffect>
                                    <p:set>
                                      <p:cBhvr>
                                        <p:cTn id="53" dur="1" fill="hold">
                                          <p:stCondLst>
                                            <p:cond delay="499"/>
                                          </p:stCondLst>
                                        </p:cTn>
                                        <p:tgtEl>
                                          <p:spTgt spid="33"/>
                                        </p:tgtEl>
                                        <p:attrNameLst>
                                          <p:attrName>style.visibility</p:attrName>
                                        </p:attrNameLst>
                                      </p:cBhvr>
                                      <p:to>
                                        <p:strVal val="hidden"/>
                                      </p:to>
                                    </p:set>
                                  </p:childTnLst>
                                </p:cTn>
                              </p:par>
                            </p:childTnLst>
                          </p:cTn>
                        </p:par>
                        <p:par>
                          <p:cTn id="54" fill="hold">
                            <p:stCondLst>
                              <p:cond delay="2500"/>
                            </p:stCondLst>
                            <p:childTnLst>
                              <p:par>
                                <p:cTn id="55" presetID="10" presetClass="exit" presetSubtype="0" fill="hold" nodeType="afterEffect">
                                  <p:stCondLst>
                                    <p:cond delay="0"/>
                                  </p:stCondLst>
                                  <p:childTnLst>
                                    <p:animEffect transition="out" filter="fade">
                                      <p:cBhvr>
                                        <p:cTn id="56" dur="500"/>
                                        <p:tgtEl>
                                          <p:spTgt spid="35"/>
                                        </p:tgtEl>
                                      </p:cBhvr>
                                    </p:animEffect>
                                    <p:set>
                                      <p:cBhvr>
                                        <p:cTn id="57" dur="1" fill="hold">
                                          <p:stCondLst>
                                            <p:cond delay="499"/>
                                          </p:stCondLst>
                                        </p:cTn>
                                        <p:tgtEl>
                                          <p:spTgt spid="35"/>
                                        </p:tgtEl>
                                        <p:attrNameLst>
                                          <p:attrName>style.visibility</p:attrName>
                                        </p:attrNameLst>
                                      </p:cBhvr>
                                      <p:to>
                                        <p:strVal val="hidden"/>
                                      </p:to>
                                    </p:set>
                                  </p:childTnLst>
                                </p:cTn>
                              </p:par>
                            </p:childTnLst>
                          </p:cTn>
                        </p:par>
                        <p:par>
                          <p:cTn id="58" fill="hold">
                            <p:stCondLst>
                              <p:cond delay="3000"/>
                            </p:stCondLst>
                            <p:childTnLst>
                              <p:par>
                                <p:cTn id="59" presetID="10" presetClass="exit" presetSubtype="0" fill="hold" nodeType="afterEffect">
                                  <p:stCondLst>
                                    <p:cond delay="0"/>
                                  </p:stCondLst>
                                  <p:childTnLst>
                                    <p:animEffect transition="out" filter="fade">
                                      <p:cBhvr>
                                        <p:cTn id="60" dur="500"/>
                                        <p:tgtEl>
                                          <p:spTgt spid="37"/>
                                        </p:tgtEl>
                                      </p:cBhvr>
                                    </p:animEffect>
                                    <p:set>
                                      <p:cBhvr>
                                        <p:cTn id="61" dur="1" fill="hold">
                                          <p:stCondLst>
                                            <p:cond delay="499"/>
                                          </p:stCondLst>
                                        </p:cTn>
                                        <p:tgtEl>
                                          <p:spTgt spid="37"/>
                                        </p:tgtEl>
                                        <p:attrNameLst>
                                          <p:attrName>style.visibility</p:attrName>
                                        </p:attrNameLst>
                                      </p:cBhvr>
                                      <p:to>
                                        <p:strVal val="hidden"/>
                                      </p:to>
                                    </p:set>
                                  </p:childTnLst>
                                </p:cTn>
                              </p:par>
                            </p:childTnLst>
                          </p:cTn>
                        </p:par>
                        <p:par>
                          <p:cTn id="62" fill="hold">
                            <p:stCondLst>
                              <p:cond delay="3500"/>
                            </p:stCondLst>
                            <p:childTnLst>
                              <p:par>
                                <p:cTn id="63" presetID="10" presetClass="exit" presetSubtype="0" fill="hold" nodeType="afterEffect">
                                  <p:stCondLst>
                                    <p:cond delay="0"/>
                                  </p:stCondLst>
                                  <p:childTnLst>
                                    <p:animEffect transition="out" filter="fade">
                                      <p:cBhvr>
                                        <p:cTn id="64" dur="500"/>
                                        <p:tgtEl>
                                          <p:spTgt spid="39"/>
                                        </p:tgtEl>
                                      </p:cBhvr>
                                    </p:animEffect>
                                    <p:set>
                                      <p:cBhvr>
                                        <p:cTn id="65" dur="1" fill="hold">
                                          <p:stCondLst>
                                            <p:cond delay="499"/>
                                          </p:stCondLst>
                                        </p:cTn>
                                        <p:tgtEl>
                                          <p:spTgt spid="39"/>
                                        </p:tgtEl>
                                        <p:attrNameLst>
                                          <p:attrName>style.visibility</p:attrName>
                                        </p:attrNameLst>
                                      </p:cBhvr>
                                      <p:to>
                                        <p:strVal val="hidden"/>
                                      </p:to>
                                    </p:set>
                                  </p:childTnLst>
                                </p:cTn>
                              </p:par>
                            </p:childTnLst>
                          </p:cTn>
                        </p:par>
                      </p:childTnLst>
                    </p:cTn>
                  </p:par>
                  <p:par>
                    <p:cTn id="66" fill="hold">
                      <p:stCondLst>
                        <p:cond delay="indefinite"/>
                      </p:stCondLst>
                      <p:childTnLst>
                        <p:par>
                          <p:cTn id="67" fill="hold">
                            <p:stCondLst>
                              <p:cond delay="0"/>
                            </p:stCondLst>
                            <p:childTnLst>
                              <p:par>
                                <p:cTn id="68" presetID="22" presetClass="exit" presetSubtype="8" fill="hold" grpId="0" nodeType="clickEffect">
                                  <p:stCondLst>
                                    <p:cond delay="0"/>
                                  </p:stCondLst>
                                  <p:childTnLst>
                                    <p:animEffect transition="out" filter="wipe(left)">
                                      <p:cBhvr>
                                        <p:cTn id="69" dur="500"/>
                                        <p:tgtEl>
                                          <p:spTgt spid="1101836"/>
                                        </p:tgtEl>
                                      </p:cBhvr>
                                    </p:animEffect>
                                    <p:set>
                                      <p:cBhvr>
                                        <p:cTn id="70" dur="1" fill="hold">
                                          <p:stCondLst>
                                            <p:cond delay="499"/>
                                          </p:stCondLst>
                                        </p:cTn>
                                        <p:tgtEl>
                                          <p:spTgt spid="11018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183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3876" name="Rectangle 4"/>
          <p:cNvSpPr>
            <a:spLocks noChangeArrowheads="1"/>
          </p:cNvSpPr>
          <p:nvPr/>
        </p:nvSpPr>
        <p:spPr bwMode="auto">
          <a:xfrm>
            <a:off x="533400" y="1295400"/>
            <a:ext cx="7924800" cy="88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tabLst>
                <a:tab pos="4800600" algn="l"/>
              </a:tabLst>
              <a:defRPr sz="2400">
                <a:solidFill>
                  <a:schemeClr val="tx1"/>
                </a:solidFill>
                <a:latin typeface="Times New Roman" pitchFamily="18" charset="0"/>
              </a:defRPr>
            </a:lvl1pPr>
            <a:lvl2pPr algn="l">
              <a:tabLst>
                <a:tab pos="4800600" algn="l"/>
              </a:tabLst>
              <a:defRPr sz="2400">
                <a:solidFill>
                  <a:schemeClr val="tx1"/>
                </a:solidFill>
                <a:latin typeface="Times New Roman" pitchFamily="18" charset="0"/>
              </a:defRPr>
            </a:lvl2pPr>
            <a:lvl3pPr algn="l">
              <a:tabLst>
                <a:tab pos="4800600" algn="l"/>
              </a:tabLst>
              <a:defRPr sz="2400">
                <a:solidFill>
                  <a:schemeClr val="tx1"/>
                </a:solidFill>
                <a:latin typeface="Times New Roman" pitchFamily="18" charset="0"/>
              </a:defRPr>
            </a:lvl3pPr>
            <a:lvl4pPr algn="l">
              <a:tabLst>
                <a:tab pos="4800600" algn="l"/>
              </a:tabLst>
              <a:defRPr sz="2400">
                <a:solidFill>
                  <a:schemeClr val="tx1"/>
                </a:solidFill>
                <a:latin typeface="Times New Roman" pitchFamily="18" charset="0"/>
              </a:defRPr>
            </a:lvl4pPr>
            <a:lvl5pPr algn="l">
              <a:tabLst>
                <a:tab pos="4800600" algn="l"/>
              </a:tabLst>
              <a:defRPr sz="2400">
                <a:solidFill>
                  <a:schemeClr val="tx1"/>
                </a:solidFill>
                <a:latin typeface="Times New Roman" pitchFamily="18" charset="0"/>
              </a:defRPr>
            </a:lvl5pPr>
            <a:lvl6pPr eaLnBrk="0" fontAlgn="base" hangingPunct="0">
              <a:spcBef>
                <a:spcPct val="0"/>
              </a:spcBef>
              <a:spcAft>
                <a:spcPct val="0"/>
              </a:spcAft>
              <a:tabLst>
                <a:tab pos="4800600" algn="l"/>
              </a:tabLst>
              <a:defRPr sz="2400">
                <a:solidFill>
                  <a:schemeClr val="tx1"/>
                </a:solidFill>
                <a:latin typeface="Times New Roman" pitchFamily="18" charset="0"/>
              </a:defRPr>
            </a:lvl6pPr>
            <a:lvl7pPr eaLnBrk="0" fontAlgn="base" hangingPunct="0">
              <a:spcBef>
                <a:spcPct val="0"/>
              </a:spcBef>
              <a:spcAft>
                <a:spcPct val="0"/>
              </a:spcAft>
              <a:tabLst>
                <a:tab pos="4800600" algn="l"/>
              </a:tabLst>
              <a:defRPr sz="2400">
                <a:solidFill>
                  <a:schemeClr val="tx1"/>
                </a:solidFill>
                <a:latin typeface="Times New Roman" pitchFamily="18" charset="0"/>
              </a:defRPr>
            </a:lvl7pPr>
            <a:lvl8pPr eaLnBrk="0" fontAlgn="base" hangingPunct="0">
              <a:spcBef>
                <a:spcPct val="0"/>
              </a:spcBef>
              <a:spcAft>
                <a:spcPct val="0"/>
              </a:spcAft>
              <a:tabLst>
                <a:tab pos="4800600" algn="l"/>
              </a:tabLst>
              <a:defRPr sz="2400">
                <a:solidFill>
                  <a:schemeClr val="tx1"/>
                </a:solidFill>
                <a:latin typeface="Times New Roman" pitchFamily="18" charset="0"/>
              </a:defRPr>
            </a:lvl8pPr>
            <a:lvl9pPr eaLnBrk="0" fontAlgn="base" hangingPunct="0">
              <a:spcBef>
                <a:spcPct val="0"/>
              </a:spcBef>
              <a:spcAft>
                <a:spcPct val="0"/>
              </a:spcAft>
              <a:tabLst>
                <a:tab pos="4800600" algn="l"/>
              </a:tabLst>
              <a:defRPr sz="2400">
                <a:solidFill>
                  <a:schemeClr val="tx1"/>
                </a:solidFill>
                <a:latin typeface="Times New Roman" pitchFamily="18" charset="0"/>
              </a:defRPr>
            </a:lvl9pPr>
          </a:lstStyle>
          <a:p>
            <a:pPr>
              <a:lnSpc>
                <a:spcPct val="130000"/>
              </a:lnSpc>
              <a:spcBef>
                <a:spcPct val="20000"/>
              </a:spcBef>
            </a:pPr>
            <a:r>
              <a:rPr lang="en-US" altLang="en-US" sz="2100" dirty="0">
                <a:effectLst/>
                <a:latin typeface="Liberation Sans" panose="020B0604020202020204" pitchFamily="34" charset="0"/>
              </a:rPr>
              <a:t>Joint product situation for Marais Creamery. Cream and skim milk are products that result from the processing of raw milk.</a:t>
            </a:r>
          </a:p>
        </p:txBody>
      </p:sp>
      <p:sp>
        <p:nvSpPr>
          <p:cNvPr id="1103882" name="Rectangle 10"/>
          <p:cNvSpPr>
            <a:spLocks noChangeArrowheads="1"/>
          </p:cNvSpPr>
          <p:nvPr/>
        </p:nvSpPr>
        <p:spPr bwMode="auto">
          <a:xfrm>
            <a:off x="2209800" y="5282931"/>
            <a:ext cx="6477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tabLst>
                <a:tab pos="4800600" algn="l"/>
              </a:tabLst>
              <a:defRPr sz="2400">
                <a:solidFill>
                  <a:schemeClr val="tx1"/>
                </a:solidFill>
                <a:latin typeface="Times New Roman" pitchFamily="18" charset="0"/>
              </a:defRPr>
            </a:lvl1pPr>
            <a:lvl2pPr algn="l">
              <a:tabLst>
                <a:tab pos="4800600" algn="l"/>
              </a:tabLst>
              <a:defRPr sz="2400">
                <a:solidFill>
                  <a:schemeClr val="tx1"/>
                </a:solidFill>
                <a:latin typeface="Times New Roman" pitchFamily="18" charset="0"/>
              </a:defRPr>
            </a:lvl2pPr>
            <a:lvl3pPr algn="l">
              <a:tabLst>
                <a:tab pos="4800600" algn="l"/>
              </a:tabLst>
              <a:defRPr sz="2400">
                <a:solidFill>
                  <a:schemeClr val="tx1"/>
                </a:solidFill>
                <a:latin typeface="Times New Roman" pitchFamily="18" charset="0"/>
              </a:defRPr>
            </a:lvl3pPr>
            <a:lvl4pPr algn="l">
              <a:tabLst>
                <a:tab pos="4800600" algn="l"/>
              </a:tabLst>
              <a:defRPr sz="2400">
                <a:solidFill>
                  <a:schemeClr val="tx1"/>
                </a:solidFill>
                <a:latin typeface="Times New Roman" pitchFamily="18" charset="0"/>
              </a:defRPr>
            </a:lvl4pPr>
            <a:lvl5pPr algn="l">
              <a:tabLst>
                <a:tab pos="4800600" algn="l"/>
              </a:tabLst>
              <a:defRPr sz="2400">
                <a:solidFill>
                  <a:schemeClr val="tx1"/>
                </a:solidFill>
                <a:latin typeface="Times New Roman" pitchFamily="18" charset="0"/>
              </a:defRPr>
            </a:lvl5pPr>
            <a:lvl6pPr eaLnBrk="0" fontAlgn="base" hangingPunct="0">
              <a:spcBef>
                <a:spcPct val="0"/>
              </a:spcBef>
              <a:spcAft>
                <a:spcPct val="0"/>
              </a:spcAft>
              <a:tabLst>
                <a:tab pos="4800600" algn="l"/>
              </a:tabLst>
              <a:defRPr sz="2400">
                <a:solidFill>
                  <a:schemeClr val="tx1"/>
                </a:solidFill>
                <a:latin typeface="Times New Roman" pitchFamily="18" charset="0"/>
              </a:defRPr>
            </a:lvl6pPr>
            <a:lvl7pPr eaLnBrk="0" fontAlgn="base" hangingPunct="0">
              <a:spcBef>
                <a:spcPct val="0"/>
              </a:spcBef>
              <a:spcAft>
                <a:spcPct val="0"/>
              </a:spcAft>
              <a:tabLst>
                <a:tab pos="4800600" algn="l"/>
              </a:tabLst>
              <a:defRPr sz="2400">
                <a:solidFill>
                  <a:schemeClr val="tx1"/>
                </a:solidFill>
                <a:latin typeface="Times New Roman" pitchFamily="18" charset="0"/>
              </a:defRPr>
            </a:lvl7pPr>
            <a:lvl8pPr eaLnBrk="0" fontAlgn="base" hangingPunct="0">
              <a:spcBef>
                <a:spcPct val="0"/>
              </a:spcBef>
              <a:spcAft>
                <a:spcPct val="0"/>
              </a:spcAft>
              <a:tabLst>
                <a:tab pos="4800600" algn="l"/>
              </a:tabLst>
              <a:defRPr sz="2400">
                <a:solidFill>
                  <a:schemeClr val="tx1"/>
                </a:solidFill>
                <a:latin typeface="Times New Roman" pitchFamily="18" charset="0"/>
              </a:defRPr>
            </a:lvl8pPr>
            <a:lvl9pPr eaLnBrk="0" fontAlgn="base" hangingPunct="0">
              <a:spcBef>
                <a:spcPct val="0"/>
              </a:spcBef>
              <a:spcAft>
                <a:spcPct val="0"/>
              </a:spcAft>
              <a:tabLst>
                <a:tab pos="4800600" algn="l"/>
              </a:tabLst>
              <a:defRPr sz="2400">
                <a:solidFill>
                  <a:schemeClr val="tx1"/>
                </a:solidFill>
                <a:latin typeface="Times New Roman" pitchFamily="18" charset="0"/>
              </a:defRPr>
            </a:lvl9pPr>
          </a:lstStyle>
          <a:p>
            <a:pPr>
              <a:lnSpc>
                <a:spcPct val="120000"/>
              </a:lnSpc>
              <a:spcBef>
                <a:spcPct val="20000"/>
              </a:spcBef>
            </a:pPr>
            <a:r>
              <a:rPr lang="en-US" altLang="en-US" sz="2100" dirty="0">
                <a:effectLst/>
                <a:latin typeface="Liberation Sans" panose="020B0604020202020204" pitchFamily="34" charset="0"/>
              </a:rPr>
              <a:t>Joint product costs are </a:t>
            </a:r>
            <a:r>
              <a:rPr lang="en-US" altLang="en-US" sz="2100" b="1" dirty="0">
                <a:effectLst/>
                <a:latin typeface="Liberation Sans" panose="020B0604020202020204" pitchFamily="34" charset="0"/>
              </a:rPr>
              <a:t>sunk costs</a:t>
            </a:r>
            <a:r>
              <a:rPr lang="en-US" altLang="en-US" sz="2100" dirty="0">
                <a:effectLst/>
                <a:latin typeface="Liberation Sans" panose="020B0604020202020204" pitchFamily="34" charset="0"/>
              </a:rPr>
              <a:t> and thus not relevant to the sell-or-process further decision.</a:t>
            </a:r>
          </a:p>
        </p:txBody>
      </p:sp>
      <p:sp>
        <p:nvSpPr>
          <p:cNvPr id="1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1"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MULTIPLE-PRODUCT CASE</a:t>
            </a:r>
          </a:p>
        </p:txBody>
      </p:sp>
      <p:sp>
        <p:nvSpPr>
          <p:cNvPr id="2" name="Rectangle 1"/>
          <p:cNvSpPr/>
          <p:nvPr/>
        </p:nvSpPr>
        <p:spPr>
          <a:xfrm>
            <a:off x="228600" y="5144869"/>
            <a:ext cx="1752599" cy="646331"/>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a:effectLst/>
                <a:latin typeface="Liberation Sans" panose="020B0604020202020204" pitchFamily="34" charset="0"/>
              </a:rPr>
              <a:t>ILLUSTRATION 12-10</a:t>
            </a:r>
          </a:p>
          <a:p>
            <a:pPr algn="l"/>
            <a:r>
              <a:rPr lang="en-US" sz="1200" dirty="0">
                <a:effectLst/>
                <a:latin typeface="Liberation Sans" panose="020B0604020202020204" pitchFamily="34" charset="0"/>
              </a:rPr>
              <a:t>Joint production process—Creamery</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pic>
        <p:nvPicPr>
          <p:cNvPr id="3" name="Picture 2"/>
          <p:cNvPicPr>
            <a:picLocks noChangeAspect="1"/>
          </p:cNvPicPr>
          <p:nvPr/>
        </p:nvPicPr>
        <p:blipFill>
          <a:blip r:embed="rId3"/>
          <a:stretch>
            <a:fillRect/>
          </a:stretch>
        </p:blipFill>
        <p:spPr>
          <a:xfrm>
            <a:off x="281840" y="2415960"/>
            <a:ext cx="8580318" cy="2695291"/>
          </a:xfrm>
          <a:prstGeom prst="rect">
            <a:avLst/>
          </a:prstGeom>
        </p:spPr>
      </p:pic>
    </p:spTree>
    <p:extLst>
      <p:ext uri="{BB962C8B-B14F-4D97-AF65-F5344CB8AC3E}">
        <p14:creationId xmlns:p14="http://schemas.microsoft.com/office/powerpoint/2010/main" val="1401926397"/>
      </p:ext>
    </p:extLst>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29999" y="2072876"/>
            <a:ext cx="8484003" cy="2712247"/>
          </a:xfrm>
          <a:prstGeom prst="rect">
            <a:avLst/>
          </a:prstGeom>
          <a:noFill/>
          <a:ln w="19050" cap="sq">
            <a:solidFill>
              <a:schemeClr val="tx1"/>
            </a:solidFill>
            <a:miter lim="800000"/>
            <a:headEnd type="none" w="sm" len="sm"/>
            <a:tailEnd type="none" w="sm" len="sm"/>
          </a:ln>
          <a:effectLst/>
        </p:spPr>
      </p:pic>
      <p:sp>
        <p:nvSpPr>
          <p:cNvPr id="1105924" name="Rectangle 4"/>
          <p:cNvSpPr>
            <a:spLocks noChangeArrowheads="1"/>
          </p:cNvSpPr>
          <p:nvPr/>
        </p:nvSpPr>
        <p:spPr bwMode="auto">
          <a:xfrm>
            <a:off x="533400" y="1295400"/>
            <a:ext cx="6019800" cy="51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tabLst>
                <a:tab pos="4800600" algn="l"/>
              </a:tabLst>
              <a:defRPr sz="2400">
                <a:solidFill>
                  <a:schemeClr val="tx1"/>
                </a:solidFill>
                <a:latin typeface="Times New Roman" pitchFamily="18" charset="0"/>
              </a:defRPr>
            </a:lvl1pPr>
            <a:lvl2pPr algn="l">
              <a:tabLst>
                <a:tab pos="4800600" algn="l"/>
              </a:tabLst>
              <a:defRPr sz="2400">
                <a:solidFill>
                  <a:schemeClr val="tx1"/>
                </a:solidFill>
                <a:latin typeface="Times New Roman" pitchFamily="18" charset="0"/>
              </a:defRPr>
            </a:lvl2pPr>
            <a:lvl3pPr algn="l">
              <a:tabLst>
                <a:tab pos="4800600" algn="l"/>
              </a:tabLst>
              <a:defRPr sz="2400">
                <a:solidFill>
                  <a:schemeClr val="tx1"/>
                </a:solidFill>
                <a:latin typeface="Times New Roman" pitchFamily="18" charset="0"/>
              </a:defRPr>
            </a:lvl3pPr>
            <a:lvl4pPr algn="l">
              <a:tabLst>
                <a:tab pos="4800600" algn="l"/>
              </a:tabLst>
              <a:defRPr sz="2400">
                <a:solidFill>
                  <a:schemeClr val="tx1"/>
                </a:solidFill>
                <a:latin typeface="Times New Roman" pitchFamily="18" charset="0"/>
              </a:defRPr>
            </a:lvl4pPr>
            <a:lvl5pPr algn="l">
              <a:tabLst>
                <a:tab pos="4800600" algn="l"/>
              </a:tabLst>
              <a:defRPr sz="2400">
                <a:solidFill>
                  <a:schemeClr val="tx1"/>
                </a:solidFill>
                <a:latin typeface="Times New Roman" pitchFamily="18" charset="0"/>
              </a:defRPr>
            </a:lvl5pPr>
            <a:lvl6pPr eaLnBrk="0" fontAlgn="base" hangingPunct="0">
              <a:spcBef>
                <a:spcPct val="0"/>
              </a:spcBef>
              <a:spcAft>
                <a:spcPct val="0"/>
              </a:spcAft>
              <a:tabLst>
                <a:tab pos="4800600" algn="l"/>
              </a:tabLst>
              <a:defRPr sz="2400">
                <a:solidFill>
                  <a:schemeClr val="tx1"/>
                </a:solidFill>
                <a:latin typeface="Times New Roman" pitchFamily="18" charset="0"/>
              </a:defRPr>
            </a:lvl6pPr>
            <a:lvl7pPr eaLnBrk="0" fontAlgn="base" hangingPunct="0">
              <a:spcBef>
                <a:spcPct val="0"/>
              </a:spcBef>
              <a:spcAft>
                <a:spcPct val="0"/>
              </a:spcAft>
              <a:tabLst>
                <a:tab pos="4800600" algn="l"/>
              </a:tabLst>
              <a:defRPr sz="2400">
                <a:solidFill>
                  <a:schemeClr val="tx1"/>
                </a:solidFill>
                <a:latin typeface="Times New Roman" pitchFamily="18" charset="0"/>
              </a:defRPr>
            </a:lvl7pPr>
            <a:lvl8pPr eaLnBrk="0" fontAlgn="base" hangingPunct="0">
              <a:spcBef>
                <a:spcPct val="0"/>
              </a:spcBef>
              <a:spcAft>
                <a:spcPct val="0"/>
              </a:spcAft>
              <a:tabLst>
                <a:tab pos="4800600" algn="l"/>
              </a:tabLst>
              <a:defRPr sz="2400">
                <a:solidFill>
                  <a:schemeClr val="tx1"/>
                </a:solidFill>
                <a:latin typeface="Times New Roman" pitchFamily="18" charset="0"/>
              </a:defRPr>
            </a:lvl8pPr>
            <a:lvl9pPr eaLnBrk="0" fontAlgn="base" hangingPunct="0">
              <a:spcBef>
                <a:spcPct val="0"/>
              </a:spcBef>
              <a:spcAft>
                <a:spcPct val="0"/>
              </a:spcAft>
              <a:tabLst>
                <a:tab pos="4800600" algn="l"/>
              </a:tabLst>
              <a:defRPr sz="2400">
                <a:solidFill>
                  <a:schemeClr val="tx1"/>
                </a:solidFill>
                <a:latin typeface="Times New Roman" pitchFamily="18" charset="0"/>
              </a:defRPr>
            </a:lvl9pPr>
          </a:lstStyle>
          <a:p>
            <a:pPr>
              <a:lnSpc>
                <a:spcPct val="130000"/>
              </a:lnSpc>
              <a:spcBef>
                <a:spcPct val="20000"/>
              </a:spcBef>
            </a:pPr>
            <a:r>
              <a:rPr lang="en-US" altLang="en-US" sz="2100" dirty="0">
                <a:effectLst/>
                <a:latin typeface="Liberation Sans" panose="020B0604020202020204" pitchFamily="34" charset="0"/>
              </a:rPr>
              <a:t>Cost and revenue data per day for cream.</a:t>
            </a:r>
          </a:p>
        </p:txBody>
      </p:sp>
      <p:sp>
        <p:nvSpPr>
          <p:cNvPr id="1105930" name="Rectangle 10"/>
          <p:cNvSpPr>
            <a:spLocks noChangeArrowheads="1"/>
          </p:cNvSpPr>
          <p:nvPr/>
        </p:nvSpPr>
        <p:spPr bwMode="auto">
          <a:xfrm>
            <a:off x="533400" y="5057250"/>
            <a:ext cx="7620000" cy="88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tabLst>
                <a:tab pos="4800600" algn="l"/>
              </a:tabLst>
              <a:defRPr sz="2400">
                <a:solidFill>
                  <a:schemeClr val="tx1"/>
                </a:solidFill>
                <a:latin typeface="Times New Roman" pitchFamily="18" charset="0"/>
              </a:defRPr>
            </a:lvl1pPr>
            <a:lvl2pPr algn="l">
              <a:tabLst>
                <a:tab pos="4800600" algn="l"/>
              </a:tabLst>
              <a:defRPr sz="2400">
                <a:solidFill>
                  <a:schemeClr val="tx1"/>
                </a:solidFill>
                <a:latin typeface="Times New Roman" pitchFamily="18" charset="0"/>
              </a:defRPr>
            </a:lvl2pPr>
            <a:lvl3pPr algn="l">
              <a:tabLst>
                <a:tab pos="4800600" algn="l"/>
              </a:tabLst>
              <a:defRPr sz="2400">
                <a:solidFill>
                  <a:schemeClr val="tx1"/>
                </a:solidFill>
                <a:latin typeface="Times New Roman" pitchFamily="18" charset="0"/>
              </a:defRPr>
            </a:lvl3pPr>
            <a:lvl4pPr algn="l">
              <a:tabLst>
                <a:tab pos="4800600" algn="l"/>
              </a:tabLst>
              <a:defRPr sz="2400">
                <a:solidFill>
                  <a:schemeClr val="tx1"/>
                </a:solidFill>
                <a:latin typeface="Times New Roman" pitchFamily="18" charset="0"/>
              </a:defRPr>
            </a:lvl4pPr>
            <a:lvl5pPr algn="l">
              <a:tabLst>
                <a:tab pos="4800600" algn="l"/>
              </a:tabLst>
              <a:defRPr sz="2400">
                <a:solidFill>
                  <a:schemeClr val="tx1"/>
                </a:solidFill>
                <a:latin typeface="Times New Roman" pitchFamily="18" charset="0"/>
              </a:defRPr>
            </a:lvl5pPr>
            <a:lvl6pPr eaLnBrk="0" fontAlgn="base" hangingPunct="0">
              <a:spcBef>
                <a:spcPct val="0"/>
              </a:spcBef>
              <a:spcAft>
                <a:spcPct val="0"/>
              </a:spcAft>
              <a:tabLst>
                <a:tab pos="4800600" algn="l"/>
              </a:tabLst>
              <a:defRPr sz="2400">
                <a:solidFill>
                  <a:schemeClr val="tx1"/>
                </a:solidFill>
                <a:latin typeface="Times New Roman" pitchFamily="18" charset="0"/>
              </a:defRPr>
            </a:lvl6pPr>
            <a:lvl7pPr eaLnBrk="0" fontAlgn="base" hangingPunct="0">
              <a:spcBef>
                <a:spcPct val="0"/>
              </a:spcBef>
              <a:spcAft>
                <a:spcPct val="0"/>
              </a:spcAft>
              <a:tabLst>
                <a:tab pos="4800600" algn="l"/>
              </a:tabLst>
              <a:defRPr sz="2400">
                <a:solidFill>
                  <a:schemeClr val="tx1"/>
                </a:solidFill>
                <a:latin typeface="Times New Roman" pitchFamily="18" charset="0"/>
              </a:defRPr>
            </a:lvl7pPr>
            <a:lvl8pPr eaLnBrk="0" fontAlgn="base" hangingPunct="0">
              <a:spcBef>
                <a:spcPct val="0"/>
              </a:spcBef>
              <a:spcAft>
                <a:spcPct val="0"/>
              </a:spcAft>
              <a:tabLst>
                <a:tab pos="4800600" algn="l"/>
              </a:tabLst>
              <a:defRPr sz="2400">
                <a:solidFill>
                  <a:schemeClr val="tx1"/>
                </a:solidFill>
                <a:latin typeface="Times New Roman" pitchFamily="18" charset="0"/>
              </a:defRPr>
            </a:lvl8pPr>
            <a:lvl9pPr eaLnBrk="0" fontAlgn="base" hangingPunct="0">
              <a:spcBef>
                <a:spcPct val="0"/>
              </a:spcBef>
              <a:spcAft>
                <a:spcPct val="0"/>
              </a:spcAft>
              <a:tabLst>
                <a:tab pos="4800600" algn="l"/>
              </a:tabLst>
              <a:defRPr sz="2400">
                <a:solidFill>
                  <a:schemeClr val="tx1"/>
                </a:solidFill>
                <a:latin typeface="Times New Roman" pitchFamily="18" charset="0"/>
              </a:defRPr>
            </a:lvl9pPr>
          </a:lstStyle>
          <a:p>
            <a:pPr>
              <a:lnSpc>
                <a:spcPct val="130000"/>
              </a:lnSpc>
              <a:spcBef>
                <a:spcPct val="20000"/>
              </a:spcBef>
            </a:pPr>
            <a:r>
              <a:rPr lang="en-US" altLang="en-US" sz="2100" dirty="0">
                <a:effectLst/>
                <a:latin typeface="Liberation Sans" panose="020B0604020202020204" pitchFamily="34" charset="0"/>
              </a:rPr>
              <a:t>Determine whether the company should simply sell the cream or process it further into cottage cheese.</a:t>
            </a:r>
          </a:p>
        </p:txBody>
      </p:sp>
      <p:sp>
        <p:nvSpPr>
          <p:cNvPr id="1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7162800" y="1366189"/>
            <a:ext cx="1752600" cy="646331"/>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a:effectLst/>
                <a:latin typeface="Liberation Sans" panose="020B0604020202020204" pitchFamily="34" charset="0"/>
              </a:rPr>
              <a:t>ILLUSTRATION 12-11</a:t>
            </a:r>
          </a:p>
          <a:p>
            <a:pPr algn="l"/>
            <a:r>
              <a:rPr lang="en-US" sz="1200" dirty="0">
                <a:effectLst/>
                <a:latin typeface="Liberation Sans" panose="020B0604020202020204" pitchFamily="34" charset="0"/>
              </a:rPr>
              <a:t>Cost and revenue data per day for cream</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9"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MULTIPLE-PRODUCT CASE</a:t>
            </a:r>
          </a:p>
        </p:txBody>
      </p:sp>
    </p:spTree>
    <p:extLst>
      <p:ext uri="{BB962C8B-B14F-4D97-AF65-F5344CB8AC3E}">
        <p14:creationId xmlns:p14="http://schemas.microsoft.com/office/powerpoint/2010/main" val="368556456"/>
      </p:ext>
    </p:extLst>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04800" y="2047880"/>
            <a:ext cx="8534400" cy="2603783"/>
          </a:xfrm>
          <a:prstGeom prst="rect">
            <a:avLst/>
          </a:prstGeom>
        </p:spPr>
      </p:pic>
      <p:sp>
        <p:nvSpPr>
          <p:cNvPr id="1155083" name="Rectangle 11"/>
          <p:cNvSpPr>
            <a:spLocks noChangeArrowheads="1"/>
          </p:cNvSpPr>
          <p:nvPr/>
        </p:nvSpPr>
        <p:spPr bwMode="auto">
          <a:xfrm>
            <a:off x="2133600" y="4953000"/>
            <a:ext cx="662940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tabLst>
                <a:tab pos="4800600" algn="l"/>
              </a:tabLst>
              <a:defRPr sz="2400">
                <a:solidFill>
                  <a:schemeClr val="tx1"/>
                </a:solidFill>
                <a:latin typeface="Times New Roman" pitchFamily="18" charset="0"/>
              </a:defRPr>
            </a:lvl1pPr>
            <a:lvl2pPr algn="l">
              <a:tabLst>
                <a:tab pos="4800600" algn="l"/>
              </a:tabLst>
              <a:defRPr sz="2400">
                <a:solidFill>
                  <a:schemeClr val="tx1"/>
                </a:solidFill>
                <a:latin typeface="Times New Roman" pitchFamily="18" charset="0"/>
              </a:defRPr>
            </a:lvl2pPr>
            <a:lvl3pPr algn="l">
              <a:tabLst>
                <a:tab pos="4800600" algn="l"/>
              </a:tabLst>
              <a:defRPr sz="2400">
                <a:solidFill>
                  <a:schemeClr val="tx1"/>
                </a:solidFill>
                <a:latin typeface="Times New Roman" pitchFamily="18" charset="0"/>
              </a:defRPr>
            </a:lvl3pPr>
            <a:lvl4pPr algn="l">
              <a:tabLst>
                <a:tab pos="4800600" algn="l"/>
              </a:tabLst>
              <a:defRPr sz="2400">
                <a:solidFill>
                  <a:schemeClr val="tx1"/>
                </a:solidFill>
                <a:latin typeface="Times New Roman" pitchFamily="18" charset="0"/>
              </a:defRPr>
            </a:lvl4pPr>
            <a:lvl5pPr algn="l">
              <a:tabLst>
                <a:tab pos="4800600" algn="l"/>
              </a:tabLst>
              <a:defRPr sz="2400">
                <a:solidFill>
                  <a:schemeClr val="tx1"/>
                </a:solidFill>
                <a:latin typeface="Times New Roman" pitchFamily="18" charset="0"/>
              </a:defRPr>
            </a:lvl5pPr>
            <a:lvl6pPr eaLnBrk="0" fontAlgn="base" hangingPunct="0">
              <a:spcBef>
                <a:spcPct val="0"/>
              </a:spcBef>
              <a:spcAft>
                <a:spcPct val="0"/>
              </a:spcAft>
              <a:tabLst>
                <a:tab pos="4800600" algn="l"/>
              </a:tabLst>
              <a:defRPr sz="2400">
                <a:solidFill>
                  <a:schemeClr val="tx1"/>
                </a:solidFill>
                <a:latin typeface="Times New Roman" pitchFamily="18" charset="0"/>
              </a:defRPr>
            </a:lvl6pPr>
            <a:lvl7pPr eaLnBrk="0" fontAlgn="base" hangingPunct="0">
              <a:spcBef>
                <a:spcPct val="0"/>
              </a:spcBef>
              <a:spcAft>
                <a:spcPct val="0"/>
              </a:spcAft>
              <a:tabLst>
                <a:tab pos="4800600" algn="l"/>
              </a:tabLst>
              <a:defRPr sz="2400">
                <a:solidFill>
                  <a:schemeClr val="tx1"/>
                </a:solidFill>
                <a:latin typeface="Times New Roman" pitchFamily="18" charset="0"/>
              </a:defRPr>
            </a:lvl7pPr>
            <a:lvl8pPr eaLnBrk="0" fontAlgn="base" hangingPunct="0">
              <a:spcBef>
                <a:spcPct val="0"/>
              </a:spcBef>
              <a:spcAft>
                <a:spcPct val="0"/>
              </a:spcAft>
              <a:tabLst>
                <a:tab pos="4800600" algn="l"/>
              </a:tabLst>
              <a:defRPr sz="2400">
                <a:solidFill>
                  <a:schemeClr val="tx1"/>
                </a:solidFill>
                <a:latin typeface="Times New Roman" pitchFamily="18" charset="0"/>
              </a:defRPr>
            </a:lvl8pPr>
            <a:lvl9pPr eaLnBrk="0" fontAlgn="base" hangingPunct="0">
              <a:spcBef>
                <a:spcPct val="0"/>
              </a:spcBef>
              <a:spcAft>
                <a:spcPct val="0"/>
              </a:spcAft>
              <a:tabLst>
                <a:tab pos="4800600" algn="l"/>
              </a:tabLst>
              <a:defRPr sz="2400">
                <a:solidFill>
                  <a:schemeClr val="tx1"/>
                </a:solidFill>
                <a:latin typeface="Times New Roman" pitchFamily="18" charset="0"/>
              </a:defRPr>
            </a:lvl9pPr>
          </a:lstStyle>
          <a:p>
            <a:pPr>
              <a:lnSpc>
                <a:spcPct val="130000"/>
              </a:lnSpc>
              <a:spcBef>
                <a:spcPct val="20000"/>
              </a:spcBef>
            </a:pPr>
            <a:r>
              <a:rPr lang="en-US" altLang="en-US" sz="2000" dirty="0">
                <a:effectLst/>
                <a:latin typeface="Liberation Sans" panose="020B0604020202020204" pitchFamily="34" charset="0"/>
              </a:rPr>
              <a:t>Marais should or </a:t>
            </a:r>
            <a:r>
              <a:rPr lang="en-US" altLang="en-US" sz="2000" b="1" dirty="0">
                <a:solidFill>
                  <a:srgbClr val="CC0000"/>
                </a:solidFill>
                <a:effectLst/>
                <a:latin typeface="Liberation Sans" panose="020B0604020202020204" pitchFamily="34" charset="0"/>
              </a:rPr>
              <a:t>should not</a:t>
            </a:r>
            <a:r>
              <a:rPr lang="en-US" altLang="en-US" sz="2000" dirty="0">
                <a:solidFill>
                  <a:srgbClr val="CC0000"/>
                </a:solidFill>
                <a:effectLst/>
                <a:latin typeface="Liberation Sans" panose="020B0604020202020204" pitchFamily="34" charset="0"/>
              </a:rPr>
              <a:t> </a:t>
            </a:r>
            <a:r>
              <a:rPr lang="en-US" altLang="en-US" sz="2000" dirty="0">
                <a:effectLst/>
                <a:latin typeface="Liberation Sans" panose="020B0604020202020204" pitchFamily="34" charset="0"/>
              </a:rPr>
              <a:t>process the cream further?</a:t>
            </a:r>
          </a:p>
        </p:txBody>
      </p:sp>
      <p:sp>
        <p:nvSpPr>
          <p:cNvPr id="1155077" name="Rectangle 5"/>
          <p:cNvSpPr>
            <a:spLocks noChangeArrowheads="1"/>
          </p:cNvSpPr>
          <p:nvPr/>
        </p:nvSpPr>
        <p:spPr bwMode="auto">
          <a:xfrm>
            <a:off x="2133600" y="4953000"/>
            <a:ext cx="6629400" cy="488950"/>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tabLst>
                <a:tab pos="4800600" algn="l"/>
              </a:tabLst>
              <a:defRPr sz="2400">
                <a:solidFill>
                  <a:schemeClr val="tx1"/>
                </a:solidFill>
                <a:latin typeface="Times New Roman" pitchFamily="18" charset="0"/>
              </a:defRPr>
            </a:lvl1pPr>
            <a:lvl2pPr algn="l">
              <a:tabLst>
                <a:tab pos="4800600" algn="l"/>
              </a:tabLst>
              <a:defRPr sz="2400">
                <a:solidFill>
                  <a:schemeClr val="tx1"/>
                </a:solidFill>
                <a:latin typeface="Times New Roman" pitchFamily="18" charset="0"/>
              </a:defRPr>
            </a:lvl2pPr>
            <a:lvl3pPr algn="l">
              <a:tabLst>
                <a:tab pos="4800600" algn="l"/>
              </a:tabLst>
              <a:defRPr sz="2400">
                <a:solidFill>
                  <a:schemeClr val="tx1"/>
                </a:solidFill>
                <a:latin typeface="Times New Roman" pitchFamily="18" charset="0"/>
              </a:defRPr>
            </a:lvl3pPr>
            <a:lvl4pPr algn="l">
              <a:tabLst>
                <a:tab pos="4800600" algn="l"/>
              </a:tabLst>
              <a:defRPr sz="2400">
                <a:solidFill>
                  <a:schemeClr val="tx1"/>
                </a:solidFill>
                <a:latin typeface="Times New Roman" pitchFamily="18" charset="0"/>
              </a:defRPr>
            </a:lvl4pPr>
            <a:lvl5pPr algn="l">
              <a:tabLst>
                <a:tab pos="4800600" algn="l"/>
              </a:tabLst>
              <a:defRPr sz="2400">
                <a:solidFill>
                  <a:schemeClr val="tx1"/>
                </a:solidFill>
                <a:latin typeface="Times New Roman" pitchFamily="18" charset="0"/>
              </a:defRPr>
            </a:lvl5pPr>
            <a:lvl6pPr eaLnBrk="0" fontAlgn="base" hangingPunct="0">
              <a:spcBef>
                <a:spcPct val="0"/>
              </a:spcBef>
              <a:spcAft>
                <a:spcPct val="0"/>
              </a:spcAft>
              <a:tabLst>
                <a:tab pos="4800600" algn="l"/>
              </a:tabLst>
              <a:defRPr sz="2400">
                <a:solidFill>
                  <a:schemeClr val="tx1"/>
                </a:solidFill>
                <a:latin typeface="Times New Roman" pitchFamily="18" charset="0"/>
              </a:defRPr>
            </a:lvl6pPr>
            <a:lvl7pPr eaLnBrk="0" fontAlgn="base" hangingPunct="0">
              <a:spcBef>
                <a:spcPct val="0"/>
              </a:spcBef>
              <a:spcAft>
                <a:spcPct val="0"/>
              </a:spcAft>
              <a:tabLst>
                <a:tab pos="4800600" algn="l"/>
              </a:tabLst>
              <a:defRPr sz="2400">
                <a:solidFill>
                  <a:schemeClr val="tx1"/>
                </a:solidFill>
                <a:latin typeface="Times New Roman" pitchFamily="18" charset="0"/>
              </a:defRPr>
            </a:lvl7pPr>
            <a:lvl8pPr eaLnBrk="0" fontAlgn="base" hangingPunct="0">
              <a:spcBef>
                <a:spcPct val="0"/>
              </a:spcBef>
              <a:spcAft>
                <a:spcPct val="0"/>
              </a:spcAft>
              <a:tabLst>
                <a:tab pos="4800600" algn="l"/>
              </a:tabLst>
              <a:defRPr sz="2400">
                <a:solidFill>
                  <a:schemeClr val="tx1"/>
                </a:solidFill>
                <a:latin typeface="Times New Roman" pitchFamily="18" charset="0"/>
              </a:defRPr>
            </a:lvl8pPr>
            <a:lvl9pPr eaLnBrk="0" fontAlgn="base" hangingPunct="0">
              <a:spcBef>
                <a:spcPct val="0"/>
              </a:spcBef>
              <a:spcAft>
                <a:spcPct val="0"/>
              </a:spcAft>
              <a:tabLst>
                <a:tab pos="4800600" algn="l"/>
              </a:tabLst>
              <a:defRPr sz="2400">
                <a:solidFill>
                  <a:schemeClr val="tx1"/>
                </a:solidFill>
                <a:latin typeface="Times New Roman" pitchFamily="18" charset="0"/>
              </a:defRPr>
            </a:lvl9pPr>
          </a:lstStyle>
          <a:p>
            <a:pPr>
              <a:lnSpc>
                <a:spcPct val="130000"/>
              </a:lnSpc>
              <a:spcBef>
                <a:spcPct val="20000"/>
              </a:spcBef>
            </a:pPr>
            <a:r>
              <a:rPr lang="en-US" altLang="en-US" sz="2000" dirty="0">
                <a:effectLst/>
                <a:latin typeface="Liberation Sans" panose="020B0604020202020204" pitchFamily="34" charset="0"/>
              </a:rPr>
              <a:t>Marais should or should not process the cream further?</a:t>
            </a:r>
          </a:p>
        </p:txBody>
      </p:sp>
      <p:sp>
        <p:nvSpPr>
          <p:cNvPr id="1155074" name="Rectangle 2"/>
          <p:cNvSpPr>
            <a:spLocks noChangeArrowheads="1"/>
          </p:cNvSpPr>
          <p:nvPr/>
        </p:nvSpPr>
        <p:spPr bwMode="auto">
          <a:xfrm>
            <a:off x="609600" y="1295400"/>
            <a:ext cx="7924800" cy="468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tabLst>
                <a:tab pos="4800600" algn="l"/>
              </a:tabLst>
              <a:defRPr sz="2400">
                <a:solidFill>
                  <a:schemeClr val="tx1"/>
                </a:solidFill>
                <a:latin typeface="Times New Roman" pitchFamily="18" charset="0"/>
              </a:defRPr>
            </a:lvl1pPr>
            <a:lvl2pPr algn="l">
              <a:tabLst>
                <a:tab pos="4800600" algn="l"/>
              </a:tabLst>
              <a:defRPr sz="2400">
                <a:solidFill>
                  <a:schemeClr val="tx1"/>
                </a:solidFill>
                <a:latin typeface="Times New Roman" pitchFamily="18" charset="0"/>
              </a:defRPr>
            </a:lvl2pPr>
            <a:lvl3pPr algn="l">
              <a:tabLst>
                <a:tab pos="4800600" algn="l"/>
              </a:tabLst>
              <a:defRPr sz="2400">
                <a:solidFill>
                  <a:schemeClr val="tx1"/>
                </a:solidFill>
                <a:latin typeface="Times New Roman" pitchFamily="18" charset="0"/>
              </a:defRPr>
            </a:lvl3pPr>
            <a:lvl4pPr algn="l">
              <a:tabLst>
                <a:tab pos="4800600" algn="l"/>
              </a:tabLst>
              <a:defRPr sz="2400">
                <a:solidFill>
                  <a:schemeClr val="tx1"/>
                </a:solidFill>
                <a:latin typeface="Times New Roman" pitchFamily="18" charset="0"/>
              </a:defRPr>
            </a:lvl4pPr>
            <a:lvl5pPr algn="l">
              <a:tabLst>
                <a:tab pos="4800600" algn="l"/>
              </a:tabLst>
              <a:defRPr sz="2400">
                <a:solidFill>
                  <a:schemeClr val="tx1"/>
                </a:solidFill>
                <a:latin typeface="Times New Roman" pitchFamily="18" charset="0"/>
              </a:defRPr>
            </a:lvl5pPr>
            <a:lvl6pPr eaLnBrk="0" fontAlgn="base" hangingPunct="0">
              <a:spcBef>
                <a:spcPct val="0"/>
              </a:spcBef>
              <a:spcAft>
                <a:spcPct val="0"/>
              </a:spcAft>
              <a:tabLst>
                <a:tab pos="4800600" algn="l"/>
              </a:tabLst>
              <a:defRPr sz="2400">
                <a:solidFill>
                  <a:schemeClr val="tx1"/>
                </a:solidFill>
                <a:latin typeface="Times New Roman" pitchFamily="18" charset="0"/>
              </a:defRPr>
            </a:lvl6pPr>
            <a:lvl7pPr eaLnBrk="0" fontAlgn="base" hangingPunct="0">
              <a:spcBef>
                <a:spcPct val="0"/>
              </a:spcBef>
              <a:spcAft>
                <a:spcPct val="0"/>
              </a:spcAft>
              <a:tabLst>
                <a:tab pos="4800600" algn="l"/>
              </a:tabLst>
              <a:defRPr sz="2400">
                <a:solidFill>
                  <a:schemeClr val="tx1"/>
                </a:solidFill>
                <a:latin typeface="Times New Roman" pitchFamily="18" charset="0"/>
              </a:defRPr>
            </a:lvl7pPr>
            <a:lvl8pPr eaLnBrk="0" fontAlgn="base" hangingPunct="0">
              <a:spcBef>
                <a:spcPct val="0"/>
              </a:spcBef>
              <a:spcAft>
                <a:spcPct val="0"/>
              </a:spcAft>
              <a:tabLst>
                <a:tab pos="4800600" algn="l"/>
              </a:tabLst>
              <a:defRPr sz="2400">
                <a:solidFill>
                  <a:schemeClr val="tx1"/>
                </a:solidFill>
                <a:latin typeface="Times New Roman" pitchFamily="18" charset="0"/>
              </a:defRPr>
            </a:lvl8pPr>
            <a:lvl9pPr eaLnBrk="0" fontAlgn="base" hangingPunct="0">
              <a:spcBef>
                <a:spcPct val="0"/>
              </a:spcBef>
              <a:spcAft>
                <a:spcPct val="0"/>
              </a:spcAft>
              <a:tabLst>
                <a:tab pos="4800600" algn="l"/>
              </a:tabLst>
              <a:defRPr sz="2400">
                <a:solidFill>
                  <a:schemeClr val="tx1"/>
                </a:solidFill>
                <a:latin typeface="Times New Roman" pitchFamily="18" charset="0"/>
              </a:defRPr>
            </a:lvl9pPr>
          </a:lstStyle>
          <a:p>
            <a:pPr>
              <a:lnSpc>
                <a:spcPct val="130000"/>
              </a:lnSpc>
              <a:spcBef>
                <a:spcPct val="20000"/>
              </a:spcBef>
            </a:pPr>
            <a:r>
              <a:rPr lang="en-US" altLang="en-US" sz="2100" dirty="0">
                <a:effectLst/>
                <a:latin typeface="Liberation Sans" panose="020B0604020202020204" pitchFamily="34" charset="0"/>
              </a:rPr>
              <a:t>Analysis of whether to sell cream or process into cottage cheese.</a:t>
            </a:r>
          </a:p>
        </p:txBody>
      </p:sp>
      <p:sp>
        <p:nvSpPr>
          <p:cNvPr id="1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228600" y="4731603"/>
            <a:ext cx="1905000" cy="276999"/>
          </a:xfrm>
          <a:prstGeom prst="rect">
            <a:avLst/>
          </a:prstGeom>
        </p:spPr>
        <p:txBody>
          <a:bodyPr wrap="square">
            <a:spAutoFit/>
          </a:bodyPr>
          <a:lstStyle/>
          <a:p>
            <a:pPr algn="l"/>
            <a:r>
              <a:rPr lang="en-US" sz="1200" b="1" dirty="0">
                <a:effectLst/>
                <a:latin typeface="Liberation Sans" panose="020B0604020202020204" pitchFamily="34" charset="0"/>
              </a:rPr>
              <a:t>ILLUSTRATION 12-12</a:t>
            </a:r>
          </a:p>
        </p:txBody>
      </p:sp>
      <p:sp>
        <p:nvSpPr>
          <p:cNvPr id="1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19"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MULTIPLE-PRODUCT CASE</a:t>
            </a:r>
          </a:p>
        </p:txBody>
      </p:sp>
      <p:pic>
        <p:nvPicPr>
          <p:cNvPr id="20" name="Picture 19"/>
          <p:cNvPicPr preferRelativeResize="0">
            <a:picLocks/>
          </p:cNvPicPr>
          <p:nvPr/>
        </p:nvPicPr>
        <p:blipFill>
          <a:blip r:embed="rId4"/>
          <a:stretch>
            <a:fillRect/>
          </a:stretch>
        </p:blipFill>
        <p:spPr>
          <a:xfrm>
            <a:off x="3657600" y="3562721"/>
            <a:ext cx="1439921" cy="211423"/>
          </a:xfrm>
          <a:prstGeom prst="rect">
            <a:avLst/>
          </a:prstGeom>
        </p:spPr>
      </p:pic>
      <p:pic>
        <p:nvPicPr>
          <p:cNvPr id="22" name="Picture 21"/>
          <p:cNvPicPr preferRelativeResize="0">
            <a:picLocks/>
          </p:cNvPicPr>
          <p:nvPr/>
        </p:nvPicPr>
        <p:blipFill>
          <a:blip r:embed="rId4"/>
          <a:stretch>
            <a:fillRect/>
          </a:stretch>
        </p:blipFill>
        <p:spPr>
          <a:xfrm>
            <a:off x="5402321" y="3568716"/>
            <a:ext cx="1439921" cy="211423"/>
          </a:xfrm>
          <a:prstGeom prst="rect">
            <a:avLst/>
          </a:prstGeom>
        </p:spPr>
      </p:pic>
      <p:pic>
        <p:nvPicPr>
          <p:cNvPr id="23" name="Picture 22"/>
          <p:cNvPicPr preferRelativeResize="0">
            <a:picLocks/>
          </p:cNvPicPr>
          <p:nvPr/>
        </p:nvPicPr>
        <p:blipFill>
          <a:blip r:embed="rId4"/>
          <a:stretch>
            <a:fillRect/>
          </a:stretch>
        </p:blipFill>
        <p:spPr>
          <a:xfrm>
            <a:off x="7170679" y="3574692"/>
            <a:ext cx="1439921" cy="211423"/>
          </a:xfrm>
          <a:prstGeom prst="rect">
            <a:avLst/>
          </a:prstGeom>
        </p:spPr>
      </p:pic>
      <p:pic>
        <p:nvPicPr>
          <p:cNvPr id="24" name="Picture 23"/>
          <p:cNvPicPr preferRelativeResize="0">
            <a:picLocks/>
          </p:cNvPicPr>
          <p:nvPr/>
        </p:nvPicPr>
        <p:blipFill>
          <a:blip r:embed="rId4"/>
          <a:stretch>
            <a:fillRect/>
          </a:stretch>
        </p:blipFill>
        <p:spPr>
          <a:xfrm>
            <a:off x="3657600" y="4055026"/>
            <a:ext cx="1439921" cy="211423"/>
          </a:xfrm>
          <a:prstGeom prst="rect">
            <a:avLst/>
          </a:prstGeom>
        </p:spPr>
      </p:pic>
      <p:pic>
        <p:nvPicPr>
          <p:cNvPr id="25" name="Picture 24"/>
          <p:cNvPicPr preferRelativeResize="0">
            <a:picLocks/>
          </p:cNvPicPr>
          <p:nvPr/>
        </p:nvPicPr>
        <p:blipFill>
          <a:blip r:embed="rId4"/>
          <a:stretch>
            <a:fillRect/>
          </a:stretch>
        </p:blipFill>
        <p:spPr>
          <a:xfrm>
            <a:off x="5402321" y="4066631"/>
            <a:ext cx="1439921" cy="211423"/>
          </a:xfrm>
          <a:prstGeom prst="rect">
            <a:avLst/>
          </a:prstGeom>
        </p:spPr>
      </p:pic>
      <p:pic>
        <p:nvPicPr>
          <p:cNvPr id="26" name="Picture 25"/>
          <p:cNvPicPr preferRelativeResize="0">
            <a:picLocks/>
          </p:cNvPicPr>
          <p:nvPr/>
        </p:nvPicPr>
        <p:blipFill>
          <a:blip r:embed="rId4"/>
          <a:stretch>
            <a:fillRect/>
          </a:stretch>
        </p:blipFill>
        <p:spPr>
          <a:xfrm>
            <a:off x="7170679" y="4055777"/>
            <a:ext cx="1439921" cy="211423"/>
          </a:xfrm>
          <a:prstGeom prst="rect">
            <a:avLst/>
          </a:prstGeom>
        </p:spPr>
      </p:pic>
      <p:pic>
        <p:nvPicPr>
          <p:cNvPr id="27" name="Picture 26"/>
          <p:cNvPicPr preferRelativeResize="0">
            <a:picLocks/>
          </p:cNvPicPr>
          <p:nvPr/>
        </p:nvPicPr>
        <p:blipFill>
          <a:blip r:embed="rId4"/>
          <a:stretch>
            <a:fillRect/>
          </a:stretch>
        </p:blipFill>
        <p:spPr>
          <a:xfrm>
            <a:off x="3657600" y="4339575"/>
            <a:ext cx="1439921" cy="192203"/>
          </a:xfrm>
          <a:prstGeom prst="rect">
            <a:avLst/>
          </a:prstGeom>
        </p:spPr>
      </p:pic>
      <p:pic>
        <p:nvPicPr>
          <p:cNvPr id="28" name="Picture 27"/>
          <p:cNvPicPr preferRelativeResize="0">
            <a:picLocks/>
          </p:cNvPicPr>
          <p:nvPr/>
        </p:nvPicPr>
        <p:blipFill>
          <a:blip r:embed="rId4"/>
          <a:stretch>
            <a:fillRect/>
          </a:stretch>
        </p:blipFill>
        <p:spPr>
          <a:xfrm>
            <a:off x="5402321" y="4339960"/>
            <a:ext cx="1439921" cy="192203"/>
          </a:xfrm>
          <a:prstGeom prst="rect">
            <a:avLst/>
          </a:prstGeom>
        </p:spPr>
      </p:pic>
      <p:pic>
        <p:nvPicPr>
          <p:cNvPr id="29" name="Picture 28"/>
          <p:cNvPicPr preferRelativeResize="0">
            <a:picLocks/>
          </p:cNvPicPr>
          <p:nvPr/>
        </p:nvPicPr>
        <p:blipFill>
          <a:blip r:embed="rId4"/>
          <a:stretch>
            <a:fillRect/>
          </a:stretch>
        </p:blipFill>
        <p:spPr>
          <a:xfrm>
            <a:off x="7170679" y="4340326"/>
            <a:ext cx="1439921" cy="192203"/>
          </a:xfrm>
          <a:prstGeom prst="rect">
            <a:avLst/>
          </a:prstGeom>
        </p:spPr>
      </p:pic>
    </p:spTree>
    <p:extLst>
      <p:ext uri="{BB962C8B-B14F-4D97-AF65-F5344CB8AC3E}">
        <p14:creationId xmlns:p14="http://schemas.microsoft.com/office/powerpoint/2010/main" val="243271213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0"/>
                                        </p:tgtEl>
                                      </p:cBhvr>
                                    </p:animEffect>
                                    <p:set>
                                      <p:cBhvr>
                                        <p:cTn id="7" dur="1" fill="hold">
                                          <p:stCondLst>
                                            <p:cond delay="499"/>
                                          </p:stCondLst>
                                        </p:cTn>
                                        <p:tgtEl>
                                          <p:spTgt spid="2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4"/>
                                        </p:tgtEl>
                                      </p:cBhvr>
                                    </p:animEffect>
                                    <p:set>
                                      <p:cBhvr>
                                        <p:cTn id="12" dur="1" fill="hold">
                                          <p:stCondLst>
                                            <p:cond delay="499"/>
                                          </p:stCondLst>
                                        </p:cTn>
                                        <p:tgtEl>
                                          <p:spTgt spid="2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7"/>
                                        </p:tgtEl>
                                      </p:cBhvr>
                                    </p:animEffect>
                                    <p:set>
                                      <p:cBhvr>
                                        <p:cTn id="17" dur="1" fill="hold">
                                          <p:stCondLst>
                                            <p:cond delay="499"/>
                                          </p:stCondLst>
                                        </p:cTn>
                                        <p:tgtEl>
                                          <p:spTgt spid="27"/>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2"/>
                                        </p:tgtEl>
                                      </p:cBhvr>
                                    </p:animEffect>
                                    <p:set>
                                      <p:cBhvr>
                                        <p:cTn id="22" dur="1" fill="hold">
                                          <p:stCondLst>
                                            <p:cond delay="499"/>
                                          </p:stCondLst>
                                        </p:cTn>
                                        <p:tgtEl>
                                          <p:spTgt spid="2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25"/>
                                        </p:tgtEl>
                                      </p:cBhvr>
                                    </p:animEffect>
                                    <p:set>
                                      <p:cBhvr>
                                        <p:cTn id="27" dur="1" fill="hold">
                                          <p:stCondLst>
                                            <p:cond delay="499"/>
                                          </p:stCondLst>
                                        </p:cTn>
                                        <p:tgtEl>
                                          <p:spTgt spid="25"/>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8"/>
                                        </p:tgtEl>
                                      </p:cBhvr>
                                    </p:animEffect>
                                    <p:set>
                                      <p:cBhvr>
                                        <p:cTn id="32" dur="1" fill="hold">
                                          <p:stCondLst>
                                            <p:cond delay="499"/>
                                          </p:stCondLst>
                                        </p:cTn>
                                        <p:tgtEl>
                                          <p:spTgt spid="2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23"/>
                                        </p:tgtEl>
                                      </p:cBhvr>
                                    </p:animEffect>
                                    <p:set>
                                      <p:cBhvr>
                                        <p:cTn id="37" dur="1" fill="hold">
                                          <p:stCondLst>
                                            <p:cond delay="499"/>
                                          </p:stCondLst>
                                        </p:cTn>
                                        <p:tgtEl>
                                          <p:spTgt spid="23"/>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26"/>
                                        </p:tgtEl>
                                      </p:cBhvr>
                                    </p:animEffect>
                                    <p:set>
                                      <p:cBhvr>
                                        <p:cTn id="42" dur="1" fill="hold">
                                          <p:stCondLst>
                                            <p:cond delay="499"/>
                                          </p:stCondLst>
                                        </p:cTn>
                                        <p:tgtEl>
                                          <p:spTgt spid="26"/>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nodeType="clickEffect">
                                  <p:stCondLst>
                                    <p:cond delay="0"/>
                                  </p:stCondLst>
                                  <p:childTnLst>
                                    <p:animEffect transition="out" filter="fade">
                                      <p:cBhvr>
                                        <p:cTn id="46" dur="500"/>
                                        <p:tgtEl>
                                          <p:spTgt spid="29"/>
                                        </p:tgtEl>
                                      </p:cBhvr>
                                    </p:animEffect>
                                    <p:set>
                                      <p:cBhvr>
                                        <p:cTn id="47" dur="1" fill="hold">
                                          <p:stCondLst>
                                            <p:cond delay="499"/>
                                          </p:stCondLst>
                                        </p:cTn>
                                        <p:tgtEl>
                                          <p:spTgt spid="29"/>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2" presetClass="exit" presetSubtype="8" fill="hold" grpId="0" nodeType="clickEffect">
                                  <p:stCondLst>
                                    <p:cond delay="0"/>
                                  </p:stCondLst>
                                  <p:childTnLst>
                                    <p:animEffect transition="out" filter="wipe(left)">
                                      <p:cBhvr>
                                        <p:cTn id="51" dur="500"/>
                                        <p:tgtEl>
                                          <p:spTgt spid="1155077"/>
                                        </p:tgtEl>
                                      </p:cBhvr>
                                    </p:animEffect>
                                    <p:set>
                                      <p:cBhvr>
                                        <p:cTn id="52" dur="1" fill="hold">
                                          <p:stCondLst>
                                            <p:cond delay="499"/>
                                          </p:stCondLst>
                                        </p:cTn>
                                        <p:tgtEl>
                                          <p:spTgt spid="115507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507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22" name="Rectangle 2"/>
          <p:cNvSpPr>
            <a:spLocks noChangeArrowheads="1"/>
          </p:cNvSpPr>
          <p:nvPr/>
        </p:nvSpPr>
        <p:spPr bwMode="auto">
          <a:xfrm>
            <a:off x="609600" y="1295400"/>
            <a:ext cx="5562600" cy="468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tabLst>
                <a:tab pos="4800600" algn="l"/>
              </a:tabLst>
              <a:defRPr sz="2400">
                <a:solidFill>
                  <a:schemeClr val="tx1"/>
                </a:solidFill>
                <a:latin typeface="Times New Roman" pitchFamily="18" charset="0"/>
              </a:defRPr>
            </a:lvl1pPr>
            <a:lvl2pPr algn="l">
              <a:tabLst>
                <a:tab pos="4800600" algn="l"/>
              </a:tabLst>
              <a:defRPr sz="2400">
                <a:solidFill>
                  <a:schemeClr val="tx1"/>
                </a:solidFill>
                <a:latin typeface="Times New Roman" pitchFamily="18" charset="0"/>
              </a:defRPr>
            </a:lvl2pPr>
            <a:lvl3pPr algn="l">
              <a:tabLst>
                <a:tab pos="4800600" algn="l"/>
              </a:tabLst>
              <a:defRPr sz="2400">
                <a:solidFill>
                  <a:schemeClr val="tx1"/>
                </a:solidFill>
                <a:latin typeface="Times New Roman" pitchFamily="18" charset="0"/>
              </a:defRPr>
            </a:lvl3pPr>
            <a:lvl4pPr algn="l">
              <a:tabLst>
                <a:tab pos="4800600" algn="l"/>
              </a:tabLst>
              <a:defRPr sz="2400">
                <a:solidFill>
                  <a:schemeClr val="tx1"/>
                </a:solidFill>
                <a:latin typeface="Times New Roman" pitchFamily="18" charset="0"/>
              </a:defRPr>
            </a:lvl4pPr>
            <a:lvl5pPr algn="l">
              <a:tabLst>
                <a:tab pos="4800600" algn="l"/>
              </a:tabLst>
              <a:defRPr sz="2400">
                <a:solidFill>
                  <a:schemeClr val="tx1"/>
                </a:solidFill>
                <a:latin typeface="Times New Roman" pitchFamily="18" charset="0"/>
              </a:defRPr>
            </a:lvl5pPr>
            <a:lvl6pPr eaLnBrk="0" fontAlgn="base" hangingPunct="0">
              <a:spcBef>
                <a:spcPct val="0"/>
              </a:spcBef>
              <a:spcAft>
                <a:spcPct val="0"/>
              </a:spcAft>
              <a:tabLst>
                <a:tab pos="4800600" algn="l"/>
              </a:tabLst>
              <a:defRPr sz="2400">
                <a:solidFill>
                  <a:schemeClr val="tx1"/>
                </a:solidFill>
                <a:latin typeface="Times New Roman" pitchFamily="18" charset="0"/>
              </a:defRPr>
            </a:lvl6pPr>
            <a:lvl7pPr eaLnBrk="0" fontAlgn="base" hangingPunct="0">
              <a:spcBef>
                <a:spcPct val="0"/>
              </a:spcBef>
              <a:spcAft>
                <a:spcPct val="0"/>
              </a:spcAft>
              <a:tabLst>
                <a:tab pos="4800600" algn="l"/>
              </a:tabLst>
              <a:defRPr sz="2400">
                <a:solidFill>
                  <a:schemeClr val="tx1"/>
                </a:solidFill>
                <a:latin typeface="Times New Roman" pitchFamily="18" charset="0"/>
              </a:defRPr>
            </a:lvl7pPr>
            <a:lvl8pPr eaLnBrk="0" fontAlgn="base" hangingPunct="0">
              <a:spcBef>
                <a:spcPct val="0"/>
              </a:spcBef>
              <a:spcAft>
                <a:spcPct val="0"/>
              </a:spcAft>
              <a:tabLst>
                <a:tab pos="4800600" algn="l"/>
              </a:tabLst>
              <a:defRPr sz="2400">
                <a:solidFill>
                  <a:schemeClr val="tx1"/>
                </a:solidFill>
                <a:latin typeface="Times New Roman" pitchFamily="18" charset="0"/>
              </a:defRPr>
            </a:lvl8pPr>
            <a:lvl9pPr eaLnBrk="0" fontAlgn="base" hangingPunct="0">
              <a:spcBef>
                <a:spcPct val="0"/>
              </a:spcBef>
              <a:spcAft>
                <a:spcPct val="0"/>
              </a:spcAft>
              <a:tabLst>
                <a:tab pos="4800600" algn="l"/>
              </a:tabLst>
              <a:defRPr sz="2400">
                <a:solidFill>
                  <a:schemeClr val="tx1"/>
                </a:solidFill>
                <a:latin typeface="Times New Roman" pitchFamily="18" charset="0"/>
              </a:defRPr>
            </a:lvl9pPr>
          </a:lstStyle>
          <a:p>
            <a:pPr>
              <a:lnSpc>
                <a:spcPct val="130000"/>
              </a:lnSpc>
              <a:spcBef>
                <a:spcPct val="20000"/>
              </a:spcBef>
            </a:pPr>
            <a:r>
              <a:rPr lang="en-US" altLang="en-US" sz="2100" dirty="0">
                <a:effectLst/>
                <a:latin typeface="Liberation Sans" panose="020B0604020202020204" pitchFamily="34" charset="0"/>
              </a:rPr>
              <a:t>Cost and revenue data per day for skim milk.</a:t>
            </a:r>
          </a:p>
        </p:txBody>
      </p:sp>
      <p:sp>
        <p:nvSpPr>
          <p:cNvPr id="1157124" name="Rectangle 4"/>
          <p:cNvSpPr>
            <a:spLocks noChangeArrowheads="1"/>
          </p:cNvSpPr>
          <p:nvPr/>
        </p:nvSpPr>
        <p:spPr bwMode="auto">
          <a:xfrm>
            <a:off x="6704002" y="1311331"/>
            <a:ext cx="1906598" cy="646331"/>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200" b="1" dirty="0">
                <a:effectLst/>
                <a:latin typeface="Liberation Sans" panose="020B0604020202020204" pitchFamily="34" charset="0"/>
              </a:rPr>
              <a:t>ILLUSTRATION 12-13 </a:t>
            </a:r>
          </a:p>
          <a:p>
            <a:pPr algn="l"/>
            <a:r>
              <a:rPr lang="en-US" altLang="en-US" sz="1200" dirty="0">
                <a:effectLst/>
                <a:latin typeface="Liberation Sans" panose="020B0604020202020204" pitchFamily="34" charset="0"/>
              </a:rPr>
              <a:t>Cost and revenue data per day for skim milk</a:t>
            </a:r>
          </a:p>
        </p:txBody>
      </p:sp>
      <p:sp>
        <p:nvSpPr>
          <p:cNvPr id="1157125" name="Rectangle 5"/>
          <p:cNvSpPr>
            <a:spLocks noChangeArrowheads="1"/>
          </p:cNvSpPr>
          <p:nvPr/>
        </p:nvSpPr>
        <p:spPr bwMode="auto">
          <a:xfrm>
            <a:off x="609600" y="4752975"/>
            <a:ext cx="7620000" cy="88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tabLst>
                <a:tab pos="4800600" algn="l"/>
              </a:tabLst>
              <a:defRPr sz="2400">
                <a:solidFill>
                  <a:schemeClr val="tx1"/>
                </a:solidFill>
                <a:latin typeface="Times New Roman" pitchFamily="18" charset="0"/>
              </a:defRPr>
            </a:lvl1pPr>
            <a:lvl2pPr algn="l">
              <a:tabLst>
                <a:tab pos="4800600" algn="l"/>
              </a:tabLst>
              <a:defRPr sz="2400">
                <a:solidFill>
                  <a:schemeClr val="tx1"/>
                </a:solidFill>
                <a:latin typeface="Times New Roman" pitchFamily="18" charset="0"/>
              </a:defRPr>
            </a:lvl2pPr>
            <a:lvl3pPr algn="l">
              <a:tabLst>
                <a:tab pos="4800600" algn="l"/>
              </a:tabLst>
              <a:defRPr sz="2400">
                <a:solidFill>
                  <a:schemeClr val="tx1"/>
                </a:solidFill>
                <a:latin typeface="Times New Roman" pitchFamily="18" charset="0"/>
              </a:defRPr>
            </a:lvl3pPr>
            <a:lvl4pPr algn="l">
              <a:tabLst>
                <a:tab pos="4800600" algn="l"/>
              </a:tabLst>
              <a:defRPr sz="2400">
                <a:solidFill>
                  <a:schemeClr val="tx1"/>
                </a:solidFill>
                <a:latin typeface="Times New Roman" pitchFamily="18" charset="0"/>
              </a:defRPr>
            </a:lvl4pPr>
            <a:lvl5pPr algn="l">
              <a:tabLst>
                <a:tab pos="4800600" algn="l"/>
              </a:tabLst>
              <a:defRPr sz="2400">
                <a:solidFill>
                  <a:schemeClr val="tx1"/>
                </a:solidFill>
                <a:latin typeface="Times New Roman" pitchFamily="18" charset="0"/>
              </a:defRPr>
            </a:lvl5pPr>
            <a:lvl6pPr eaLnBrk="0" fontAlgn="base" hangingPunct="0">
              <a:spcBef>
                <a:spcPct val="0"/>
              </a:spcBef>
              <a:spcAft>
                <a:spcPct val="0"/>
              </a:spcAft>
              <a:tabLst>
                <a:tab pos="4800600" algn="l"/>
              </a:tabLst>
              <a:defRPr sz="2400">
                <a:solidFill>
                  <a:schemeClr val="tx1"/>
                </a:solidFill>
                <a:latin typeface="Times New Roman" pitchFamily="18" charset="0"/>
              </a:defRPr>
            </a:lvl6pPr>
            <a:lvl7pPr eaLnBrk="0" fontAlgn="base" hangingPunct="0">
              <a:spcBef>
                <a:spcPct val="0"/>
              </a:spcBef>
              <a:spcAft>
                <a:spcPct val="0"/>
              </a:spcAft>
              <a:tabLst>
                <a:tab pos="4800600" algn="l"/>
              </a:tabLst>
              <a:defRPr sz="2400">
                <a:solidFill>
                  <a:schemeClr val="tx1"/>
                </a:solidFill>
                <a:latin typeface="Times New Roman" pitchFamily="18" charset="0"/>
              </a:defRPr>
            </a:lvl7pPr>
            <a:lvl8pPr eaLnBrk="0" fontAlgn="base" hangingPunct="0">
              <a:spcBef>
                <a:spcPct val="0"/>
              </a:spcBef>
              <a:spcAft>
                <a:spcPct val="0"/>
              </a:spcAft>
              <a:tabLst>
                <a:tab pos="4800600" algn="l"/>
              </a:tabLst>
              <a:defRPr sz="2400">
                <a:solidFill>
                  <a:schemeClr val="tx1"/>
                </a:solidFill>
                <a:latin typeface="Times New Roman" pitchFamily="18" charset="0"/>
              </a:defRPr>
            </a:lvl8pPr>
            <a:lvl9pPr eaLnBrk="0" fontAlgn="base" hangingPunct="0">
              <a:spcBef>
                <a:spcPct val="0"/>
              </a:spcBef>
              <a:spcAft>
                <a:spcPct val="0"/>
              </a:spcAft>
              <a:tabLst>
                <a:tab pos="4800600" algn="l"/>
              </a:tabLst>
              <a:defRPr sz="2400">
                <a:solidFill>
                  <a:schemeClr val="tx1"/>
                </a:solidFill>
                <a:latin typeface="Times New Roman" pitchFamily="18" charset="0"/>
              </a:defRPr>
            </a:lvl9pPr>
          </a:lstStyle>
          <a:p>
            <a:pPr>
              <a:lnSpc>
                <a:spcPct val="130000"/>
              </a:lnSpc>
              <a:spcBef>
                <a:spcPct val="20000"/>
              </a:spcBef>
            </a:pPr>
            <a:r>
              <a:rPr lang="en-US" altLang="en-US" sz="2100" dirty="0">
                <a:effectLst/>
                <a:latin typeface="Liberation Sans" panose="020B0604020202020204" pitchFamily="34" charset="0"/>
              </a:rPr>
              <a:t>Determine whether the company should sell the skim milk or process it further into condensed milk.</a:t>
            </a:r>
          </a:p>
        </p:txBody>
      </p:sp>
      <p:sp>
        <p:nvSpPr>
          <p:cNvPr id="1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9"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MULTIPLE-PRODUCT CASE</a:t>
            </a:r>
          </a:p>
        </p:txBody>
      </p:sp>
      <p:pic>
        <p:nvPicPr>
          <p:cNvPr id="2" name="Picture 1"/>
          <p:cNvPicPr>
            <a:picLocks noChangeAspect="1"/>
          </p:cNvPicPr>
          <p:nvPr/>
        </p:nvPicPr>
        <p:blipFill>
          <a:blip r:embed="rId3"/>
          <a:stretch>
            <a:fillRect/>
          </a:stretch>
        </p:blipFill>
        <p:spPr>
          <a:xfrm>
            <a:off x="772786" y="2023740"/>
            <a:ext cx="7598427" cy="2460236"/>
          </a:xfrm>
          <a:prstGeom prst="rect">
            <a:avLst/>
          </a:prstGeom>
          <a:noFill/>
          <a:ln w="19050" cap="sq" algn="ctr">
            <a:solidFill>
              <a:schemeClr val="tx1"/>
            </a:solidFill>
            <a:miter lim="800000"/>
            <a:headEnd type="none" w="sm" len="sm"/>
            <a:tailEnd type="none" w="sm" len="sm"/>
          </a:ln>
          <a:effectLst/>
        </p:spPr>
      </p:pic>
    </p:spTree>
    <p:extLst>
      <p:ext uri="{BB962C8B-B14F-4D97-AF65-F5344CB8AC3E}">
        <p14:creationId xmlns:p14="http://schemas.microsoft.com/office/powerpoint/2010/main" val="815468296"/>
      </p:ext>
    </p:extLst>
  </p:cSld>
  <p:clrMapOvr>
    <a:masterClrMapping/>
  </p:clrMapOvr>
  <p:transition>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9171" name="Rectangle 3"/>
          <p:cNvSpPr>
            <a:spLocks noChangeArrowheads="1"/>
          </p:cNvSpPr>
          <p:nvPr/>
        </p:nvSpPr>
        <p:spPr bwMode="auto">
          <a:xfrm>
            <a:off x="609600" y="5257800"/>
            <a:ext cx="7620000" cy="512448"/>
          </a:xfrm>
          <a:prstGeom prst="rect">
            <a:avLst/>
          </a:prstGeom>
          <a:solidFill>
            <a:schemeClr val="accent3"/>
          </a:solidFill>
          <a:ln>
            <a:noFill/>
          </a:ln>
          <a:effectLst/>
        </p:spPr>
        <p:txBody>
          <a:bodyPr>
            <a:spAutoFit/>
          </a:bodyPr>
          <a:lstStyle/>
          <a:p>
            <a:pPr algn="l">
              <a:lnSpc>
                <a:spcPct val="130000"/>
              </a:lnSpc>
              <a:spcBef>
                <a:spcPct val="20000"/>
              </a:spcBef>
              <a:tabLst>
                <a:tab pos="4800600" algn="l"/>
              </a:tabLst>
            </a:pPr>
            <a:r>
              <a:rPr lang="en-US" altLang="en-US" sz="2100" dirty="0">
                <a:effectLst/>
                <a:latin typeface="Liberation Sans" panose="020B0604020202020204" pitchFamily="34" charset="0"/>
              </a:rPr>
              <a:t>Marais </a:t>
            </a:r>
            <a:r>
              <a:rPr lang="en-US" altLang="en-US" sz="2100" b="1" dirty="0">
                <a:solidFill>
                  <a:srgbClr val="CC0000"/>
                </a:solidFill>
                <a:effectLst/>
                <a:latin typeface="Liberation Sans" panose="020B0604020202020204" pitchFamily="34" charset="0"/>
              </a:rPr>
              <a:t>should</a:t>
            </a:r>
            <a:r>
              <a:rPr lang="en-US" altLang="en-US" sz="2100" dirty="0">
                <a:effectLst/>
                <a:latin typeface="Liberation Sans" panose="020B0604020202020204" pitchFamily="34" charset="0"/>
              </a:rPr>
              <a:t> or should not process the milk further?</a:t>
            </a:r>
          </a:p>
        </p:txBody>
      </p:sp>
      <p:sp>
        <p:nvSpPr>
          <p:cNvPr id="1159174" name="Rectangle 6"/>
          <p:cNvSpPr>
            <a:spLocks noChangeArrowheads="1"/>
          </p:cNvSpPr>
          <p:nvPr/>
        </p:nvSpPr>
        <p:spPr bwMode="auto">
          <a:xfrm>
            <a:off x="609600" y="5257800"/>
            <a:ext cx="7620000" cy="512448"/>
          </a:xfrm>
          <a:prstGeom prst="rect">
            <a:avLst/>
          </a:prstGeom>
          <a:solidFill>
            <a:schemeClr val="accent3"/>
          </a:solidFill>
          <a:ln>
            <a:noFill/>
          </a:ln>
          <a:effectLst/>
        </p:spPr>
        <p:txBody>
          <a:bodyPr>
            <a:spAutoFit/>
          </a:bodyPr>
          <a:lstStyle/>
          <a:p>
            <a:pPr algn="l">
              <a:lnSpc>
                <a:spcPct val="130000"/>
              </a:lnSpc>
              <a:spcBef>
                <a:spcPct val="20000"/>
              </a:spcBef>
              <a:tabLst>
                <a:tab pos="4800600" algn="l"/>
              </a:tabLst>
            </a:pPr>
            <a:r>
              <a:rPr lang="en-US" altLang="en-US" sz="2100" dirty="0">
                <a:effectLst/>
                <a:latin typeface="Liberation Sans" panose="020B0604020202020204" pitchFamily="34" charset="0"/>
              </a:rPr>
              <a:t>Marais should or should not process the milk further?</a:t>
            </a:r>
          </a:p>
        </p:txBody>
      </p:sp>
      <p:pic>
        <p:nvPicPr>
          <p:cNvPr id="2" name="Picture 1"/>
          <p:cNvPicPr>
            <a:picLocks noChangeAspect="1"/>
          </p:cNvPicPr>
          <p:nvPr/>
        </p:nvPicPr>
        <p:blipFill>
          <a:blip r:embed="rId3"/>
          <a:stretch>
            <a:fillRect/>
          </a:stretch>
        </p:blipFill>
        <p:spPr>
          <a:xfrm>
            <a:off x="341406" y="2445196"/>
            <a:ext cx="8534400" cy="2496584"/>
          </a:xfrm>
          <a:prstGeom prst="rect">
            <a:avLst/>
          </a:prstGeom>
        </p:spPr>
      </p:pic>
      <p:sp>
        <p:nvSpPr>
          <p:cNvPr id="1159172" name="Rectangle 4"/>
          <p:cNvSpPr>
            <a:spLocks noChangeArrowheads="1"/>
          </p:cNvSpPr>
          <p:nvPr/>
        </p:nvSpPr>
        <p:spPr bwMode="auto">
          <a:xfrm>
            <a:off x="609600" y="1295400"/>
            <a:ext cx="7924800" cy="888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30000"/>
              </a:lnSpc>
              <a:spcBef>
                <a:spcPct val="20000"/>
              </a:spcBef>
              <a:tabLst>
                <a:tab pos="4800600" algn="l"/>
              </a:tabLst>
            </a:pPr>
            <a:r>
              <a:rPr lang="en-US" altLang="en-US" sz="2100" dirty="0">
                <a:effectLst/>
                <a:latin typeface="Liberation Sans" panose="020B0604020202020204" pitchFamily="34" charset="0"/>
              </a:rPr>
              <a:t>Analysis of whether to sell skim milk or process into condensed milk.</a:t>
            </a:r>
          </a:p>
        </p:txBody>
      </p:sp>
      <p:sp>
        <p:nvSpPr>
          <p:cNvPr id="1159173" name="Rectangle 5"/>
          <p:cNvSpPr>
            <a:spLocks noChangeArrowheads="1"/>
          </p:cNvSpPr>
          <p:nvPr/>
        </p:nvSpPr>
        <p:spPr bwMode="auto">
          <a:xfrm>
            <a:off x="7222170" y="2127990"/>
            <a:ext cx="1737783" cy="276999"/>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200" b="1" dirty="0">
                <a:effectLst/>
                <a:latin typeface="Liberation Sans" panose="020B0604020202020204" pitchFamily="34" charset="0"/>
              </a:rPr>
              <a:t>ILLUSTRATION 12-14</a:t>
            </a:r>
          </a:p>
        </p:txBody>
      </p:sp>
      <p:sp>
        <p:nvSpPr>
          <p:cNvPr id="1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16"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solidFill>
                  <a:schemeClr val="tx2">
                    <a:lumMod val="50000"/>
                  </a:schemeClr>
                </a:solidFill>
                <a:effectLst/>
                <a:latin typeface="Liberation Sans" panose="020B0604020202020204" pitchFamily="34" charset="0"/>
              </a:rPr>
              <a:t>MULTIPLE-PRODUCT CASE</a:t>
            </a:r>
          </a:p>
        </p:txBody>
      </p:sp>
      <p:pic>
        <p:nvPicPr>
          <p:cNvPr id="19" name="Picture 18"/>
          <p:cNvPicPr preferRelativeResize="0">
            <a:picLocks/>
          </p:cNvPicPr>
          <p:nvPr/>
        </p:nvPicPr>
        <p:blipFill>
          <a:blip r:embed="rId4"/>
          <a:stretch>
            <a:fillRect/>
          </a:stretch>
        </p:blipFill>
        <p:spPr>
          <a:xfrm>
            <a:off x="5478521" y="3903377"/>
            <a:ext cx="1439921" cy="211423"/>
          </a:xfrm>
          <a:prstGeom prst="rect">
            <a:avLst/>
          </a:prstGeom>
        </p:spPr>
      </p:pic>
      <p:pic>
        <p:nvPicPr>
          <p:cNvPr id="21" name="Picture 20"/>
          <p:cNvPicPr preferRelativeResize="0">
            <a:picLocks/>
          </p:cNvPicPr>
          <p:nvPr/>
        </p:nvPicPr>
        <p:blipFill>
          <a:blip r:embed="rId4"/>
          <a:stretch>
            <a:fillRect/>
          </a:stretch>
        </p:blipFill>
        <p:spPr>
          <a:xfrm>
            <a:off x="7246879" y="3909353"/>
            <a:ext cx="1439921" cy="211423"/>
          </a:xfrm>
          <a:prstGeom prst="rect">
            <a:avLst/>
          </a:prstGeom>
        </p:spPr>
      </p:pic>
      <p:pic>
        <p:nvPicPr>
          <p:cNvPr id="22" name="Picture 21"/>
          <p:cNvPicPr preferRelativeResize="0">
            <a:picLocks/>
          </p:cNvPicPr>
          <p:nvPr/>
        </p:nvPicPr>
        <p:blipFill>
          <a:blip r:embed="rId4"/>
          <a:stretch>
            <a:fillRect/>
          </a:stretch>
        </p:blipFill>
        <p:spPr>
          <a:xfrm>
            <a:off x="5478521" y="4377754"/>
            <a:ext cx="1439921" cy="211423"/>
          </a:xfrm>
          <a:prstGeom prst="rect">
            <a:avLst/>
          </a:prstGeom>
        </p:spPr>
      </p:pic>
      <p:pic>
        <p:nvPicPr>
          <p:cNvPr id="23" name="Picture 22"/>
          <p:cNvPicPr preferRelativeResize="0">
            <a:picLocks/>
          </p:cNvPicPr>
          <p:nvPr/>
        </p:nvPicPr>
        <p:blipFill>
          <a:blip r:embed="rId4"/>
          <a:stretch>
            <a:fillRect/>
          </a:stretch>
        </p:blipFill>
        <p:spPr>
          <a:xfrm>
            <a:off x="7246879" y="4383730"/>
            <a:ext cx="1439921" cy="211423"/>
          </a:xfrm>
          <a:prstGeom prst="rect">
            <a:avLst/>
          </a:prstGeom>
        </p:spPr>
      </p:pic>
      <p:pic>
        <p:nvPicPr>
          <p:cNvPr id="24" name="Picture 23"/>
          <p:cNvPicPr preferRelativeResize="0">
            <a:picLocks/>
          </p:cNvPicPr>
          <p:nvPr/>
        </p:nvPicPr>
        <p:blipFill>
          <a:blip r:embed="rId4"/>
          <a:stretch>
            <a:fillRect/>
          </a:stretch>
        </p:blipFill>
        <p:spPr>
          <a:xfrm>
            <a:off x="5478521" y="4617569"/>
            <a:ext cx="1439921" cy="211423"/>
          </a:xfrm>
          <a:prstGeom prst="rect">
            <a:avLst/>
          </a:prstGeom>
        </p:spPr>
      </p:pic>
      <p:pic>
        <p:nvPicPr>
          <p:cNvPr id="25" name="Picture 24"/>
          <p:cNvPicPr preferRelativeResize="0">
            <a:picLocks/>
          </p:cNvPicPr>
          <p:nvPr/>
        </p:nvPicPr>
        <p:blipFill>
          <a:blip r:embed="rId4"/>
          <a:stretch>
            <a:fillRect/>
          </a:stretch>
        </p:blipFill>
        <p:spPr>
          <a:xfrm>
            <a:off x="7246879" y="4623545"/>
            <a:ext cx="1439921" cy="211423"/>
          </a:xfrm>
          <a:prstGeom prst="rect">
            <a:avLst/>
          </a:prstGeom>
        </p:spPr>
      </p:pic>
    </p:spTree>
    <p:extLst>
      <p:ext uri="{BB962C8B-B14F-4D97-AF65-F5344CB8AC3E}">
        <p14:creationId xmlns:p14="http://schemas.microsoft.com/office/powerpoint/2010/main" val="37316449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2"/>
                                        </p:tgtEl>
                                      </p:cBhvr>
                                    </p:animEffect>
                                    <p:set>
                                      <p:cBhvr>
                                        <p:cTn id="12" dur="1" fill="hold">
                                          <p:stCondLst>
                                            <p:cond delay="499"/>
                                          </p:stCondLst>
                                        </p:cTn>
                                        <p:tgtEl>
                                          <p:spTgt spid="2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4"/>
                                        </p:tgtEl>
                                      </p:cBhvr>
                                    </p:animEffect>
                                    <p:set>
                                      <p:cBhvr>
                                        <p:cTn id="17" dur="1" fill="hold">
                                          <p:stCondLst>
                                            <p:cond delay="499"/>
                                          </p:stCondLst>
                                        </p:cTn>
                                        <p:tgtEl>
                                          <p:spTgt spid="24"/>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1"/>
                                        </p:tgtEl>
                                      </p:cBhvr>
                                    </p:animEffect>
                                    <p:set>
                                      <p:cBhvr>
                                        <p:cTn id="22" dur="1" fill="hold">
                                          <p:stCondLst>
                                            <p:cond delay="499"/>
                                          </p:stCondLst>
                                        </p:cTn>
                                        <p:tgtEl>
                                          <p:spTgt spid="2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23"/>
                                        </p:tgtEl>
                                      </p:cBhvr>
                                    </p:animEffect>
                                    <p:set>
                                      <p:cBhvr>
                                        <p:cTn id="27" dur="1" fill="hold">
                                          <p:stCondLst>
                                            <p:cond delay="499"/>
                                          </p:stCondLst>
                                        </p:cTn>
                                        <p:tgtEl>
                                          <p:spTgt spid="2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5"/>
                                        </p:tgtEl>
                                      </p:cBhvr>
                                    </p:animEffect>
                                    <p:set>
                                      <p:cBhvr>
                                        <p:cTn id="32" dur="1" fill="hold">
                                          <p:stCondLst>
                                            <p:cond delay="499"/>
                                          </p:stCondLst>
                                        </p:cTn>
                                        <p:tgtEl>
                                          <p:spTgt spid="25"/>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8" fill="hold" grpId="0" nodeType="clickEffect">
                                  <p:stCondLst>
                                    <p:cond delay="0"/>
                                  </p:stCondLst>
                                  <p:childTnLst>
                                    <p:animEffect transition="out" filter="wipe(left)">
                                      <p:cBhvr>
                                        <p:cTn id="36" dur="500"/>
                                        <p:tgtEl>
                                          <p:spTgt spid="1159174"/>
                                        </p:tgtEl>
                                      </p:cBhvr>
                                    </p:animEffect>
                                    <p:set>
                                      <p:cBhvr>
                                        <p:cTn id="37" dur="1" fill="hold">
                                          <p:stCondLst>
                                            <p:cond delay="499"/>
                                          </p:stCondLst>
                                        </p:cTn>
                                        <p:tgtEl>
                                          <p:spTgt spid="11591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9174"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body" idx="1"/>
          </p:nvPr>
        </p:nvSpPr>
        <p:spPr bwMode="auto">
          <a:xfrm>
            <a:off x="533400" y="1905000"/>
            <a:ext cx="8077200" cy="4154488"/>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indent="0">
              <a:lnSpc>
                <a:spcPct val="120000"/>
              </a:lnSpc>
              <a:buFont typeface="Wingdings" pitchFamily="2" charset="2"/>
              <a:buNone/>
              <a:tabLst>
                <a:tab pos="514350" algn="l"/>
              </a:tabLst>
            </a:pPr>
            <a:r>
              <a:rPr lang="en-US" altLang="en-US" sz="2200" b="0" dirty="0">
                <a:effectLst/>
                <a:latin typeface="Liberation Sans" panose="020B0604020202020204" pitchFamily="34" charset="0"/>
              </a:rPr>
              <a:t>The decision rule is a sell-or-process-further decision:</a:t>
            </a:r>
          </a:p>
          <a:p>
            <a:pPr marL="0" indent="0">
              <a:lnSpc>
                <a:spcPct val="120000"/>
              </a:lnSpc>
              <a:buFont typeface="Wingdings" pitchFamily="2" charset="2"/>
              <a:buNone/>
              <a:tabLst>
                <a:tab pos="514350" algn="l"/>
              </a:tabLst>
            </a:pPr>
            <a:r>
              <a:rPr lang="en-US" altLang="en-US" sz="2200" b="0" dirty="0">
                <a:effectLst/>
                <a:latin typeface="Liberation Sans" panose="020B0604020202020204" pitchFamily="34" charset="0"/>
              </a:rPr>
              <a:t>Process further as long as the incremental revenue from processing exceeds:</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a.	Incremental processing costs.</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b. 	Variable processing costs. </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c. 	Fixed processing costs.</a:t>
            </a:r>
          </a:p>
          <a:p>
            <a:pPr marL="804863" indent="-463550">
              <a:lnSpc>
                <a:spcPct val="120000"/>
              </a:lnSpc>
              <a:spcBef>
                <a:spcPct val="50000"/>
              </a:spcBef>
              <a:buFont typeface="Wingdings" pitchFamily="2" charset="2"/>
              <a:buNone/>
            </a:pPr>
            <a:r>
              <a:rPr lang="en-US" altLang="en-US" sz="2200" b="0" dirty="0">
                <a:effectLst/>
                <a:latin typeface="Liberation Sans" panose="020B0604020202020204" pitchFamily="34" charset="0"/>
              </a:rPr>
              <a:t>d. 	No correct answer is given.</a:t>
            </a:r>
          </a:p>
          <a:p>
            <a:pPr marL="0" indent="0">
              <a:lnSpc>
                <a:spcPct val="120000"/>
              </a:lnSpc>
              <a:buFont typeface="Wingdings" pitchFamily="2" charset="2"/>
              <a:buNone/>
              <a:tabLst>
                <a:tab pos="514350" algn="l"/>
              </a:tabLst>
            </a:pPr>
            <a:endParaRPr lang="en-US" altLang="en-US" sz="2200" b="0" dirty="0">
              <a:effectLst/>
              <a:latin typeface="Liberation Sans" panose="020B0604020202020204" pitchFamily="34" charset="0"/>
            </a:endParaRPr>
          </a:p>
        </p:txBody>
      </p:sp>
      <p:sp>
        <p:nvSpPr>
          <p:cNvPr id="12" name="Text Box 9"/>
          <p:cNvSpPr txBox="1">
            <a:spLocks noChangeArrowheads="1"/>
          </p:cNvSpPr>
          <p:nvPr/>
        </p:nvSpPr>
        <p:spPr bwMode="auto">
          <a:xfrm>
            <a:off x="533400" y="1295400"/>
            <a:ext cx="4343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0066"/>
                </a:solidFill>
                <a:latin typeface="Arial"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a:defRPr/>
            </a:pPr>
            <a:r>
              <a:rPr lang="en-US" sz="3000" dirty="0">
                <a:solidFill>
                  <a:srgbClr val="CC0000"/>
                </a:solidFill>
                <a:effectLst/>
                <a:latin typeface="Liberation Sans" panose="020B0604020202020204" pitchFamily="34" charset="0"/>
              </a:rPr>
              <a:t>Question</a:t>
            </a:r>
          </a:p>
        </p:txBody>
      </p:sp>
      <p:sp>
        <p:nvSpPr>
          <p:cNvPr id="3072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0727" name="Rectangle 13"/>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Sell or Process Further</a:t>
            </a:r>
          </a:p>
        </p:txBody>
      </p:sp>
      <p:sp>
        <p:nvSpPr>
          <p:cNvPr id="8" name="Notched Right Arrow 7"/>
          <p:cNvSpPr/>
          <p:nvPr/>
        </p:nvSpPr>
        <p:spPr bwMode="auto">
          <a:xfrm>
            <a:off x="228600" y="3383280"/>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46090" y="3853480"/>
            <a:ext cx="8545510" cy="2394920"/>
          </a:xfrm>
          <a:prstGeom prst="rect">
            <a:avLst/>
          </a:prstGeom>
        </p:spPr>
      </p:pic>
      <p:sp>
        <p:nvSpPr>
          <p:cNvPr id="24578" name="Rectangle 2"/>
          <p:cNvSpPr>
            <a:spLocks noChangeArrowheads="1"/>
          </p:cNvSpPr>
          <p:nvPr/>
        </p:nvSpPr>
        <p:spPr bwMode="auto">
          <a:xfrm>
            <a:off x="609600" y="1352550"/>
            <a:ext cx="8001000" cy="2548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28600" algn="l"/>
                <a:tab pos="3486150" algn="r"/>
                <a:tab pos="4000500" algn="l"/>
                <a:tab pos="7315200" algn="r"/>
              </a:tabLst>
              <a:defRPr sz="2400">
                <a:solidFill>
                  <a:schemeClr val="tx1"/>
                </a:solidFill>
                <a:latin typeface="Comic Sans MS" pitchFamily="66" charset="0"/>
              </a:defRPr>
            </a:lvl1pPr>
            <a:lvl2pPr marL="742950" indent="-285750">
              <a:tabLst>
                <a:tab pos="228600" algn="l"/>
                <a:tab pos="3486150" algn="r"/>
                <a:tab pos="4000500" algn="l"/>
                <a:tab pos="7315200" algn="r"/>
              </a:tabLst>
              <a:defRPr sz="2400">
                <a:solidFill>
                  <a:schemeClr val="tx1"/>
                </a:solidFill>
                <a:latin typeface="Comic Sans MS" pitchFamily="66" charset="0"/>
              </a:defRPr>
            </a:lvl2pPr>
            <a:lvl3pPr marL="1143000" indent="-228600">
              <a:tabLst>
                <a:tab pos="228600" algn="l"/>
                <a:tab pos="3486150" algn="r"/>
                <a:tab pos="4000500" algn="l"/>
                <a:tab pos="7315200" algn="r"/>
              </a:tabLst>
              <a:defRPr sz="2400">
                <a:solidFill>
                  <a:schemeClr val="tx1"/>
                </a:solidFill>
                <a:latin typeface="Comic Sans MS" pitchFamily="66" charset="0"/>
              </a:defRPr>
            </a:lvl3pPr>
            <a:lvl4pPr marL="1600200" indent="-228600">
              <a:tabLst>
                <a:tab pos="228600" algn="l"/>
                <a:tab pos="3486150" algn="r"/>
                <a:tab pos="4000500" algn="l"/>
                <a:tab pos="7315200" algn="r"/>
              </a:tabLst>
              <a:defRPr sz="2400">
                <a:solidFill>
                  <a:schemeClr val="tx1"/>
                </a:solidFill>
                <a:latin typeface="Comic Sans MS" pitchFamily="66" charset="0"/>
              </a:defRPr>
            </a:lvl4pPr>
            <a:lvl5pPr marL="2057400" indent="-228600">
              <a:tabLst>
                <a:tab pos="228600" algn="l"/>
                <a:tab pos="3486150" algn="r"/>
                <a:tab pos="4000500" algn="l"/>
                <a:tab pos="7315200" algn="r"/>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228600" algn="l"/>
                <a:tab pos="3486150" algn="r"/>
                <a:tab pos="4000500" algn="l"/>
                <a:tab pos="7315200" algn="r"/>
              </a:tabLst>
              <a:defRPr sz="2400">
                <a:solidFill>
                  <a:schemeClr val="tx1"/>
                </a:solidFill>
                <a:latin typeface="Comic Sans MS" pitchFamily="66" charset="0"/>
              </a:defRPr>
            </a:lvl9pPr>
          </a:lstStyle>
          <a:p>
            <a:pPr algn="l">
              <a:lnSpc>
                <a:spcPct val="120000"/>
              </a:lnSpc>
              <a:spcBef>
                <a:spcPct val="35000"/>
              </a:spcBef>
            </a:pPr>
            <a:r>
              <a:rPr lang="en-US" sz="1900" dirty="0">
                <a:effectLst/>
                <a:latin typeface="Liberation Sans" panose="020B0604020202020204" pitchFamily="34" charset="0"/>
              </a:rPr>
              <a:t>Easy Does It manufactures unpainted furniture for the do-it-yourself (DIY) market. It currently sells a child’s rocking chair for $25. Production costs are $12 variable and $8 fixed. Easy Does It is considering painting the rocking chair and selling it for $35. Variable costs to paint each chair are expected to be $9, and fixed costs are expected to be $2. Prepare an analysis showing whether Easy Does It should sell unpainted or painted chairs.</a:t>
            </a:r>
            <a:endParaRPr lang="en-US" altLang="en-US" sz="1900" dirty="0">
              <a:effectLst/>
              <a:latin typeface="Liberation Sans" panose="020B0604020202020204" pitchFamily="34" charset="0"/>
            </a:endParaRPr>
          </a:p>
        </p:txBody>
      </p:sp>
      <p:sp>
        <p:nvSpPr>
          <p:cNvPr id="2" name="TextBox 1"/>
          <p:cNvSpPr txBox="1"/>
          <p:nvPr/>
        </p:nvSpPr>
        <p:spPr>
          <a:xfrm>
            <a:off x="609600" y="3962400"/>
            <a:ext cx="1883872" cy="410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lgn="l">
              <a:lnSpc>
                <a:spcPct val="120000"/>
              </a:lnSpc>
              <a:spcBef>
                <a:spcPct val="35000"/>
              </a:spcBef>
              <a:tabLst>
                <a:tab pos="228600" algn="l"/>
                <a:tab pos="3486150" algn="r"/>
                <a:tab pos="4000500" algn="l"/>
                <a:tab pos="7315200" algn="r"/>
              </a:tabLst>
              <a:defRPr sz="1900">
                <a:effectLst/>
                <a:latin typeface="Liberation Sans" panose="020B0604020202020204" pitchFamily="34" charset="0"/>
              </a:defRPr>
            </a:lvl1pPr>
            <a:lvl2pPr marL="742950" indent="-285750">
              <a:tabLst>
                <a:tab pos="228600" algn="l"/>
                <a:tab pos="3486150" algn="r"/>
                <a:tab pos="4000500" algn="l"/>
                <a:tab pos="7315200" algn="r"/>
              </a:tabLst>
            </a:lvl2pPr>
            <a:lvl3pPr marL="1143000" indent="-228600">
              <a:tabLst>
                <a:tab pos="228600" algn="l"/>
                <a:tab pos="3486150" algn="r"/>
                <a:tab pos="4000500" algn="l"/>
                <a:tab pos="7315200" algn="r"/>
              </a:tabLst>
            </a:lvl3pPr>
            <a:lvl4pPr marL="1600200" indent="-228600">
              <a:tabLst>
                <a:tab pos="228600" algn="l"/>
                <a:tab pos="3486150" algn="r"/>
                <a:tab pos="4000500" algn="l"/>
                <a:tab pos="7315200" algn="r"/>
              </a:tabLst>
            </a:lvl4pPr>
            <a:lvl5pPr marL="2057400" indent="-228600">
              <a:tabLst>
                <a:tab pos="228600" algn="l"/>
                <a:tab pos="3486150" algn="r"/>
                <a:tab pos="4000500" algn="l"/>
                <a:tab pos="7315200" algn="r"/>
              </a:tabLst>
            </a:lvl5pPr>
            <a:lvl6pPr marL="2514600" indent="-228600" algn="ctr" eaLnBrk="0" fontAlgn="base" hangingPunct="0">
              <a:spcBef>
                <a:spcPct val="0"/>
              </a:spcBef>
              <a:spcAft>
                <a:spcPct val="0"/>
              </a:spcAft>
              <a:tabLst>
                <a:tab pos="228600" algn="l"/>
                <a:tab pos="3486150" algn="r"/>
                <a:tab pos="4000500" algn="l"/>
                <a:tab pos="7315200" algn="r"/>
              </a:tabLst>
            </a:lvl6pPr>
            <a:lvl7pPr marL="2971800" indent="-228600" algn="ctr" eaLnBrk="0" fontAlgn="base" hangingPunct="0">
              <a:spcBef>
                <a:spcPct val="0"/>
              </a:spcBef>
              <a:spcAft>
                <a:spcPct val="0"/>
              </a:spcAft>
              <a:tabLst>
                <a:tab pos="228600" algn="l"/>
                <a:tab pos="3486150" algn="r"/>
                <a:tab pos="4000500" algn="l"/>
                <a:tab pos="7315200" algn="r"/>
              </a:tabLst>
            </a:lvl7pPr>
            <a:lvl8pPr marL="3429000" indent="-228600" algn="ctr" eaLnBrk="0" fontAlgn="base" hangingPunct="0">
              <a:spcBef>
                <a:spcPct val="0"/>
              </a:spcBef>
              <a:spcAft>
                <a:spcPct val="0"/>
              </a:spcAft>
              <a:tabLst>
                <a:tab pos="228600" algn="l"/>
                <a:tab pos="3486150" algn="r"/>
                <a:tab pos="4000500" algn="l"/>
                <a:tab pos="7315200" algn="r"/>
              </a:tabLst>
            </a:lvl8pPr>
            <a:lvl9pPr marL="3886200" indent="-228600" algn="ctr" eaLnBrk="0" fontAlgn="base" hangingPunct="0">
              <a:spcBef>
                <a:spcPct val="0"/>
              </a:spcBef>
              <a:spcAft>
                <a:spcPct val="0"/>
              </a:spcAft>
              <a:tabLst>
                <a:tab pos="228600" algn="l"/>
                <a:tab pos="3486150" algn="r"/>
                <a:tab pos="4000500" algn="l"/>
                <a:tab pos="7315200" algn="r"/>
              </a:tabLst>
            </a:lvl9pPr>
          </a:lstStyle>
          <a:p>
            <a:r>
              <a:rPr lang="en-US" b="1" dirty="0">
                <a:solidFill>
                  <a:srgbClr val="0070C0"/>
                </a:solidFill>
              </a:rPr>
              <a:t>SOLUTION</a:t>
            </a:r>
          </a:p>
        </p:txBody>
      </p:sp>
      <p:sp>
        <p:nvSpPr>
          <p:cNvPr id="3" name="Rectangle 2"/>
          <p:cNvSpPr/>
          <p:nvPr/>
        </p:nvSpPr>
        <p:spPr bwMode="auto">
          <a:xfrm>
            <a:off x="4191000" y="4495800"/>
            <a:ext cx="4648200" cy="3048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17" name="Rectangle 16"/>
          <p:cNvSpPr/>
          <p:nvPr/>
        </p:nvSpPr>
        <p:spPr bwMode="auto">
          <a:xfrm>
            <a:off x="4267200" y="4789380"/>
            <a:ext cx="4648200" cy="3048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18" name="Rectangle 17"/>
          <p:cNvSpPr/>
          <p:nvPr/>
        </p:nvSpPr>
        <p:spPr bwMode="auto">
          <a:xfrm>
            <a:off x="4267200" y="5109410"/>
            <a:ext cx="4648200" cy="251901"/>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19" name="Rectangle 18"/>
          <p:cNvSpPr/>
          <p:nvPr/>
        </p:nvSpPr>
        <p:spPr bwMode="auto">
          <a:xfrm>
            <a:off x="4267200" y="5402170"/>
            <a:ext cx="4648200" cy="33528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21" name="Isosceles Triangle 20"/>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2" name="TextBox 21"/>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3" name="Rounded Rectangle 22"/>
          <p:cNvSpPr/>
          <p:nvPr/>
        </p:nvSpPr>
        <p:spPr bwMode="auto">
          <a:xfrm>
            <a:off x="2789829" y="390488"/>
            <a:ext cx="6163671"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200" b="1" dirty="0">
                <a:solidFill>
                  <a:schemeClr val="accent3"/>
                </a:solidFill>
                <a:latin typeface="Liberation Sans" panose="020B0604020202020204" pitchFamily="34" charset="0"/>
              </a:rPr>
              <a:t>Sell or Process Further</a:t>
            </a:r>
          </a:p>
        </p:txBody>
      </p:sp>
      <p:sp>
        <p:nvSpPr>
          <p:cNvPr id="24" name="TextBox 23"/>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4</a:t>
            </a:r>
            <a:endParaRPr lang="en-US" sz="4000" b="1" i="0" dirty="0">
              <a:solidFill>
                <a:srgbClr val="E20000"/>
              </a:solidFill>
              <a:effectLst/>
              <a:latin typeface="+mn-lt"/>
            </a:endParaRPr>
          </a:p>
        </p:txBody>
      </p:sp>
      <p:cxnSp>
        <p:nvCxnSpPr>
          <p:cNvPr id="25" name="Straight Connector 2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6" name="Rectangle 25"/>
          <p:cNvSpPr/>
          <p:nvPr/>
        </p:nvSpPr>
        <p:spPr bwMode="auto">
          <a:xfrm>
            <a:off x="87630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81317845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9"/>
                                        </p:tgtEl>
                                      </p:cBhvr>
                                    </p:animEffect>
                                    <p:set>
                                      <p:cBhvr>
                                        <p:cTn id="2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animBg="1"/>
      <p:bldP spid="18" grpId="0" animBg="1"/>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ChangeArrowheads="1"/>
          </p:cNvSpPr>
          <p:nvPr/>
        </p:nvSpPr>
        <p:spPr bwMode="auto">
          <a:xfrm>
            <a:off x="533400" y="1524000"/>
            <a:ext cx="8077200" cy="42864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4800600" algn="l"/>
              </a:tabLst>
              <a:defRPr sz="2400">
                <a:solidFill>
                  <a:schemeClr val="tx1"/>
                </a:solidFill>
                <a:latin typeface="Comic Sans MS" pitchFamily="66" charset="0"/>
              </a:defRPr>
            </a:lvl1pPr>
            <a:lvl2pPr marL="742950" indent="-285750">
              <a:tabLst>
                <a:tab pos="4800600" algn="l"/>
              </a:tabLst>
              <a:defRPr sz="2400">
                <a:solidFill>
                  <a:schemeClr val="tx1"/>
                </a:solidFill>
                <a:latin typeface="Comic Sans MS" pitchFamily="66" charset="0"/>
              </a:defRPr>
            </a:lvl2pPr>
            <a:lvl3pPr marL="1143000" indent="-228600">
              <a:tabLst>
                <a:tab pos="4800600" algn="l"/>
              </a:tabLst>
              <a:defRPr sz="2400">
                <a:solidFill>
                  <a:schemeClr val="tx1"/>
                </a:solidFill>
                <a:latin typeface="Comic Sans MS" pitchFamily="66" charset="0"/>
              </a:defRPr>
            </a:lvl3pPr>
            <a:lvl4pPr marL="1600200" indent="-228600">
              <a:tabLst>
                <a:tab pos="4800600" algn="l"/>
              </a:tabLst>
              <a:defRPr sz="2400">
                <a:solidFill>
                  <a:schemeClr val="tx1"/>
                </a:solidFill>
                <a:latin typeface="Comic Sans MS" pitchFamily="66" charset="0"/>
              </a:defRPr>
            </a:lvl4pPr>
            <a:lvl5pPr marL="2057400" indent="-228600">
              <a:tabLst>
                <a:tab pos="4800600" algn="l"/>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4800600" algn="l"/>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4800600" algn="l"/>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4800600" algn="l"/>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4800600" algn="l"/>
              </a:tabLst>
              <a:defRPr sz="2400">
                <a:solidFill>
                  <a:schemeClr val="tx1"/>
                </a:solidFill>
                <a:latin typeface="Comic Sans MS" pitchFamily="66" charset="0"/>
              </a:defRPr>
            </a:lvl9pPr>
          </a:lstStyle>
          <a:p>
            <a:pPr algn="l">
              <a:lnSpc>
                <a:spcPct val="125000"/>
              </a:lnSpc>
              <a:spcBef>
                <a:spcPct val="20000"/>
              </a:spcBef>
            </a:pPr>
            <a:r>
              <a:rPr lang="en-US" altLang="en-US" sz="2000" b="1" dirty="0">
                <a:effectLst/>
                <a:latin typeface="Liberation Sans" panose="020B0604020202020204" pitchFamily="34" charset="0"/>
              </a:rPr>
              <a:t>Illustration:</a:t>
            </a:r>
            <a:r>
              <a:rPr lang="en-US" altLang="en-US" sz="2000" dirty="0">
                <a:effectLst/>
                <a:latin typeface="Liberation Sans" panose="020B0604020202020204" pitchFamily="34" charset="0"/>
              </a:rPr>
              <a:t> Jeffcoat Company is considering replacing a factory machine with a new machine. Jeffcoat Company has a factory machine that originally cost $110,000. It has a balance in Accumulated Depreciation of $70,000, so its book value is $40,000. It has a remaining useful life of four years. The company is considering replacing this machine with a new machine. A new machine is available that costs $120,000. It is expected to have zero salvage value at the end of its four-year useful life. If the new machine is acquired, variable manufacturing costs are expected to decrease from $160,000 to $125,000 and the old unit could be sold for $5,000. The incremental analysis for the </a:t>
            </a:r>
            <a:r>
              <a:rPr lang="en-US" altLang="en-US" sz="2000" b="1" dirty="0">
                <a:effectLst/>
                <a:latin typeface="Liberation Sans" panose="020B0604020202020204" pitchFamily="34" charset="0"/>
              </a:rPr>
              <a:t>four-year period </a:t>
            </a:r>
            <a:r>
              <a:rPr lang="en-US" altLang="en-US" sz="2000" dirty="0">
                <a:effectLst/>
                <a:latin typeface="Liberation Sans" panose="020B0604020202020204" pitchFamily="34" charset="0"/>
              </a:rPr>
              <a:t>is as follows.</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sp>
        <p:nvSpPr>
          <p:cNvPr id="11" name="Isosceles Triangle 10"/>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2" name="TextBox 11"/>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3" name="Rounded Rectangle 12"/>
          <p:cNvSpPr/>
          <p:nvPr/>
        </p:nvSpPr>
        <p:spPr bwMode="auto">
          <a:xfrm>
            <a:off x="2789829" y="373163"/>
            <a:ext cx="5958883" cy="85631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000" b="1" dirty="0">
                <a:solidFill>
                  <a:schemeClr val="accent3"/>
                </a:solidFill>
                <a:latin typeface="Liberation Sans" panose="020B0604020202020204" pitchFamily="34" charset="0"/>
              </a:rPr>
              <a:t>Analyze the relevant costs to be considered in repairing, retaining, or replacing equipment. </a:t>
            </a:r>
            <a:endParaRPr lang="en-US" sz="2000" b="1" i="0" dirty="0">
              <a:solidFill>
                <a:schemeClr val="accent3"/>
              </a:solidFill>
              <a:latin typeface="Liberation Sans" panose="020B0604020202020204" pitchFamily="34" charset="0"/>
            </a:endParaRPr>
          </a:p>
        </p:txBody>
      </p:sp>
      <p:sp>
        <p:nvSpPr>
          <p:cNvPr id="14" name="TextBox 13"/>
          <p:cNvSpPr txBox="1"/>
          <p:nvPr/>
        </p:nvSpPr>
        <p:spPr>
          <a:xfrm>
            <a:off x="2189018" y="426570"/>
            <a:ext cx="554182" cy="707886"/>
          </a:xfrm>
          <a:prstGeom prst="rect">
            <a:avLst/>
          </a:prstGeom>
          <a:noFill/>
        </p:spPr>
        <p:txBody>
          <a:bodyPr wrap="square" rtlCol="0">
            <a:spAutoFit/>
          </a:bodyPr>
          <a:lstStyle/>
          <a:p>
            <a:pPr algn="ctr"/>
            <a:r>
              <a:rPr lang="en-US" sz="4000" b="1" dirty="0">
                <a:solidFill>
                  <a:srgbClr val="E20000"/>
                </a:solidFill>
                <a:effectLst/>
                <a:latin typeface="+mn-lt"/>
              </a:rPr>
              <a:t>5</a:t>
            </a:r>
            <a:endParaRPr lang="en-US" sz="4000" b="1" i="0" dirty="0">
              <a:solidFill>
                <a:srgbClr val="E20000"/>
              </a:solidFill>
              <a:effectLst/>
              <a:latin typeface="+mn-lt"/>
            </a:endParaRPr>
          </a:p>
        </p:txBody>
      </p:sp>
      <p:cxnSp>
        <p:nvCxnSpPr>
          <p:cNvPr id="15" name="Straight Connector 1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34919" y="1905000"/>
            <a:ext cx="8674162" cy="3369712"/>
          </a:xfrm>
          <a:prstGeom prst="rect">
            <a:avLst/>
          </a:prstGeom>
        </p:spPr>
      </p:pic>
      <p:sp>
        <p:nvSpPr>
          <p:cNvPr id="31" name="Rectangle 20"/>
          <p:cNvSpPr>
            <a:spLocks noChangeArrowheads="1"/>
          </p:cNvSpPr>
          <p:nvPr/>
        </p:nvSpPr>
        <p:spPr bwMode="auto">
          <a:xfrm>
            <a:off x="3160056" y="5504328"/>
            <a:ext cx="3114110" cy="517065"/>
          </a:xfrm>
          <a:prstGeom prst="rect">
            <a:avLst/>
          </a:prstGeom>
          <a:noFill/>
          <a:ln>
            <a:noFill/>
          </a:ln>
          <a:effectLst/>
        </p:spPr>
        <p:txBody>
          <a:bodyPr>
            <a:spAutoFit/>
          </a:bodyPr>
          <a:lstStyle>
            <a:lvl1pPr>
              <a:tabLst>
                <a:tab pos="4800600" algn="l"/>
              </a:tabLst>
              <a:defRPr sz="2400">
                <a:solidFill>
                  <a:schemeClr val="tx1"/>
                </a:solidFill>
                <a:latin typeface="Comic Sans MS" pitchFamily="66" charset="0"/>
              </a:defRPr>
            </a:lvl1pPr>
            <a:lvl2pPr marL="742950" indent="-285750">
              <a:tabLst>
                <a:tab pos="4800600" algn="l"/>
              </a:tabLst>
              <a:defRPr sz="2400">
                <a:solidFill>
                  <a:schemeClr val="tx1"/>
                </a:solidFill>
                <a:latin typeface="Comic Sans MS" pitchFamily="66" charset="0"/>
              </a:defRPr>
            </a:lvl2pPr>
            <a:lvl3pPr marL="1143000" indent="-228600">
              <a:tabLst>
                <a:tab pos="4800600" algn="l"/>
              </a:tabLst>
              <a:defRPr sz="2400">
                <a:solidFill>
                  <a:schemeClr val="tx1"/>
                </a:solidFill>
                <a:latin typeface="Comic Sans MS" pitchFamily="66" charset="0"/>
              </a:defRPr>
            </a:lvl3pPr>
            <a:lvl4pPr marL="1600200" indent="-228600">
              <a:tabLst>
                <a:tab pos="4800600" algn="l"/>
              </a:tabLst>
              <a:defRPr sz="2400">
                <a:solidFill>
                  <a:schemeClr val="tx1"/>
                </a:solidFill>
                <a:latin typeface="Comic Sans MS" pitchFamily="66" charset="0"/>
              </a:defRPr>
            </a:lvl4pPr>
            <a:lvl5pPr marL="2057400" indent="-228600">
              <a:tabLst>
                <a:tab pos="4800600" algn="l"/>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4800600" algn="l"/>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4800600" algn="l"/>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4800600" algn="l"/>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4800600" algn="l"/>
              </a:tabLst>
              <a:defRPr sz="2400">
                <a:solidFill>
                  <a:schemeClr val="tx1"/>
                </a:solidFill>
                <a:latin typeface="Comic Sans MS" pitchFamily="66" charset="0"/>
              </a:defRPr>
            </a:lvl9pPr>
          </a:lstStyle>
          <a:p>
            <a:pPr algn="l">
              <a:lnSpc>
                <a:spcPct val="115000"/>
              </a:lnSpc>
              <a:spcBef>
                <a:spcPct val="20000"/>
              </a:spcBef>
            </a:pPr>
            <a:r>
              <a:rPr lang="en-US" altLang="en-US" dirty="0">
                <a:effectLst/>
                <a:latin typeface="Liberation Sans" panose="020B0604020202020204" pitchFamily="34" charset="0"/>
              </a:rPr>
              <a:t>Retain or </a:t>
            </a:r>
            <a:r>
              <a:rPr lang="en-US" altLang="en-US" b="1" dirty="0">
                <a:solidFill>
                  <a:srgbClr val="CC0000"/>
                </a:solidFill>
                <a:effectLst/>
                <a:latin typeface="Liberation Sans" panose="020B0604020202020204" pitchFamily="34" charset="0"/>
              </a:rPr>
              <a:t>Replace</a:t>
            </a:r>
            <a:r>
              <a:rPr lang="en-US" altLang="en-US" dirty="0">
                <a:effectLst/>
                <a:latin typeface="Liberation Sans" panose="020B0604020202020204" pitchFamily="34" charset="0"/>
              </a:rPr>
              <a:t>?</a:t>
            </a:r>
          </a:p>
        </p:txBody>
      </p:sp>
      <p:sp>
        <p:nvSpPr>
          <p:cNvPr id="1114132" name="Rectangle 20"/>
          <p:cNvSpPr>
            <a:spLocks noChangeArrowheads="1"/>
          </p:cNvSpPr>
          <p:nvPr/>
        </p:nvSpPr>
        <p:spPr bwMode="auto">
          <a:xfrm>
            <a:off x="3161369" y="5504328"/>
            <a:ext cx="3538255" cy="517065"/>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4800600" algn="l"/>
              </a:tabLst>
              <a:defRPr sz="2400">
                <a:solidFill>
                  <a:schemeClr val="tx1"/>
                </a:solidFill>
                <a:latin typeface="Comic Sans MS" pitchFamily="66" charset="0"/>
              </a:defRPr>
            </a:lvl1pPr>
            <a:lvl2pPr marL="742950" indent="-285750">
              <a:tabLst>
                <a:tab pos="4800600" algn="l"/>
              </a:tabLst>
              <a:defRPr sz="2400">
                <a:solidFill>
                  <a:schemeClr val="tx1"/>
                </a:solidFill>
                <a:latin typeface="Comic Sans MS" pitchFamily="66" charset="0"/>
              </a:defRPr>
            </a:lvl2pPr>
            <a:lvl3pPr marL="1143000" indent="-228600">
              <a:tabLst>
                <a:tab pos="4800600" algn="l"/>
              </a:tabLst>
              <a:defRPr sz="2400">
                <a:solidFill>
                  <a:schemeClr val="tx1"/>
                </a:solidFill>
                <a:latin typeface="Comic Sans MS" pitchFamily="66" charset="0"/>
              </a:defRPr>
            </a:lvl3pPr>
            <a:lvl4pPr marL="1600200" indent="-228600">
              <a:tabLst>
                <a:tab pos="4800600" algn="l"/>
              </a:tabLst>
              <a:defRPr sz="2400">
                <a:solidFill>
                  <a:schemeClr val="tx1"/>
                </a:solidFill>
                <a:latin typeface="Comic Sans MS" pitchFamily="66" charset="0"/>
              </a:defRPr>
            </a:lvl4pPr>
            <a:lvl5pPr marL="2057400" indent="-228600">
              <a:tabLst>
                <a:tab pos="4800600" algn="l"/>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4800600" algn="l"/>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4800600" algn="l"/>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4800600" algn="l"/>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4800600" algn="l"/>
              </a:tabLst>
              <a:defRPr sz="2400">
                <a:solidFill>
                  <a:schemeClr val="tx1"/>
                </a:solidFill>
                <a:latin typeface="Comic Sans MS" pitchFamily="66" charset="0"/>
              </a:defRPr>
            </a:lvl9pPr>
          </a:lstStyle>
          <a:p>
            <a:pPr algn="l">
              <a:lnSpc>
                <a:spcPct val="115000"/>
              </a:lnSpc>
              <a:spcBef>
                <a:spcPct val="20000"/>
              </a:spcBef>
            </a:pPr>
            <a:r>
              <a:rPr lang="en-US" altLang="en-US" dirty="0">
                <a:effectLst/>
                <a:latin typeface="Liberation Sans" panose="020B0604020202020204" pitchFamily="34" charset="0"/>
              </a:rPr>
              <a:t>Retain or Replace?</a:t>
            </a:r>
          </a:p>
        </p:txBody>
      </p:sp>
      <p:sp>
        <p:nvSpPr>
          <p:cNvPr id="32773" name="Rectangle 3"/>
          <p:cNvSpPr>
            <a:spLocks noChangeArrowheads="1"/>
          </p:cNvSpPr>
          <p:nvPr/>
        </p:nvSpPr>
        <p:spPr bwMode="auto">
          <a:xfrm>
            <a:off x="533400" y="1295400"/>
            <a:ext cx="80772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4800600" algn="l"/>
              </a:tabLst>
              <a:defRPr sz="2400">
                <a:solidFill>
                  <a:schemeClr val="tx1"/>
                </a:solidFill>
                <a:latin typeface="Comic Sans MS" pitchFamily="66" charset="0"/>
              </a:defRPr>
            </a:lvl1pPr>
            <a:lvl2pPr marL="742950" indent="-285750">
              <a:tabLst>
                <a:tab pos="4800600" algn="l"/>
              </a:tabLst>
              <a:defRPr sz="2400">
                <a:solidFill>
                  <a:schemeClr val="tx1"/>
                </a:solidFill>
                <a:latin typeface="Comic Sans MS" pitchFamily="66" charset="0"/>
              </a:defRPr>
            </a:lvl2pPr>
            <a:lvl3pPr marL="1143000" indent="-228600">
              <a:tabLst>
                <a:tab pos="4800600" algn="l"/>
              </a:tabLst>
              <a:defRPr sz="2400">
                <a:solidFill>
                  <a:schemeClr val="tx1"/>
                </a:solidFill>
                <a:latin typeface="Comic Sans MS" pitchFamily="66" charset="0"/>
              </a:defRPr>
            </a:lvl3pPr>
            <a:lvl4pPr marL="1600200" indent="-228600">
              <a:tabLst>
                <a:tab pos="4800600" algn="l"/>
              </a:tabLst>
              <a:defRPr sz="2400">
                <a:solidFill>
                  <a:schemeClr val="tx1"/>
                </a:solidFill>
                <a:latin typeface="Comic Sans MS" pitchFamily="66" charset="0"/>
              </a:defRPr>
            </a:lvl4pPr>
            <a:lvl5pPr marL="2057400" indent="-228600">
              <a:tabLst>
                <a:tab pos="4800600" algn="l"/>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4800600" algn="l"/>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4800600" algn="l"/>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4800600" algn="l"/>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4800600" algn="l"/>
              </a:tabLst>
              <a:defRPr sz="2400">
                <a:solidFill>
                  <a:schemeClr val="tx1"/>
                </a:solidFill>
                <a:latin typeface="Comic Sans MS" pitchFamily="66" charset="0"/>
              </a:defRPr>
            </a:lvl9pPr>
          </a:lstStyle>
          <a:p>
            <a:pPr algn="l">
              <a:lnSpc>
                <a:spcPct val="115000"/>
              </a:lnSpc>
              <a:spcBef>
                <a:spcPct val="20000"/>
              </a:spcBef>
            </a:pPr>
            <a:r>
              <a:rPr lang="en-US" altLang="en-US" sz="2100" dirty="0">
                <a:effectLst/>
                <a:latin typeface="Liberation Sans" panose="020B0604020202020204" pitchFamily="34" charset="0"/>
              </a:rPr>
              <a:t>Prepare the incremental analysis for the </a:t>
            </a:r>
            <a:r>
              <a:rPr lang="en-US" altLang="en-US" sz="2100" b="1" dirty="0">
                <a:effectLst/>
                <a:latin typeface="Liberation Sans" panose="020B0604020202020204" pitchFamily="34" charset="0"/>
              </a:rPr>
              <a:t>four-year period</a:t>
            </a:r>
            <a:r>
              <a:rPr lang="en-US" altLang="en-US" sz="2100" dirty="0">
                <a:effectLst/>
                <a:latin typeface="Liberation Sans" panose="020B0604020202020204" pitchFamily="34" charset="0"/>
              </a:rPr>
              <a:t>.</a:t>
            </a:r>
          </a:p>
        </p:txBody>
      </p:sp>
      <p:sp>
        <p:nvSpPr>
          <p:cNvPr id="3278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2787" name="Rectangle 22"/>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Repair, Retain, or Replace Equipment</a:t>
            </a:r>
          </a:p>
        </p:txBody>
      </p:sp>
      <p:sp>
        <p:nvSpPr>
          <p:cNvPr id="21" name="Rectangle 5"/>
          <p:cNvSpPr>
            <a:spLocks noChangeArrowheads="1"/>
          </p:cNvSpPr>
          <p:nvPr/>
        </p:nvSpPr>
        <p:spPr bwMode="auto">
          <a:xfrm>
            <a:off x="169230" y="5320950"/>
            <a:ext cx="2133600" cy="646331"/>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200" b="1" dirty="0">
                <a:effectLst/>
                <a:latin typeface="Liberation Sans" panose="020B0604020202020204" pitchFamily="34" charset="0"/>
              </a:rPr>
              <a:t>ILLUSTRATION 12-15 </a:t>
            </a:r>
          </a:p>
          <a:p>
            <a:pPr algn="l"/>
            <a:r>
              <a:rPr lang="en-US" altLang="en-US" sz="1200" dirty="0">
                <a:effectLst/>
                <a:latin typeface="Liberation Sans" panose="020B0604020202020204" pitchFamily="34" charset="0"/>
              </a:rPr>
              <a:t>Incremental analysis—retain or replace equipment</a:t>
            </a:r>
          </a:p>
        </p:txBody>
      </p:sp>
      <p:sp>
        <p:nvSpPr>
          <p:cNvPr id="2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pic>
        <p:nvPicPr>
          <p:cNvPr id="19" name="Picture 18"/>
          <p:cNvPicPr preferRelativeResize="0">
            <a:picLocks/>
          </p:cNvPicPr>
          <p:nvPr/>
        </p:nvPicPr>
        <p:blipFill>
          <a:blip r:embed="rId4"/>
          <a:stretch>
            <a:fillRect/>
          </a:stretch>
        </p:blipFill>
        <p:spPr>
          <a:xfrm>
            <a:off x="5105400" y="3460320"/>
            <a:ext cx="1439921" cy="211423"/>
          </a:xfrm>
          <a:prstGeom prst="rect">
            <a:avLst/>
          </a:prstGeom>
        </p:spPr>
      </p:pic>
      <p:pic>
        <p:nvPicPr>
          <p:cNvPr id="20" name="Picture 19"/>
          <p:cNvPicPr preferRelativeResize="0">
            <a:picLocks/>
          </p:cNvPicPr>
          <p:nvPr/>
        </p:nvPicPr>
        <p:blipFill>
          <a:blip r:embed="rId4"/>
          <a:stretch>
            <a:fillRect/>
          </a:stretch>
        </p:blipFill>
        <p:spPr>
          <a:xfrm>
            <a:off x="7246879" y="3466296"/>
            <a:ext cx="1439921" cy="211423"/>
          </a:xfrm>
          <a:prstGeom prst="rect">
            <a:avLst/>
          </a:prstGeom>
        </p:spPr>
      </p:pic>
      <p:pic>
        <p:nvPicPr>
          <p:cNvPr id="22" name="Picture 21"/>
          <p:cNvPicPr preferRelativeResize="0">
            <a:picLocks/>
          </p:cNvPicPr>
          <p:nvPr/>
        </p:nvPicPr>
        <p:blipFill>
          <a:blip r:embed="rId4"/>
          <a:stretch>
            <a:fillRect/>
          </a:stretch>
        </p:blipFill>
        <p:spPr>
          <a:xfrm>
            <a:off x="5105400" y="3712439"/>
            <a:ext cx="1439921" cy="211423"/>
          </a:xfrm>
          <a:prstGeom prst="rect">
            <a:avLst/>
          </a:prstGeom>
        </p:spPr>
      </p:pic>
      <p:pic>
        <p:nvPicPr>
          <p:cNvPr id="26" name="Picture 25"/>
          <p:cNvPicPr preferRelativeResize="0">
            <a:picLocks/>
          </p:cNvPicPr>
          <p:nvPr/>
        </p:nvPicPr>
        <p:blipFill>
          <a:blip r:embed="rId4"/>
          <a:stretch>
            <a:fillRect/>
          </a:stretch>
        </p:blipFill>
        <p:spPr>
          <a:xfrm>
            <a:off x="7246879" y="3718415"/>
            <a:ext cx="1439921" cy="211423"/>
          </a:xfrm>
          <a:prstGeom prst="rect">
            <a:avLst/>
          </a:prstGeom>
        </p:spPr>
      </p:pic>
      <p:pic>
        <p:nvPicPr>
          <p:cNvPr id="27" name="Picture 26"/>
          <p:cNvPicPr preferRelativeResize="0">
            <a:picLocks/>
          </p:cNvPicPr>
          <p:nvPr/>
        </p:nvPicPr>
        <p:blipFill>
          <a:blip r:embed="rId4"/>
          <a:stretch>
            <a:fillRect/>
          </a:stretch>
        </p:blipFill>
        <p:spPr>
          <a:xfrm>
            <a:off x="5105400" y="3970187"/>
            <a:ext cx="1439921" cy="211423"/>
          </a:xfrm>
          <a:prstGeom prst="rect">
            <a:avLst/>
          </a:prstGeom>
        </p:spPr>
      </p:pic>
      <p:pic>
        <p:nvPicPr>
          <p:cNvPr id="28" name="Picture 27"/>
          <p:cNvPicPr preferRelativeResize="0">
            <a:picLocks/>
          </p:cNvPicPr>
          <p:nvPr/>
        </p:nvPicPr>
        <p:blipFill>
          <a:blip r:embed="rId4"/>
          <a:stretch>
            <a:fillRect/>
          </a:stretch>
        </p:blipFill>
        <p:spPr>
          <a:xfrm>
            <a:off x="7246879" y="3976163"/>
            <a:ext cx="1439921" cy="211423"/>
          </a:xfrm>
          <a:prstGeom prst="rect">
            <a:avLst/>
          </a:prstGeom>
        </p:spPr>
      </p:pic>
      <p:pic>
        <p:nvPicPr>
          <p:cNvPr id="29" name="Picture 28"/>
          <p:cNvPicPr preferRelativeResize="0">
            <a:picLocks/>
          </p:cNvPicPr>
          <p:nvPr/>
        </p:nvPicPr>
        <p:blipFill>
          <a:blip r:embed="rId4"/>
          <a:stretch>
            <a:fillRect/>
          </a:stretch>
        </p:blipFill>
        <p:spPr>
          <a:xfrm>
            <a:off x="5105400" y="4232423"/>
            <a:ext cx="1439921" cy="211423"/>
          </a:xfrm>
          <a:prstGeom prst="rect">
            <a:avLst/>
          </a:prstGeom>
        </p:spPr>
      </p:pic>
      <p:pic>
        <p:nvPicPr>
          <p:cNvPr id="30" name="Picture 29"/>
          <p:cNvPicPr preferRelativeResize="0">
            <a:picLocks/>
          </p:cNvPicPr>
          <p:nvPr/>
        </p:nvPicPr>
        <p:blipFill>
          <a:blip r:embed="rId4"/>
          <a:stretch>
            <a:fillRect/>
          </a:stretch>
        </p:blipFill>
        <p:spPr>
          <a:xfrm>
            <a:off x="7246879" y="4238399"/>
            <a:ext cx="1439921" cy="211423"/>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2"/>
                                        </p:tgtEl>
                                      </p:cBhvr>
                                    </p:animEffect>
                                    <p:set>
                                      <p:cBhvr>
                                        <p:cTn id="12" dur="1" fill="hold">
                                          <p:stCondLst>
                                            <p:cond delay="499"/>
                                          </p:stCondLst>
                                        </p:cTn>
                                        <p:tgtEl>
                                          <p:spTgt spid="2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7"/>
                                        </p:tgtEl>
                                      </p:cBhvr>
                                    </p:animEffect>
                                    <p:set>
                                      <p:cBhvr>
                                        <p:cTn id="17" dur="1" fill="hold">
                                          <p:stCondLst>
                                            <p:cond delay="499"/>
                                          </p:stCondLst>
                                        </p:cTn>
                                        <p:tgtEl>
                                          <p:spTgt spid="27"/>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9"/>
                                        </p:tgtEl>
                                      </p:cBhvr>
                                    </p:animEffect>
                                    <p:set>
                                      <p:cBhvr>
                                        <p:cTn id="22" dur="1" fill="hold">
                                          <p:stCondLst>
                                            <p:cond delay="499"/>
                                          </p:stCondLst>
                                        </p:cTn>
                                        <p:tgtEl>
                                          <p:spTgt spid="2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20"/>
                                        </p:tgtEl>
                                      </p:cBhvr>
                                    </p:animEffect>
                                    <p:set>
                                      <p:cBhvr>
                                        <p:cTn id="27" dur="1" fill="hold">
                                          <p:stCondLst>
                                            <p:cond delay="499"/>
                                          </p:stCondLst>
                                        </p:cTn>
                                        <p:tgtEl>
                                          <p:spTgt spid="2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6"/>
                                        </p:tgtEl>
                                      </p:cBhvr>
                                    </p:animEffect>
                                    <p:set>
                                      <p:cBhvr>
                                        <p:cTn id="32" dur="1" fill="hold">
                                          <p:stCondLst>
                                            <p:cond delay="499"/>
                                          </p:stCondLst>
                                        </p:cTn>
                                        <p:tgtEl>
                                          <p:spTgt spid="2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28"/>
                                        </p:tgtEl>
                                      </p:cBhvr>
                                    </p:animEffect>
                                    <p:set>
                                      <p:cBhvr>
                                        <p:cTn id="37" dur="1" fill="hold">
                                          <p:stCondLst>
                                            <p:cond delay="499"/>
                                          </p:stCondLst>
                                        </p:cTn>
                                        <p:tgtEl>
                                          <p:spTgt spid="28"/>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30"/>
                                        </p:tgtEl>
                                      </p:cBhvr>
                                    </p:animEffect>
                                    <p:set>
                                      <p:cBhvr>
                                        <p:cTn id="42" dur="1" fill="hold">
                                          <p:stCondLst>
                                            <p:cond delay="499"/>
                                          </p:stCondLst>
                                        </p:cTn>
                                        <p:tgtEl>
                                          <p:spTgt spid="30"/>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2" presetClass="exit" presetSubtype="8" fill="hold" grpId="0" nodeType="clickEffect">
                                  <p:stCondLst>
                                    <p:cond delay="0"/>
                                  </p:stCondLst>
                                  <p:childTnLst>
                                    <p:animEffect transition="out" filter="wipe(left)">
                                      <p:cBhvr>
                                        <p:cTn id="46" dur="500"/>
                                        <p:tgtEl>
                                          <p:spTgt spid="1114132"/>
                                        </p:tgtEl>
                                      </p:cBhvr>
                                    </p:animEffect>
                                    <p:set>
                                      <p:cBhvr>
                                        <p:cTn id="47" dur="1" fill="hold">
                                          <p:stCondLst>
                                            <p:cond delay="499"/>
                                          </p:stCondLst>
                                        </p:cTn>
                                        <p:tgtEl>
                                          <p:spTgt spid="11141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413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type="body" sz="half" idx="1"/>
          </p:nvPr>
        </p:nvSpPr>
        <p:spPr bwMode="auto">
          <a:xfrm>
            <a:off x="533400" y="1295400"/>
            <a:ext cx="8001000" cy="4114800"/>
          </a:xfrm>
          <a:solidFill>
            <a:schemeClr val="bg1"/>
          </a:solidFill>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0000"/>
              </a:lnSpc>
              <a:spcBef>
                <a:spcPct val="50000"/>
              </a:spcBef>
              <a:buClrTx/>
              <a:buSzPct val="80000"/>
              <a:buFontTx/>
              <a:buNone/>
            </a:pPr>
            <a:r>
              <a:rPr lang="en-US" altLang="en-US" sz="2300" dirty="0">
                <a:solidFill>
                  <a:schemeClr val="tx1"/>
                </a:solidFill>
                <a:effectLst/>
                <a:latin typeface="Liberation Sans" panose="020B0604020202020204" pitchFamily="34" charset="0"/>
              </a:rPr>
              <a:t>Additional Considerations</a:t>
            </a:r>
            <a:endParaRPr lang="en-US" altLang="en-US" sz="2300" i="1" dirty="0">
              <a:solidFill>
                <a:schemeClr val="tx1"/>
              </a:solidFill>
              <a:effectLst/>
              <a:latin typeface="Liberation Sans" panose="020B0604020202020204" pitchFamily="34" charset="0"/>
            </a:endParaRPr>
          </a:p>
          <a:p>
            <a:pPr marL="685800" lvl="1" indent="-457200">
              <a:lnSpc>
                <a:spcPct val="120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The book value of old machine does not affect the decision.</a:t>
            </a:r>
          </a:p>
          <a:p>
            <a:pPr marL="1257300" lvl="2" indent="-457200">
              <a:lnSpc>
                <a:spcPct val="120000"/>
              </a:lnSpc>
              <a:spcBef>
                <a:spcPct val="50000"/>
              </a:spcBef>
              <a:buClr>
                <a:srgbClr val="CC0000"/>
              </a:buClr>
              <a:buSzPct val="80000"/>
              <a:buFont typeface="Arial" charset="0"/>
              <a:buChar char="►"/>
            </a:pPr>
            <a:r>
              <a:rPr lang="en-US" altLang="en-US" sz="2100" b="0" dirty="0">
                <a:effectLst/>
                <a:latin typeface="Liberation Sans" panose="020B0604020202020204" pitchFamily="34" charset="0"/>
              </a:rPr>
              <a:t>Book value is a sunk cost.</a:t>
            </a:r>
          </a:p>
          <a:p>
            <a:pPr marL="1257300" lvl="2" indent="-457200">
              <a:lnSpc>
                <a:spcPct val="120000"/>
              </a:lnSpc>
              <a:spcBef>
                <a:spcPct val="50000"/>
              </a:spcBef>
              <a:buClr>
                <a:srgbClr val="CC0000"/>
              </a:buClr>
              <a:buSzPct val="80000"/>
              <a:buFont typeface="Arial" charset="0"/>
              <a:buChar char="►"/>
            </a:pPr>
            <a:r>
              <a:rPr lang="en-US" altLang="en-US" sz="2100" b="0" dirty="0">
                <a:effectLst/>
                <a:latin typeface="Liberation Sans" panose="020B0604020202020204" pitchFamily="34" charset="0"/>
              </a:rPr>
              <a:t>Costs which cannot be changed by future decisions (sunk costs) are not relevant in incremental analysis.</a:t>
            </a:r>
          </a:p>
          <a:p>
            <a:pPr marL="685800" lvl="1" indent="-457200">
              <a:lnSpc>
                <a:spcPct val="120000"/>
              </a:lnSpc>
              <a:spcBef>
                <a:spcPct val="5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However, any trade-in allowance or cash disposal value of the existing asset is relevant.</a:t>
            </a:r>
            <a:endParaRPr lang="en-US" altLang="en-US" sz="2200" b="0" dirty="0">
              <a:effectLst/>
              <a:latin typeface="Liberation Sans" panose="020B0604020202020204" pitchFamily="34" charset="0"/>
            </a:endParaRPr>
          </a:p>
        </p:txBody>
      </p:sp>
      <p:sp>
        <p:nvSpPr>
          <p:cNvPr id="3379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Rectangle 22"/>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Repair, Retain, or Replace Equipment</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spTree>
  </p:cSld>
  <p:clrMapOvr>
    <a:masterClrMapping/>
  </p:clrMapOvr>
  <p:transition>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609600" y="1352550"/>
            <a:ext cx="8001000" cy="4621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20000"/>
              </a:lnSpc>
              <a:spcBef>
                <a:spcPct val="35000"/>
              </a:spcBef>
              <a:tabLst>
                <a:tab pos="228600" algn="l"/>
                <a:tab pos="3486150" algn="r"/>
                <a:tab pos="4000500" algn="l"/>
                <a:tab pos="7315200" algn="r"/>
              </a:tabLst>
            </a:pPr>
            <a:r>
              <a:rPr lang="en-US" sz="1900" dirty="0">
                <a:effectLst/>
                <a:latin typeface="Liberation Sans" panose="020B0604020202020204" pitchFamily="34" charset="0"/>
              </a:rPr>
              <a:t>Rochester Roofing is faced with a decision. The company relies very heavily on the use of its 60-foot extension lift for work on large homes and commercial properties. Last year, the company spent $60,000 refurbishing the lift. It has just determined that another $40,000 of repair work is required. Alternatively, Rochester Roofing has found a newer used lift that is for sale for $170,000. The company estimates that both the old and new lifts would have useful lives of 6 years. However, the lift is more efficient and thus would reduce operating expenses by about $20,000 per year. The company could also rent out the new lift for about $2,000 per year. The old lift is not suitable for rental. The old lift could currently be sold for $25,000 if the new lift is purchased. </a:t>
            </a:r>
            <a:r>
              <a:rPr lang="en-US" sz="1900" b="1" dirty="0">
                <a:effectLst/>
                <a:latin typeface="Liberation Sans" panose="020B0604020202020204" pitchFamily="34" charset="0"/>
              </a:rPr>
              <a:t>Prepare</a:t>
            </a:r>
            <a:r>
              <a:rPr lang="en-US" sz="1900" dirty="0">
                <a:effectLst/>
                <a:latin typeface="Liberation Sans" panose="020B0604020202020204" pitchFamily="34" charset="0"/>
              </a:rPr>
              <a:t> an incremental analysis that shows whether the company should repair or replace the equipment.</a:t>
            </a:r>
            <a:endParaRPr lang="en-US" altLang="en-US" sz="1900" dirty="0">
              <a:effectLst/>
              <a:latin typeface="Liberation Sans" panose="020B0604020202020204" pitchFamily="34" charset="0"/>
            </a:endParaRPr>
          </a:p>
        </p:txBody>
      </p:sp>
      <p:sp>
        <p:nvSpPr>
          <p:cNvPr id="2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sp>
        <p:nvSpPr>
          <p:cNvPr id="11" name="Isosceles Triangle 10"/>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7" name="TextBox 16"/>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18" name="Rounded Rectangle 17"/>
          <p:cNvSpPr/>
          <p:nvPr/>
        </p:nvSpPr>
        <p:spPr bwMode="auto">
          <a:xfrm>
            <a:off x="2789829" y="390488"/>
            <a:ext cx="6163671"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200" b="1" dirty="0">
                <a:solidFill>
                  <a:schemeClr val="accent3"/>
                </a:solidFill>
                <a:latin typeface="Liberation Sans" panose="020B0604020202020204" pitchFamily="34" charset="0"/>
              </a:rPr>
              <a:t>Repair or Replace Equipment</a:t>
            </a:r>
          </a:p>
        </p:txBody>
      </p:sp>
      <p:sp>
        <p:nvSpPr>
          <p:cNvPr id="19" name="TextBox 18"/>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5</a:t>
            </a:r>
            <a:endParaRPr lang="en-US" sz="4000" b="1" i="0" dirty="0">
              <a:solidFill>
                <a:srgbClr val="E20000"/>
              </a:solidFill>
              <a:effectLst/>
              <a:latin typeface="+mn-lt"/>
            </a:endParaRPr>
          </a:p>
        </p:txBody>
      </p:sp>
      <p:cxnSp>
        <p:nvCxnSpPr>
          <p:cNvPr id="21" name="Straight Connector 20"/>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2" name="Rectangle 21"/>
          <p:cNvSpPr/>
          <p:nvPr/>
        </p:nvSpPr>
        <p:spPr bwMode="auto">
          <a:xfrm>
            <a:off x="87630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901279342"/>
      </p:ext>
    </p:extLst>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90287" y="2018767"/>
            <a:ext cx="8548913" cy="2930656"/>
          </a:xfrm>
          <a:prstGeom prst="rect">
            <a:avLst/>
          </a:prstGeom>
        </p:spPr>
      </p:pic>
      <p:sp>
        <p:nvSpPr>
          <p:cNvPr id="17" name="TextBox 16"/>
          <p:cNvSpPr txBox="1"/>
          <p:nvPr/>
        </p:nvSpPr>
        <p:spPr>
          <a:xfrm>
            <a:off x="381000" y="1524000"/>
            <a:ext cx="1883872" cy="44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lgn="l">
              <a:lnSpc>
                <a:spcPct val="120000"/>
              </a:lnSpc>
              <a:spcBef>
                <a:spcPct val="35000"/>
              </a:spcBef>
              <a:tabLst>
                <a:tab pos="228600" algn="l"/>
                <a:tab pos="3486150" algn="r"/>
                <a:tab pos="4000500" algn="l"/>
                <a:tab pos="7315200" algn="r"/>
              </a:tabLst>
              <a:defRPr sz="1900">
                <a:effectLst/>
                <a:latin typeface="Liberation Sans" panose="020B0604020202020204" pitchFamily="34" charset="0"/>
              </a:defRPr>
            </a:lvl1pPr>
            <a:lvl2pPr marL="742950" indent="-285750">
              <a:tabLst>
                <a:tab pos="228600" algn="l"/>
                <a:tab pos="3486150" algn="r"/>
                <a:tab pos="4000500" algn="l"/>
                <a:tab pos="7315200" algn="r"/>
              </a:tabLst>
            </a:lvl2pPr>
            <a:lvl3pPr marL="1143000" indent="-228600">
              <a:tabLst>
                <a:tab pos="228600" algn="l"/>
                <a:tab pos="3486150" algn="r"/>
                <a:tab pos="4000500" algn="l"/>
                <a:tab pos="7315200" algn="r"/>
              </a:tabLst>
            </a:lvl3pPr>
            <a:lvl4pPr marL="1600200" indent="-228600">
              <a:tabLst>
                <a:tab pos="228600" algn="l"/>
                <a:tab pos="3486150" algn="r"/>
                <a:tab pos="4000500" algn="l"/>
                <a:tab pos="7315200" algn="r"/>
              </a:tabLst>
            </a:lvl4pPr>
            <a:lvl5pPr marL="2057400" indent="-228600">
              <a:tabLst>
                <a:tab pos="228600" algn="l"/>
                <a:tab pos="3486150" algn="r"/>
                <a:tab pos="4000500" algn="l"/>
                <a:tab pos="7315200" algn="r"/>
              </a:tabLst>
            </a:lvl5pPr>
            <a:lvl6pPr marL="2514600" indent="-228600" algn="ctr" eaLnBrk="0" fontAlgn="base" hangingPunct="0">
              <a:spcBef>
                <a:spcPct val="0"/>
              </a:spcBef>
              <a:spcAft>
                <a:spcPct val="0"/>
              </a:spcAft>
              <a:tabLst>
                <a:tab pos="228600" algn="l"/>
                <a:tab pos="3486150" algn="r"/>
                <a:tab pos="4000500" algn="l"/>
                <a:tab pos="7315200" algn="r"/>
              </a:tabLst>
            </a:lvl6pPr>
            <a:lvl7pPr marL="2971800" indent="-228600" algn="ctr" eaLnBrk="0" fontAlgn="base" hangingPunct="0">
              <a:spcBef>
                <a:spcPct val="0"/>
              </a:spcBef>
              <a:spcAft>
                <a:spcPct val="0"/>
              </a:spcAft>
              <a:tabLst>
                <a:tab pos="228600" algn="l"/>
                <a:tab pos="3486150" algn="r"/>
                <a:tab pos="4000500" algn="l"/>
                <a:tab pos="7315200" algn="r"/>
              </a:tabLst>
            </a:lvl7pPr>
            <a:lvl8pPr marL="3429000" indent="-228600" algn="ctr" eaLnBrk="0" fontAlgn="base" hangingPunct="0">
              <a:spcBef>
                <a:spcPct val="0"/>
              </a:spcBef>
              <a:spcAft>
                <a:spcPct val="0"/>
              </a:spcAft>
              <a:tabLst>
                <a:tab pos="228600" algn="l"/>
                <a:tab pos="3486150" algn="r"/>
                <a:tab pos="4000500" algn="l"/>
                <a:tab pos="7315200" algn="r"/>
              </a:tabLst>
            </a:lvl8pPr>
            <a:lvl9pPr marL="3886200" indent="-228600" algn="ctr" eaLnBrk="0" fontAlgn="base" hangingPunct="0">
              <a:spcBef>
                <a:spcPct val="0"/>
              </a:spcBef>
              <a:spcAft>
                <a:spcPct val="0"/>
              </a:spcAft>
              <a:tabLst>
                <a:tab pos="228600" algn="l"/>
                <a:tab pos="3486150" algn="r"/>
                <a:tab pos="4000500" algn="l"/>
                <a:tab pos="7315200" algn="r"/>
              </a:tabLst>
            </a:lvl9pPr>
          </a:lstStyle>
          <a:p>
            <a:r>
              <a:rPr lang="en-US" b="1" dirty="0">
                <a:solidFill>
                  <a:srgbClr val="0070C0"/>
                </a:solidFill>
              </a:rPr>
              <a:t>SOLUTION</a:t>
            </a:r>
          </a:p>
        </p:txBody>
      </p:sp>
      <p:sp>
        <p:nvSpPr>
          <p:cNvPr id="2" name="Rectangle 1"/>
          <p:cNvSpPr/>
          <p:nvPr/>
        </p:nvSpPr>
        <p:spPr bwMode="auto">
          <a:xfrm>
            <a:off x="4686300" y="2614704"/>
            <a:ext cx="4191000" cy="292608"/>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0" name="Rectangle 19"/>
          <p:cNvSpPr/>
          <p:nvPr/>
        </p:nvSpPr>
        <p:spPr bwMode="auto">
          <a:xfrm>
            <a:off x="4876800" y="2884380"/>
            <a:ext cx="3810000" cy="24182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1" name="Rectangle 20"/>
          <p:cNvSpPr/>
          <p:nvPr/>
        </p:nvSpPr>
        <p:spPr bwMode="auto">
          <a:xfrm>
            <a:off x="4724400" y="3105030"/>
            <a:ext cx="3810000" cy="292608"/>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2" name="Rectangle 21"/>
          <p:cNvSpPr/>
          <p:nvPr/>
        </p:nvSpPr>
        <p:spPr bwMode="auto">
          <a:xfrm>
            <a:off x="4854360" y="3403684"/>
            <a:ext cx="3810000" cy="24182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3" name="Rectangle 22"/>
          <p:cNvSpPr/>
          <p:nvPr/>
        </p:nvSpPr>
        <p:spPr bwMode="auto">
          <a:xfrm>
            <a:off x="4876800" y="3663822"/>
            <a:ext cx="3810000" cy="24182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4" name="Rectangle 23"/>
          <p:cNvSpPr/>
          <p:nvPr/>
        </p:nvSpPr>
        <p:spPr bwMode="auto">
          <a:xfrm>
            <a:off x="4724400" y="3942467"/>
            <a:ext cx="3810000" cy="266007"/>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3" name="Rectangle 2"/>
          <p:cNvSpPr/>
          <p:nvPr/>
        </p:nvSpPr>
        <p:spPr>
          <a:xfrm>
            <a:off x="304799" y="5291997"/>
            <a:ext cx="8548915" cy="83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15000"/>
              </a:lnSpc>
              <a:spcBef>
                <a:spcPct val="20000"/>
              </a:spcBef>
              <a:tabLst>
                <a:tab pos="4800600" algn="l"/>
              </a:tabLst>
            </a:pPr>
            <a:r>
              <a:rPr lang="en-US" sz="2100" dirty="0">
                <a:effectLst/>
                <a:latin typeface="Liberation Sans" panose="020B0604020202020204" pitchFamily="34" charset="0"/>
              </a:rPr>
              <a:t>The analysis indicates that purchasing the new machine would increase net income for the 6-year period by $27,000.</a:t>
            </a:r>
          </a:p>
        </p:txBody>
      </p:sp>
      <p:sp>
        <p:nvSpPr>
          <p:cNvPr id="2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sp>
        <p:nvSpPr>
          <p:cNvPr id="19" name="Isosceles Triangle 18"/>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6" name="TextBox 25"/>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7" name="Rounded Rectangle 26"/>
          <p:cNvSpPr/>
          <p:nvPr/>
        </p:nvSpPr>
        <p:spPr bwMode="auto">
          <a:xfrm>
            <a:off x="2789829" y="390488"/>
            <a:ext cx="6163671"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200" b="1" dirty="0">
                <a:solidFill>
                  <a:schemeClr val="accent3"/>
                </a:solidFill>
                <a:latin typeface="Liberation Sans" panose="020B0604020202020204" pitchFamily="34" charset="0"/>
              </a:rPr>
              <a:t>Repair or Replace Equipment</a:t>
            </a:r>
          </a:p>
        </p:txBody>
      </p:sp>
      <p:sp>
        <p:nvSpPr>
          <p:cNvPr id="28" name="TextBox 27"/>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5</a:t>
            </a:r>
            <a:endParaRPr lang="en-US" sz="4000" b="1" i="0" dirty="0">
              <a:solidFill>
                <a:srgbClr val="E20000"/>
              </a:solidFill>
              <a:effectLst/>
              <a:latin typeface="+mn-lt"/>
            </a:endParaRPr>
          </a:p>
        </p:txBody>
      </p:sp>
      <p:cxnSp>
        <p:nvCxnSpPr>
          <p:cNvPr id="29" name="Straight Connector 28"/>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extLst>
      <p:ext uri="{BB962C8B-B14F-4D97-AF65-F5344CB8AC3E}">
        <p14:creationId xmlns:p14="http://schemas.microsoft.com/office/powerpoint/2010/main" val="227561756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1"/>
                                        </p:tgtEl>
                                      </p:cBhvr>
                                    </p:animEffect>
                                    <p:set>
                                      <p:cBhvr>
                                        <p:cTn id="17" dur="1" fill="hold">
                                          <p:stCondLst>
                                            <p:cond delay="499"/>
                                          </p:stCondLst>
                                        </p:cTn>
                                        <p:tgtEl>
                                          <p:spTgt spid="2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2"/>
                                        </p:tgtEl>
                                      </p:cBhvr>
                                    </p:animEffect>
                                    <p:set>
                                      <p:cBhvr>
                                        <p:cTn id="22" dur="1" fill="hold">
                                          <p:stCondLst>
                                            <p:cond delay="499"/>
                                          </p:stCondLst>
                                        </p:cTn>
                                        <p:tgtEl>
                                          <p:spTgt spid="2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23"/>
                                        </p:tgtEl>
                                      </p:cBhvr>
                                    </p:animEffect>
                                    <p:set>
                                      <p:cBhvr>
                                        <p:cTn id="27" dur="1" fill="hold">
                                          <p:stCondLst>
                                            <p:cond delay="499"/>
                                          </p:stCondLst>
                                        </p:cTn>
                                        <p:tgtEl>
                                          <p:spTgt spid="2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grpId="0" nodeType="clickEffect">
                                  <p:stCondLst>
                                    <p:cond delay="0"/>
                                  </p:stCondLst>
                                  <p:childTnLst>
                                    <p:animEffect transition="out" filter="wipe(left)">
                                      <p:cBhvr>
                                        <p:cTn id="31" dur="500"/>
                                        <p:tgtEl>
                                          <p:spTgt spid="24"/>
                                        </p:tgtEl>
                                      </p:cBhvr>
                                    </p:animEffect>
                                    <p:set>
                                      <p:cBhvr>
                                        <p:cTn id="32" dur="1" fill="hold">
                                          <p:stCondLst>
                                            <p:cond delay="499"/>
                                          </p:stCondLst>
                                        </p:cTn>
                                        <p:tgtEl>
                                          <p:spTgt spid="24"/>
                                        </p:tgtEl>
                                        <p:attrNameLst>
                                          <p:attrName>style.visibility</p:attrName>
                                        </p:attrNameLst>
                                      </p:cBhvr>
                                      <p:to>
                                        <p:strVal val="hidden"/>
                                      </p:to>
                                    </p:set>
                                  </p:child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left)">
                                      <p:cBhvr>
                                        <p:cTn id="3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0" grpId="0" animBg="1"/>
      <p:bldP spid="21" grpId="0" animBg="1"/>
      <p:bldP spid="22" grpId="0" animBg="1"/>
      <p:bldP spid="23" grpId="0" animBg="1"/>
      <p:bldP spid="24" grpId="0" animBg="1"/>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sz="half" idx="1"/>
          </p:nvPr>
        </p:nvSpPr>
        <p:spPr bwMode="auto">
          <a:xfrm>
            <a:off x="533400" y="1640544"/>
            <a:ext cx="7848600" cy="4038600"/>
          </a:xfrm>
          <a:solidFill>
            <a:schemeClr val="bg1"/>
          </a:solidFill>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685800" lvl="1" indent="-457200">
              <a:lnSpc>
                <a:spcPct val="115000"/>
              </a:lnSpc>
              <a:spcBef>
                <a:spcPct val="50000"/>
              </a:spcBef>
              <a:buClr>
                <a:srgbClr val="CC0000"/>
              </a:buClr>
              <a:buSzPct val="80000"/>
              <a:buFont typeface="Wingdings" pitchFamily="2" charset="2"/>
              <a:buChar char="u"/>
            </a:pPr>
            <a:r>
              <a:rPr lang="en-US" altLang="en-US" sz="2100" dirty="0">
                <a:solidFill>
                  <a:schemeClr val="tx1"/>
                </a:solidFill>
                <a:effectLst/>
                <a:latin typeface="Liberation Sans" panose="020B0604020202020204" pitchFamily="34" charset="0"/>
              </a:rPr>
              <a:t>Key:</a:t>
            </a:r>
            <a:r>
              <a:rPr lang="en-US" altLang="en-US" sz="2100" b="0" dirty="0">
                <a:solidFill>
                  <a:schemeClr val="tx1"/>
                </a:solidFill>
                <a:effectLst/>
                <a:latin typeface="Liberation Sans" panose="020B0604020202020204" pitchFamily="34" charset="0"/>
              </a:rPr>
              <a:t> Focus on Relevant Costs.</a:t>
            </a:r>
          </a:p>
          <a:p>
            <a:pPr marL="685800" lvl="1" indent="-457200">
              <a:lnSpc>
                <a:spcPct val="115000"/>
              </a:lnSpc>
              <a:spcBef>
                <a:spcPct val="50000"/>
              </a:spcBef>
              <a:buClr>
                <a:srgbClr val="CC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Consider effect on related product lines.</a:t>
            </a:r>
          </a:p>
          <a:p>
            <a:pPr marL="685800" lvl="1" indent="-457200">
              <a:lnSpc>
                <a:spcPct val="115000"/>
              </a:lnSpc>
              <a:spcBef>
                <a:spcPct val="50000"/>
              </a:spcBef>
              <a:buClr>
                <a:srgbClr val="CC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Fixed costs allocated to the unprofitable segment </a:t>
            </a:r>
            <a:r>
              <a:rPr lang="en-US" altLang="en-US" sz="2100" dirty="0">
                <a:solidFill>
                  <a:schemeClr val="tx1"/>
                </a:solidFill>
                <a:effectLst/>
                <a:latin typeface="Liberation Sans" panose="020B0604020202020204" pitchFamily="34" charset="0"/>
              </a:rPr>
              <a:t>must be absorbed</a:t>
            </a:r>
            <a:r>
              <a:rPr lang="en-US" altLang="en-US" sz="2100" b="0" dirty="0">
                <a:solidFill>
                  <a:schemeClr val="tx1"/>
                </a:solidFill>
                <a:effectLst/>
                <a:latin typeface="Liberation Sans" panose="020B0604020202020204" pitchFamily="34" charset="0"/>
              </a:rPr>
              <a:t> by the other segments.</a:t>
            </a:r>
          </a:p>
          <a:p>
            <a:pPr marL="685800" lvl="1" indent="-457200">
              <a:lnSpc>
                <a:spcPct val="115000"/>
              </a:lnSpc>
              <a:spcBef>
                <a:spcPct val="50000"/>
              </a:spcBef>
              <a:buClr>
                <a:srgbClr val="CC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Net income may </a:t>
            </a:r>
            <a:r>
              <a:rPr lang="en-US" altLang="en-US" sz="2100" dirty="0">
                <a:solidFill>
                  <a:schemeClr val="tx1"/>
                </a:solidFill>
                <a:effectLst/>
                <a:latin typeface="Liberation Sans" panose="020B0604020202020204" pitchFamily="34" charset="0"/>
              </a:rPr>
              <a:t>decrease</a:t>
            </a:r>
            <a:r>
              <a:rPr lang="en-US" altLang="en-US" sz="2100" b="0" dirty="0">
                <a:solidFill>
                  <a:schemeClr val="tx1"/>
                </a:solidFill>
                <a:effectLst/>
                <a:latin typeface="Liberation Sans" panose="020B0604020202020204" pitchFamily="34" charset="0"/>
              </a:rPr>
              <a:t> when an unprofitable segment is eliminated.</a:t>
            </a:r>
          </a:p>
          <a:p>
            <a:pPr marL="685800" lvl="1" indent="-457200">
              <a:lnSpc>
                <a:spcPct val="115000"/>
              </a:lnSpc>
              <a:spcBef>
                <a:spcPct val="50000"/>
              </a:spcBef>
              <a:buClr>
                <a:srgbClr val="CC0000"/>
              </a:buClr>
              <a:buSzPct val="80000"/>
              <a:buFont typeface="Wingdings" pitchFamily="2" charset="2"/>
              <a:buChar char="u"/>
            </a:pPr>
            <a:r>
              <a:rPr lang="en-US" altLang="en-US" sz="2100" dirty="0">
                <a:solidFill>
                  <a:schemeClr val="tx1"/>
                </a:solidFill>
                <a:effectLst/>
                <a:latin typeface="Liberation Sans" panose="020B0604020202020204" pitchFamily="34" charset="0"/>
              </a:rPr>
              <a:t>Decision Rule</a:t>
            </a:r>
            <a:r>
              <a:rPr lang="en-US" altLang="en-US" sz="2100" b="0" dirty="0">
                <a:solidFill>
                  <a:schemeClr val="tx1"/>
                </a:solidFill>
                <a:effectLst/>
                <a:latin typeface="Liberation Sans" panose="020B0604020202020204" pitchFamily="34" charset="0"/>
              </a:rPr>
              <a:t>: Retain the segment unless fixed costs eliminated exceed contribution margin lost.</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6</a:t>
            </a:r>
          </a:p>
        </p:txBody>
      </p:sp>
      <p:sp>
        <p:nvSpPr>
          <p:cNvPr id="11" name="Isosceles Triangle 10"/>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2" name="TextBox 11"/>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3" name="Rounded Rectangle 12"/>
          <p:cNvSpPr/>
          <p:nvPr/>
        </p:nvSpPr>
        <p:spPr bwMode="auto">
          <a:xfrm>
            <a:off x="2789829" y="231443"/>
            <a:ext cx="5958883" cy="113975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000" b="1" dirty="0">
                <a:solidFill>
                  <a:schemeClr val="accent3"/>
                </a:solidFill>
                <a:latin typeface="Liberation Sans" panose="020B0604020202020204" pitchFamily="34" charset="0"/>
              </a:rPr>
              <a:t>Analyze the relevant costs in deciding whether to eliminate an unprofitable segment or product.</a:t>
            </a:r>
            <a:endParaRPr lang="en-US" sz="2000" b="1" i="0" dirty="0">
              <a:solidFill>
                <a:schemeClr val="accent3"/>
              </a:solidFill>
              <a:latin typeface="Liberation Sans" panose="020B0604020202020204" pitchFamily="34" charset="0"/>
            </a:endParaRPr>
          </a:p>
        </p:txBody>
      </p:sp>
      <p:sp>
        <p:nvSpPr>
          <p:cNvPr id="14" name="TextBox 13"/>
          <p:cNvSpPr txBox="1"/>
          <p:nvPr/>
        </p:nvSpPr>
        <p:spPr>
          <a:xfrm>
            <a:off x="2189018" y="426570"/>
            <a:ext cx="554182" cy="707886"/>
          </a:xfrm>
          <a:prstGeom prst="rect">
            <a:avLst/>
          </a:prstGeom>
          <a:noFill/>
        </p:spPr>
        <p:txBody>
          <a:bodyPr wrap="square" rtlCol="0">
            <a:spAutoFit/>
          </a:bodyPr>
          <a:lstStyle/>
          <a:p>
            <a:pPr algn="ctr"/>
            <a:r>
              <a:rPr lang="en-US" sz="4000" b="1" dirty="0">
                <a:solidFill>
                  <a:srgbClr val="E20000"/>
                </a:solidFill>
                <a:effectLst/>
                <a:latin typeface="+mn-lt"/>
              </a:rPr>
              <a:t>6</a:t>
            </a:r>
            <a:endParaRPr lang="en-US" sz="4000" b="1" i="0" dirty="0">
              <a:solidFill>
                <a:srgbClr val="E20000"/>
              </a:solidFill>
              <a:effectLst/>
              <a:latin typeface="+mn-lt"/>
            </a:endParaRPr>
          </a:p>
        </p:txBody>
      </p:sp>
      <p:cxnSp>
        <p:nvCxnSpPr>
          <p:cNvPr id="15" name="Straight Connector 1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80999" y="3852686"/>
            <a:ext cx="8458201" cy="2040424"/>
          </a:xfrm>
          <a:prstGeom prst="rect">
            <a:avLst/>
          </a:prstGeom>
          <a:noFill/>
          <a:ln w="12700" cap="sq">
            <a:solidFill>
              <a:schemeClr val="tx1"/>
            </a:solidFill>
            <a:miter lim="800000"/>
            <a:headEnd type="none" w="sm" len="sm"/>
            <a:tailEnd type="none" w="sm" len="sm"/>
          </a:ln>
          <a:effectLst/>
        </p:spPr>
      </p:pic>
      <p:sp>
        <p:nvSpPr>
          <p:cNvPr id="35842" name="Rectangle 3"/>
          <p:cNvSpPr>
            <a:spLocks noGrp="1" noChangeArrowheads="1"/>
          </p:cNvSpPr>
          <p:nvPr>
            <p:ph type="body" sz="half" idx="1"/>
          </p:nvPr>
        </p:nvSpPr>
        <p:spPr bwMode="auto">
          <a:xfrm>
            <a:off x="533400" y="1752600"/>
            <a:ext cx="8153400" cy="1981200"/>
          </a:xfrm>
          <a:noFill/>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905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5000"/>
              </a:lnSpc>
              <a:spcBef>
                <a:spcPct val="50000"/>
              </a:spcBef>
              <a:buClrTx/>
              <a:buSzPct val="80000"/>
              <a:buFontTx/>
              <a:buNone/>
            </a:pPr>
            <a:r>
              <a:rPr lang="en-US" altLang="en-US" sz="2100" dirty="0">
                <a:solidFill>
                  <a:schemeClr val="tx1"/>
                </a:solidFill>
                <a:effectLst/>
                <a:latin typeface="Liberation Sans" panose="020B0604020202020204" pitchFamily="34" charset="0"/>
              </a:rPr>
              <a:t>Illustration:</a:t>
            </a:r>
            <a:r>
              <a:rPr lang="en-US" altLang="en-US" sz="2100" b="0" dirty="0">
                <a:solidFill>
                  <a:schemeClr val="tx1"/>
                </a:solidFill>
                <a:effectLst/>
                <a:latin typeface="Liberation Sans" panose="020B0604020202020204" pitchFamily="34" charset="0"/>
              </a:rPr>
              <a:t> Venus Company manufactures three models of tennis rackets:  </a:t>
            </a:r>
          </a:p>
          <a:p>
            <a:pPr marL="685800" lvl="1" indent="-457200">
              <a:lnSpc>
                <a:spcPct val="125000"/>
              </a:lnSpc>
              <a:spcBef>
                <a:spcPct val="25000"/>
              </a:spcBef>
              <a:buClr>
                <a:srgbClr val="CC0000"/>
              </a:buClr>
              <a:buSzPct val="80000"/>
              <a:buFont typeface="Wingdings" pitchFamily="2" charset="2"/>
              <a:buChar char="u"/>
            </a:pPr>
            <a:r>
              <a:rPr lang="en-US" altLang="en-US" sz="2000" b="0" dirty="0">
                <a:solidFill>
                  <a:schemeClr val="tx1"/>
                </a:solidFill>
                <a:effectLst/>
                <a:latin typeface="Liberation Sans" panose="020B0604020202020204" pitchFamily="34" charset="0"/>
              </a:rPr>
              <a:t>Profitable lines: Pro and Master</a:t>
            </a:r>
          </a:p>
          <a:p>
            <a:pPr marL="685800" lvl="1" indent="-457200">
              <a:lnSpc>
                <a:spcPct val="125000"/>
              </a:lnSpc>
              <a:buClr>
                <a:srgbClr val="CC0000"/>
              </a:buClr>
              <a:buSzPct val="80000"/>
              <a:buFont typeface="Wingdings" pitchFamily="2" charset="2"/>
              <a:buChar char="u"/>
            </a:pPr>
            <a:r>
              <a:rPr lang="en-US" altLang="en-US" sz="2000" b="0" dirty="0">
                <a:solidFill>
                  <a:schemeClr val="tx1"/>
                </a:solidFill>
                <a:effectLst/>
                <a:latin typeface="Liberation Sans" panose="020B0604020202020204" pitchFamily="34" charset="0"/>
              </a:rPr>
              <a:t>Unprofitable line: Champ</a:t>
            </a:r>
          </a:p>
        </p:txBody>
      </p:sp>
      <p:sp>
        <p:nvSpPr>
          <p:cNvPr id="35844" name="Text Box 13"/>
          <p:cNvSpPr txBox="1">
            <a:spLocks noChangeArrowheads="1"/>
          </p:cNvSpPr>
          <p:nvPr/>
        </p:nvSpPr>
        <p:spPr bwMode="auto">
          <a:xfrm>
            <a:off x="5867400" y="2641600"/>
            <a:ext cx="2286000" cy="871008"/>
          </a:xfrm>
          <a:prstGeom prst="rect">
            <a:avLst/>
          </a:prstGeom>
          <a:noFill/>
          <a:ln w="1905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nSpc>
                <a:spcPct val="115000"/>
              </a:lnSpc>
              <a:spcBef>
                <a:spcPct val="50000"/>
              </a:spcBef>
            </a:pPr>
            <a:r>
              <a:rPr lang="en-US" altLang="en-US" sz="2200" b="1" dirty="0">
                <a:effectLst/>
                <a:latin typeface="Liberation Sans" panose="020B0604020202020204" pitchFamily="34" charset="0"/>
              </a:rPr>
              <a:t>Should Champ be eliminated?</a:t>
            </a:r>
          </a:p>
        </p:txBody>
      </p:sp>
      <p:sp>
        <p:nvSpPr>
          <p:cNvPr id="35848" name="Line 28"/>
          <p:cNvSpPr>
            <a:spLocks noChangeShapeType="1"/>
          </p:cNvSpPr>
          <p:nvPr/>
        </p:nvSpPr>
        <p:spPr bwMode="auto">
          <a:xfrm>
            <a:off x="304800" y="14478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5849" name="Rectangle 12"/>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Eliminate an Unprofitable Segment or Product</a:t>
            </a:r>
          </a:p>
        </p:txBody>
      </p:sp>
      <p:sp>
        <p:nvSpPr>
          <p:cNvPr id="2" name="Rectangle 1"/>
          <p:cNvSpPr/>
          <p:nvPr/>
        </p:nvSpPr>
        <p:spPr>
          <a:xfrm>
            <a:off x="293580" y="5944745"/>
            <a:ext cx="4572000" cy="461665"/>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a:effectLst/>
                <a:latin typeface="Liberation Sans" panose="020B0604020202020204" pitchFamily="34" charset="0"/>
              </a:rPr>
              <a:t>ILLUSTRATION 12-16</a:t>
            </a:r>
          </a:p>
          <a:p>
            <a:pPr algn="l"/>
            <a:r>
              <a:rPr lang="en-US" sz="1200" dirty="0">
                <a:effectLst/>
                <a:latin typeface="Liberation Sans" panose="020B0604020202020204" pitchFamily="34" charset="0"/>
              </a:rPr>
              <a:t>Segment income data</a:t>
            </a:r>
          </a:p>
        </p:txBody>
      </p:sp>
      <p:sp>
        <p:nvSpPr>
          <p:cNvPr id="11"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6</a:t>
            </a:r>
          </a:p>
        </p:txBody>
      </p:sp>
    </p:spTree>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304800" y="2819400"/>
            <a:ext cx="8534399" cy="2493819"/>
          </a:xfrm>
          <a:prstGeom prst="rect">
            <a:avLst/>
          </a:prstGeom>
          <a:noFill/>
          <a:ln w="12700" cap="sq">
            <a:solidFill>
              <a:schemeClr val="tx1"/>
            </a:solidFill>
            <a:miter lim="800000"/>
            <a:headEnd type="none" w="sm" len="sm"/>
            <a:tailEnd type="none" w="sm" len="sm"/>
          </a:ln>
          <a:effectLst/>
        </p:spPr>
      </p:pic>
      <p:sp>
        <p:nvSpPr>
          <p:cNvPr id="36867" name="Rectangle 3"/>
          <p:cNvSpPr>
            <a:spLocks noGrp="1" noChangeArrowheads="1"/>
          </p:cNvSpPr>
          <p:nvPr>
            <p:ph type="body" sz="half" idx="1"/>
          </p:nvPr>
        </p:nvSpPr>
        <p:spPr bwMode="auto">
          <a:xfrm>
            <a:off x="533400" y="1752600"/>
            <a:ext cx="8153400" cy="990600"/>
          </a:xfrm>
          <a:noFill/>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905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5000"/>
              </a:lnSpc>
              <a:spcBef>
                <a:spcPct val="50000"/>
              </a:spcBef>
              <a:buClrTx/>
              <a:buSzPct val="80000"/>
              <a:buFontTx/>
              <a:buNone/>
            </a:pPr>
            <a:r>
              <a:rPr lang="en-US" altLang="en-US" sz="2100" b="0" dirty="0">
                <a:solidFill>
                  <a:schemeClr val="tx1"/>
                </a:solidFill>
                <a:effectLst/>
                <a:latin typeface="Liberation Sans" panose="020B0604020202020204" pitchFamily="34" charset="0"/>
              </a:rPr>
              <a:t>Prepare income data after eliminating Champ product line. Assume fixed costs are allocated 2/3 to Pro and 1/3 to Master.</a:t>
            </a:r>
          </a:p>
        </p:txBody>
      </p:sp>
      <p:sp>
        <p:nvSpPr>
          <p:cNvPr id="974862" name="Rectangle 14"/>
          <p:cNvSpPr>
            <a:spLocks noChangeArrowheads="1"/>
          </p:cNvSpPr>
          <p:nvPr/>
        </p:nvSpPr>
        <p:spPr bwMode="auto">
          <a:xfrm>
            <a:off x="2743200" y="5409426"/>
            <a:ext cx="5562600" cy="609600"/>
          </a:xfrm>
          <a:prstGeom prst="rect">
            <a:avLst/>
          </a:prstGeom>
          <a:noFill/>
          <a:ln>
            <a:noFill/>
          </a:ln>
          <a:effectLst/>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9050" cap="flat" cmpd="sng" algn="ctr">
                <a:solidFill>
                  <a:schemeClr val="tx1"/>
                </a:solidFill>
                <a:prstDash val="solid"/>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lnSpc>
                <a:spcPct val="125000"/>
              </a:lnSpc>
              <a:spcBef>
                <a:spcPct val="50000"/>
              </a:spcBef>
              <a:buSzPct val="80000"/>
              <a:defRPr/>
            </a:pPr>
            <a:r>
              <a:rPr lang="en-US" sz="2000" dirty="0">
                <a:effectLst/>
                <a:latin typeface="Liberation Sans" panose="020B0604020202020204" pitchFamily="34" charset="0"/>
              </a:rPr>
              <a:t>Total income is decreased by $10,000.</a:t>
            </a:r>
          </a:p>
        </p:txBody>
      </p:sp>
      <p:sp>
        <p:nvSpPr>
          <p:cNvPr id="974863" name="Rectangle 15"/>
          <p:cNvSpPr>
            <a:spLocks noChangeArrowheads="1"/>
          </p:cNvSpPr>
          <p:nvPr/>
        </p:nvSpPr>
        <p:spPr bwMode="auto">
          <a:xfrm>
            <a:off x="6172200" y="5482451"/>
            <a:ext cx="1447800" cy="384175"/>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7" name="Line 28"/>
          <p:cNvSpPr>
            <a:spLocks noChangeShapeType="1"/>
          </p:cNvSpPr>
          <p:nvPr/>
        </p:nvSpPr>
        <p:spPr bwMode="auto">
          <a:xfrm>
            <a:off x="304800" y="14478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8" name="Rectangle 12"/>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Eliminate an Unprofitable Segment or Product</a:t>
            </a:r>
          </a:p>
        </p:txBody>
      </p:sp>
      <p:sp>
        <p:nvSpPr>
          <p:cNvPr id="2" name="Rectangle 1"/>
          <p:cNvSpPr/>
          <p:nvPr/>
        </p:nvSpPr>
        <p:spPr>
          <a:xfrm>
            <a:off x="228600" y="5367859"/>
            <a:ext cx="2286000" cy="646331"/>
          </a:xfrm>
          <a:prstGeom prst="rect">
            <a:avLst/>
          </a:prstGeom>
        </p:spPr>
        <p:txBody>
          <a:bodyPr wrap="square">
            <a:spAutoFit/>
          </a:bodyPr>
          <a:lstStyle/>
          <a:p>
            <a:pPr algn="l"/>
            <a:r>
              <a:rPr lang="en-US" sz="1200" b="1" dirty="0">
                <a:effectLst/>
                <a:latin typeface="Liberation Sans" panose="020B0604020202020204" pitchFamily="34" charset="0"/>
              </a:rPr>
              <a:t>ILLUSTRATION 12-17</a:t>
            </a:r>
          </a:p>
          <a:p>
            <a:pPr algn="l"/>
            <a:r>
              <a:rPr lang="en-US" sz="1200" dirty="0">
                <a:effectLst/>
                <a:latin typeface="Liberation Sans" panose="020B0604020202020204" pitchFamily="34" charset="0"/>
              </a:rPr>
              <a:t>Income data after eliminating</a:t>
            </a:r>
          </a:p>
          <a:p>
            <a:pPr algn="l"/>
            <a:r>
              <a:rPr lang="en-US" sz="1200" dirty="0">
                <a:effectLst/>
                <a:latin typeface="Liberation Sans" panose="020B0604020202020204" pitchFamily="34" charset="0"/>
              </a:rPr>
              <a:t>unprofitable product line</a:t>
            </a:r>
          </a:p>
        </p:txBody>
      </p:sp>
      <p:sp>
        <p:nvSpPr>
          <p:cNvPr id="2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6</a:t>
            </a:r>
          </a:p>
        </p:txBody>
      </p:sp>
      <p:pic>
        <p:nvPicPr>
          <p:cNvPr id="4" name="Picture 3"/>
          <p:cNvPicPr preferRelativeResize="0">
            <a:picLocks/>
          </p:cNvPicPr>
          <p:nvPr/>
        </p:nvPicPr>
        <p:blipFill>
          <a:blip r:embed="rId4"/>
          <a:stretch>
            <a:fillRect/>
          </a:stretch>
        </p:blipFill>
        <p:spPr>
          <a:xfrm>
            <a:off x="3581400" y="4326530"/>
            <a:ext cx="1376495" cy="315694"/>
          </a:xfrm>
          <a:prstGeom prst="rect">
            <a:avLst/>
          </a:prstGeom>
        </p:spPr>
      </p:pic>
      <p:pic>
        <p:nvPicPr>
          <p:cNvPr id="19" name="Picture 18"/>
          <p:cNvPicPr preferRelativeResize="0">
            <a:picLocks/>
          </p:cNvPicPr>
          <p:nvPr/>
        </p:nvPicPr>
        <p:blipFill>
          <a:blip r:embed="rId4"/>
          <a:stretch>
            <a:fillRect/>
          </a:stretch>
        </p:blipFill>
        <p:spPr>
          <a:xfrm>
            <a:off x="3581400" y="4708942"/>
            <a:ext cx="1376495" cy="347263"/>
          </a:xfrm>
          <a:prstGeom prst="rect">
            <a:avLst/>
          </a:prstGeom>
        </p:spPr>
      </p:pic>
      <p:pic>
        <p:nvPicPr>
          <p:cNvPr id="21" name="Picture 20"/>
          <p:cNvPicPr preferRelativeResize="0">
            <a:picLocks/>
          </p:cNvPicPr>
          <p:nvPr/>
        </p:nvPicPr>
        <p:blipFill>
          <a:blip r:embed="rId4"/>
          <a:stretch>
            <a:fillRect/>
          </a:stretch>
        </p:blipFill>
        <p:spPr>
          <a:xfrm>
            <a:off x="5334000" y="4326530"/>
            <a:ext cx="1376495" cy="315694"/>
          </a:xfrm>
          <a:prstGeom prst="rect">
            <a:avLst/>
          </a:prstGeom>
        </p:spPr>
      </p:pic>
      <p:pic>
        <p:nvPicPr>
          <p:cNvPr id="22" name="Picture 21"/>
          <p:cNvPicPr preferRelativeResize="0">
            <a:picLocks/>
          </p:cNvPicPr>
          <p:nvPr/>
        </p:nvPicPr>
        <p:blipFill>
          <a:blip r:embed="rId4"/>
          <a:stretch>
            <a:fillRect/>
          </a:stretch>
        </p:blipFill>
        <p:spPr>
          <a:xfrm>
            <a:off x="5334000" y="4708942"/>
            <a:ext cx="1376495" cy="347263"/>
          </a:xfrm>
          <a:prstGeom prst="rect">
            <a:avLst/>
          </a:prstGeom>
        </p:spPr>
      </p:pic>
      <p:pic>
        <p:nvPicPr>
          <p:cNvPr id="23" name="Picture 22"/>
          <p:cNvPicPr preferRelativeResize="0">
            <a:picLocks/>
          </p:cNvPicPr>
          <p:nvPr/>
        </p:nvPicPr>
        <p:blipFill>
          <a:blip r:embed="rId4"/>
          <a:stretch>
            <a:fillRect/>
          </a:stretch>
        </p:blipFill>
        <p:spPr>
          <a:xfrm>
            <a:off x="7234105" y="4326530"/>
            <a:ext cx="1376495" cy="315694"/>
          </a:xfrm>
          <a:prstGeom prst="rect">
            <a:avLst/>
          </a:prstGeom>
        </p:spPr>
      </p:pic>
      <p:pic>
        <p:nvPicPr>
          <p:cNvPr id="24" name="Picture 23"/>
          <p:cNvPicPr preferRelativeResize="0">
            <a:picLocks/>
          </p:cNvPicPr>
          <p:nvPr/>
        </p:nvPicPr>
        <p:blipFill>
          <a:blip r:embed="rId4"/>
          <a:stretch>
            <a:fillRect/>
          </a:stretch>
        </p:blipFill>
        <p:spPr>
          <a:xfrm>
            <a:off x="7234105" y="4714551"/>
            <a:ext cx="1376495" cy="347265"/>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1"/>
                                        </p:tgtEl>
                                      </p:cBhvr>
                                    </p:animEffect>
                                    <p:set>
                                      <p:cBhvr>
                                        <p:cTn id="17" dur="1" fill="hold">
                                          <p:stCondLst>
                                            <p:cond delay="499"/>
                                          </p:stCondLst>
                                        </p:cTn>
                                        <p:tgtEl>
                                          <p:spTgt spid="2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2"/>
                                        </p:tgtEl>
                                      </p:cBhvr>
                                    </p:animEffect>
                                    <p:set>
                                      <p:cBhvr>
                                        <p:cTn id="22" dur="1" fill="hold">
                                          <p:stCondLst>
                                            <p:cond delay="499"/>
                                          </p:stCondLst>
                                        </p:cTn>
                                        <p:tgtEl>
                                          <p:spTgt spid="2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23"/>
                                        </p:tgtEl>
                                      </p:cBhvr>
                                    </p:animEffect>
                                    <p:set>
                                      <p:cBhvr>
                                        <p:cTn id="27" dur="1" fill="hold">
                                          <p:stCondLst>
                                            <p:cond delay="499"/>
                                          </p:stCondLst>
                                        </p:cTn>
                                        <p:tgtEl>
                                          <p:spTgt spid="2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4"/>
                                        </p:tgtEl>
                                      </p:cBhvr>
                                    </p:animEffect>
                                    <p:set>
                                      <p:cBhvr>
                                        <p:cTn id="32" dur="1" fill="hold">
                                          <p:stCondLst>
                                            <p:cond delay="499"/>
                                          </p:stCondLst>
                                        </p:cTn>
                                        <p:tgtEl>
                                          <p:spTgt spid="24"/>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8" fill="hold" grpId="0" nodeType="clickEffect">
                                  <p:stCondLst>
                                    <p:cond delay="0"/>
                                  </p:stCondLst>
                                  <p:childTnLst>
                                    <p:animEffect transition="out" filter="wipe(left)">
                                      <p:cBhvr>
                                        <p:cTn id="36" dur="500"/>
                                        <p:tgtEl>
                                          <p:spTgt spid="974863"/>
                                        </p:tgtEl>
                                      </p:cBhvr>
                                    </p:animEffect>
                                    <p:set>
                                      <p:cBhvr>
                                        <p:cTn id="37" dur="1" fill="hold">
                                          <p:stCondLst>
                                            <p:cond delay="499"/>
                                          </p:stCondLst>
                                        </p:cTn>
                                        <p:tgtEl>
                                          <p:spTgt spid="97486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486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noChangeArrowheads="1"/>
          </p:cNvSpPr>
          <p:nvPr>
            <p:ph type="body" sz="half" idx="1"/>
          </p:nvPr>
        </p:nvSpPr>
        <p:spPr bwMode="auto">
          <a:xfrm>
            <a:off x="533400" y="1752600"/>
            <a:ext cx="7848600" cy="1143000"/>
          </a:xfrm>
          <a:noFill/>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905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5000"/>
              </a:lnSpc>
              <a:spcBef>
                <a:spcPct val="50000"/>
              </a:spcBef>
              <a:buClrTx/>
              <a:buSzPct val="80000"/>
              <a:buFontTx/>
              <a:buNone/>
            </a:pPr>
            <a:r>
              <a:rPr lang="en-US" altLang="en-US" sz="2100" b="0" dirty="0">
                <a:solidFill>
                  <a:schemeClr val="tx1"/>
                </a:solidFill>
                <a:effectLst/>
                <a:latin typeface="Liberation Sans" panose="020B0604020202020204" pitchFamily="34" charset="0"/>
              </a:rPr>
              <a:t>Incremental analysis of Champ provided the same results:  </a:t>
            </a:r>
          </a:p>
          <a:p>
            <a:pPr marL="0" indent="0">
              <a:lnSpc>
                <a:spcPct val="125000"/>
              </a:lnSpc>
              <a:spcBef>
                <a:spcPct val="50000"/>
              </a:spcBef>
              <a:buClrTx/>
              <a:buSzPct val="80000"/>
              <a:buFontTx/>
              <a:buNone/>
            </a:pPr>
            <a:r>
              <a:rPr lang="en-US" altLang="en-US" sz="2100" dirty="0">
                <a:solidFill>
                  <a:schemeClr val="tx1"/>
                </a:solidFill>
                <a:effectLst/>
                <a:latin typeface="Liberation Sans" panose="020B0604020202020204" pitchFamily="34" charset="0"/>
              </a:rPr>
              <a:t>Do Not Eliminate Champ</a:t>
            </a:r>
          </a:p>
        </p:txBody>
      </p:sp>
      <p:sp>
        <p:nvSpPr>
          <p:cNvPr id="9" name="Line 28"/>
          <p:cNvSpPr>
            <a:spLocks noChangeShapeType="1"/>
          </p:cNvSpPr>
          <p:nvPr/>
        </p:nvSpPr>
        <p:spPr bwMode="auto">
          <a:xfrm>
            <a:off x="304800" y="14478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12"/>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Eliminate an Unprofitable Segment or Product</a:t>
            </a:r>
          </a:p>
        </p:txBody>
      </p:sp>
      <p:sp>
        <p:nvSpPr>
          <p:cNvPr id="2" name="Rectangle 1"/>
          <p:cNvSpPr/>
          <p:nvPr/>
        </p:nvSpPr>
        <p:spPr>
          <a:xfrm>
            <a:off x="5638800" y="2362200"/>
            <a:ext cx="3429000" cy="646331"/>
          </a:xfrm>
          <a:prstGeom prst="rect">
            <a:avLst/>
          </a:prstGeom>
        </p:spPr>
        <p:txBody>
          <a:bodyPr wrap="square">
            <a:spAutoFit/>
          </a:bodyPr>
          <a:lstStyle/>
          <a:p>
            <a:pPr algn="l"/>
            <a:r>
              <a:rPr lang="en-US" sz="1200" b="1" dirty="0">
                <a:effectLst/>
                <a:latin typeface="Liberation Sans" panose="020B0604020202020204" pitchFamily="34" charset="0"/>
              </a:rPr>
              <a:t>ILLUSTRATION 12-18</a:t>
            </a:r>
          </a:p>
          <a:p>
            <a:pPr algn="l"/>
            <a:r>
              <a:rPr lang="en-US" sz="1200" dirty="0">
                <a:effectLst/>
                <a:latin typeface="Liberation Sans" panose="020B0604020202020204" pitchFamily="34" charset="0"/>
              </a:rPr>
              <a:t>Incremental analysis—eliminating unprofitable</a:t>
            </a:r>
          </a:p>
          <a:p>
            <a:pPr algn="l"/>
            <a:r>
              <a:rPr lang="en-US" sz="1200" dirty="0">
                <a:effectLst/>
                <a:latin typeface="Liberation Sans" panose="020B0604020202020204" pitchFamily="34" charset="0"/>
              </a:rPr>
              <a:t>segment with no reduction in fixed costs</a:t>
            </a:r>
          </a:p>
        </p:txBody>
      </p:sp>
      <p:sp>
        <p:nvSpPr>
          <p:cNvPr id="1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6</a:t>
            </a:r>
          </a:p>
        </p:txBody>
      </p:sp>
      <p:pic>
        <p:nvPicPr>
          <p:cNvPr id="3" name="Picture 2"/>
          <p:cNvPicPr>
            <a:picLocks noChangeAspect="1"/>
          </p:cNvPicPr>
          <p:nvPr/>
        </p:nvPicPr>
        <p:blipFill>
          <a:blip r:embed="rId3"/>
          <a:stretch>
            <a:fillRect/>
          </a:stretch>
        </p:blipFill>
        <p:spPr>
          <a:xfrm>
            <a:off x="313441" y="3070440"/>
            <a:ext cx="8517118" cy="2843995"/>
          </a:xfrm>
          <a:prstGeom prst="rect">
            <a:avLst/>
          </a:prstGeom>
        </p:spPr>
      </p:pic>
    </p:spTree>
  </p:cSld>
  <p:clrMapOvr>
    <a:masterClrMapping/>
  </p:clrMapOvr>
  <p:transition>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noChangeArrowheads="1"/>
          </p:cNvSpPr>
          <p:nvPr>
            <p:ph type="body" sz="half" idx="1"/>
          </p:nvPr>
        </p:nvSpPr>
        <p:spPr bwMode="auto">
          <a:xfrm>
            <a:off x="533400" y="1752600"/>
            <a:ext cx="7848600" cy="1143000"/>
          </a:xfrm>
          <a:noFill/>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905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5000"/>
              </a:lnSpc>
              <a:spcBef>
                <a:spcPct val="50000"/>
              </a:spcBef>
              <a:buClrTx/>
              <a:buSzPct val="80000"/>
              <a:buFontTx/>
              <a:buNone/>
            </a:pPr>
            <a:r>
              <a:rPr lang="en-US" sz="2100" b="0" dirty="0">
                <a:solidFill>
                  <a:schemeClr val="tx1"/>
                </a:solidFill>
                <a:effectLst/>
                <a:latin typeface="Liberation Sans" panose="020B0604020202020204" pitchFamily="34" charset="0"/>
              </a:rPr>
              <a:t>Assume that $22,000 of the fixed costs attributed to the Champ line can be eliminated if the line is discontinued.</a:t>
            </a:r>
          </a:p>
          <a:p>
            <a:pPr marL="0" indent="0">
              <a:lnSpc>
                <a:spcPct val="125000"/>
              </a:lnSpc>
              <a:spcBef>
                <a:spcPct val="50000"/>
              </a:spcBef>
              <a:buClrTx/>
              <a:buSzPct val="80000"/>
              <a:buFontTx/>
              <a:buNone/>
            </a:pPr>
            <a:r>
              <a:rPr lang="en-US" altLang="en-US" sz="2100" dirty="0">
                <a:solidFill>
                  <a:schemeClr val="tx1"/>
                </a:solidFill>
                <a:effectLst/>
                <a:latin typeface="Liberation Sans" panose="020B0604020202020204" pitchFamily="34" charset="0"/>
              </a:rPr>
              <a:t>Eliminate Champ</a:t>
            </a:r>
          </a:p>
        </p:txBody>
      </p:sp>
      <p:sp>
        <p:nvSpPr>
          <p:cNvPr id="9" name="Line 28"/>
          <p:cNvSpPr>
            <a:spLocks noChangeShapeType="1"/>
          </p:cNvSpPr>
          <p:nvPr/>
        </p:nvSpPr>
        <p:spPr bwMode="auto">
          <a:xfrm>
            <a:off x="304800" y="14478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12"/>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Eliminate an Unprofitable Segment or Product</a:t>
            </a:r>
          </a:p>
        </p:txBody>
      </p:sp>
      <p:sp>
        <p:nvSpPr>
          <p:cNvPr id="2" name="Rectangle 1"/>
          <p:cNvSpPr/>
          <p:nvPr/>
        </p:nvSpPr>
        <p:spPr>
          <a:xfrm>
            <a:off x="5638800" y="2743200"/>
            <a:ext cx="3429000" cy="646331"/>
          </a:xfrm>
          <a:prstGeom prst="rect">
            <a:avLst/>
          </a:prstGeom>
        </p:spPr>
        <p:txBody>
          <a:bodyPr wrap="square">
            <a:spAutoFit/>
          </a:bodyPr>
          <a:lstStyle/>
          <a:p>
            <a:pPr algn="l"/>
            <a:r>
              <a:rPr lang="en-US" sz="1200" b="1" dirty="0">
                <a:effectLst/>
                <a:latin typeface="Liberation Sans" panose="020B0604020202020204" pitchFamily="34" charset="0"/>
              </a:rPr>
              <a:t>ILLUSTRATION 12-19</a:t>
            </a:r>
          </a:p>
          <a:p>
            <a:pPr algn="l"/>
            <a:r>
              <a:rPr lang="en-US" sz="1200" dirty="0">
                <a:effectLst/>
                <a:latin typeface="Liberation Sans" panose="020B0604020202020204" pitchFamily="34" charset="0"/>
              </a:rPr>
              <a:t>Incremental analysis—eliminating unprofitable</a:t>
            </a:r>
          </a:p>
          <a:p>
            <a:pPr algn="l"/>
            <a:r>
              <a:rPr lang="en-US" sz="1200" dirty="0">
                <a:effectLst/>
                <a:latin typeface="Liberation Sans" panose="020B0604020202020204" pitchFamily="34" charset="0"/>
              </a:rPr>
              <a:t>segment with reduction in fixed costs</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6</a:t>
            </a:r>
          </a:p>
        </p:txBody>
      </p:sp>
      <p:pic>
        <p:nvPicPr>
          <p:cNvPr id="3" name="Picture 2"/>
          <p:cNvPicPr>
            <a:picLocks noChangeAspect="1"/>
          </p:cNvPicPr>
          <p:nvPr/>
        </p:nvPicPr>
        <p:blipFill>
          <a:blip r:embed="rId3"/>
          <a:stretch>
            <a:fillRect/>
          </a:stretch>
        </p:blipFill>
        <p:spPr>
          <a:xfrm>
            <a:off x="311582" y="3461882"/>
            <a:ext cx="8520835" cy="2840278"/>
          </a:xfrm>
          <a:prstGeom prst="rect">
            <a:avLst/>
          </a:prstGeom>
        </p:spPr>
      </p:pic>
    </p:spTree>
    <p:extLst>
      <p:ext uri="{BB962C8B-B14F-4D97-AF65-F5344CB8AC3E}">
        <p14:creationId xmlns:p14="http://schemas.microsoft.com/office/powerpoint/2010/main" val="3603258795"/>
      </p:ext>
    </p:extLst>
  </p:cSld>
  <p:clrMapOvr>
    <a:masterClrMapping/>
  </p:clrMapOvr>
  <p:transition>
    <p:wipe dir="r"/>
  </p:transition>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body" idx="1"/>
          </p:nvPr>
        </p:nvSpPr>
        <p:spPr bwMode="auto">
          <a:xfrm>
            <a:off x="533400" y="1905000"/>
            <a:ext cx="8077200" cy="37338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Wingdings" pitchFamily="2" charset="2"/>
              <a:buNone/>
            </a:pPr>
            <a:r>
              <a:rPr lang="en-US" altLang="en-US" sz="2200" b="0" dirty="0">
                <a:effectLst/>
                <a:latin typeface="Liberation Sans" panose="020B0604020202020204" pitchFamily="34" charset="0"/>
              </a:rPr>
              <a:t>If an unprofitable segment is eliminated:</a:t>
            </a:r>
          </a:p>
          <a:p>
            <a:pPr marL="804863" indent="-463550">
              <a:spcBef>
                <a:spcPct val="50000"/>
              </a:spcBef>
              <a:buFont typeface="Wingdings" pitchFamily="2" charset="2"/>
              <a:buNone/>
            </a:pPr>
            <a:r>
              <a:rPr lang="en-US" altLang="en-US" sz="2200" b="0" dirty="0">
                <a:effectLst/>
                <a:latin typeface="Liberation Sans" panose="020B0604020202020204" pitchFamily="34" charset="0"/>
              </a:rPr>
              <a:t>a.	Net income will always increase.</a:t>
            </a:r>
          </a:p>
          <a:p>
            <a:pPr marL="804863" indent="-463550">
              <a:spcBef>
                <a:spcPct val="50000"/>
              </a:spcBef>
              <a:buFont typeface="Wingdings" pitchFamily="2" charset="2"/>
              <a:buNone/>
            </a:pPr>
            <a:r>
              <a:rPr lang="en-US" altLang="en-US" sz="2200" b="0" dirty="0">
                <a:effectLst/>
                <a:latin typeface="Liberation Sans" panose="020B0604020202020204" pitchFamily="34" charset="0"/>
              </a:rPr>
              <a:t>b. 	Variable expenses of the eliminated segment will have to be absorbed by other segments. </a:t>
            </a:r>
          </a:p>
          <a:p>
            <a:pPr marL="804863" indent="-463550">
              <a:spcBef>
                <a:spcPct val="50000"/>
              </a:spcBef>
              <a:buFont typeface="Wingdings" pitchFamily="2" charset="2"/>
              <a:buNone/>
            </a:pPr>
            <a:r>
              <a:rPr lang="en-US" altLang="en-US" sz="2200" b="0" dirty="0">
                <a:effectLst/>
                <a:latin typeface="Liberation Sans" panose="020B0604020202020204" pitchFamily="34" charset="0"/>
              </a:rPr>
              <a:t>c. 	Fixed expenses allocated to the eliminated segment will have to be absorbed by other segments.</a:t>
            </a:r>
          </a:p>
          <a:p>
            <a:pPr marL="804863" indent="-463550">
              <a:spcBef>
                <a:spcPct val="50000"/>
              </a:spcBef>
              <a:buFont typeface="Wingdings" pitchFamily="2" charset="2"/>
              <a:buNone/>
            </a:pPr>
            <a:r>
              <a:rPr lang="en-US" altLang="en-US" sz="2200" b="0" dirty="0">
                <a:effectLst/>
                <a:latin typeface="Liberation Sans" panose="020B0604020202020204" pitchFamily="34" charset="0"/>
              </a:rPr>
              <a:t>d. 	Net income will always decrease.</a:t>
            </a:r>
          </a:p>
          <a:p>
            <a:pPr marL="804863" indent="-463550">
              <a:buFont typeface="Wingdings" pitchFamily="2" charset="2"/>
              <a:buNone/>
            </a:pPr>
            <a:endParaRPr lang="en-US" altLang="en-US" sz="2200" b="0" dirty="0">
              <a:effectLst/>
              <a:latin typeface="Liberation Sans" panose="020B0604020202020204" pitchFamily="34" charset="0"/>
            </a:endParaRPr>
          </a:p>
        </p:txBody>
      </p:sp>
      <p:sp>
        <p:nvSpPr>
          <p:cNvPr id="12" name="Text Box 9"/>
          <p:cNvSpPr txBox="1">
            <a:spLocks noChangeArrowheads="1"/>
          </p:cNvSpPr>
          <p:nvPr/>
        </p:nvSpPr>
        <p:spPr bwMode="auto">
          <a:xfrm>
            <a:off x="533400" y="1295400"/>
            <a:ext cx="4343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0066"/>
                </a:solidFill>
                <a:latin typeface="Arial"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a:defRPr/>
            </a:pPr>
            <a:r>
              <a:rPr lang="en-US" sz="3000" dirty="0">
                <a:solidFill>
                  <a:srgbClr val="CC0000"/>
                </a:solidFill>
                <a:effectLst/>
                <a:latin typeface="Liberation Sans" panose="020B0604020202020204" pitchFamily="34" charset="0"/>
              </a:rPr>
              <a:t>Question</a:t>
            </a:r>
          </a:p>
        </p:txBody>
      </p:sp>
      <p:sp>
        <p:nvSpPr>
          <p:cNvPr id="3891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8919" name="Rectangle 13"/>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a:effectLst/>
                <a:latin typeface="Liberation Sans" panose="020B0604020202020204" pitchFamily="34" charset="0"/>
              </a:rPr>
              <a:t>Unprofitable Segment</a:t>
            </a:r>
          </a:p>
        </p:txBody>
      </p:sp>
      <p:sp>
        <p:nvSpPr>
          <p:cNvPr id="8" name="Notched Right Arrow 7"/>
          <p:cNvSpPr/>
          <p:nvPr/>
        </p:nvSpPr>
        <p:spPr bwMode="auto">
          <a:xfrm>
            <a:off x="228600" y="3757704"/>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6</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6</a:t>
            </a:r>
          </a:p>
        </p:txBody>
      </p:sp>
      <p:pic>
        <p:nvPicPr>
          <p:cNvPr id="3" name="Picture 2"/>
          <p:cNvPicPr>
            <a:picLocks noChangeAspect="1"/>
          </p:cNvPicPr>
          <p:nvPr/>
        </p:nvPicPr>
        <p:blipFill>
          <a:blip r:embed="rId3"/>
          <a:stretch>
            <a:fillRect/>
          </a:stretch>
        </p:blipFill>
        <p:spPr>
          <a:xfrm>
            <a:off x="228600" y="609600"/>
            <a:ext cx="8746898" cy="4906797"/>
          </a:xfrm>
          <a:prstGeom prst="rect">
            <a:avLst/>
          </a:prstGeom>
        </p:spPr>
      </p:pic>
    </p:spTree>
  </p:cSld>
  <p:clrMapOvr>
    <a:masterClrMapping/>
  </p:clrMapOvr>
  <p:transition>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84216" y="4039712"/>
            <a:ext cx="7975568" cy="2208688"/>
          </a:xfrm>
          <a:prstGeom prst="rect">
            <a:avLst/>
          </a:prstGeom>
        </p:spPr>
      </p:pic>
      <p:sp>
        <p:nvSpPr>
          <p:cNvPr id="39938" name="Rectangle 2"/>
          <p:cNvSpPr>
            <a:spLocks noChangeArrowheads="1"/>
          </p:cNvSpPr>
          <p:nvPr/>
        </p:nvSpPr>
        <p:spPr bwMode="auto">
          <a:xfrm>
            <a:off x="609600" y="1314450"/>
            <a:ext cx="80010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486150" algn="r"/>
                <a:tab pos="4000500" algn="l"/>
                <a:tab pos="7315200" algn="r"/>
              </a:tabLst>
              <a:defRPr sz="2400">
                <a:solidFill>
                  <a:schemeClr val="tx1"/>
                </a:solidFill>
                <a:latin typeface="Comic Sans MS" pitchFamily="66" charset="0"/>
              </a:defRPr>
            </a:lvl1pPr>
            <a:lvl2pPr marL="742950" indent="-285750">
              <a:tabLst>
                <a:tab pos="3486150" algn="r"/>
                <a:tab pos="4000500" algn="l"/>
                <a:tab pos="7315200" algn="r"/>
              </a:tabLst>
              <a:defRPr sz="2400">
                <a:solidFill>
                  <a:schemeClr val="tx1"/>
                </a:solidFill>
                <a:latin typeface="Comic Sans MS" pitchFamily="66" charset="0"/>
              </a:defRPr>
            </a:lvl2pPr>
            <a:lvl3pPr marL="1143000" indent="-228600">
              <a:tabLst>
                <a:tab pos="3486150" algn="r"/>
                <a:tab pos="4000500" algn="l"/>
                <a:tab pos="7315200" algn="r"/>
              </a:tabLst>
              <a:defRPr sz="2400">
                <a:solidFill>
                  <a:schemeClr val="tx1"/>
                </a:solidFill>
                <a:latin typeface="Comic Sans MS" pitchFamily="66" charset="0"/>
              </a:defRPr>
            </a:lvl3pPr>
            <a:lvl4pPr marL="1600200" indent="-228600">
              <a:tabLst>
                <a:tab pos="3486150" algn="r"/>
                <a:tab pos="4000500" algn="l"/>
                <a:tab pos="7315200" algn="r"/>
              </a:tabLst>
              <a:defRPr sz="2400">
                <a:solidFill>
                  <a:schemeClr val="tx1"/>
                </a:solidFill>
                <a:latin typeface="Comic Sans MS" pitchFamily="66" charset="0"/>
              </a:defRPr>
            </a:lvl4pPr>
            <a:lvl5pPr marL="2057400" indent="-228600">
              <a:tabLst>
                <a:tab pos="3486150" algn="r"/>
                <a:tab pos="4000500" algn="l"/>
                <a:tab pos="7315200" algn="r"/>
              </a:tabLst>
              <a:defRPr sz="2400">
                <a:solidFill>
                  <a:schemeClr val="tx1"/>
                </a:solidFill>
                <a:latin typeface="Comic Sans MS" pitchFamily="66" charset="0"/>
              </a:defRPr>
            </a:lvl5pPr>
            <a:lvl6pPr marL="25146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6pPr>
            <a:lvl7pPr marL="29718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7pPr>
            <a:lvl8pPr marL="34290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8pPr>
            <a:lvl9pPr marL="3886200" indent="-228600" algn="ctr" eaLnBrk="0" fontAlgn="base" hangingPunct="0">
              <a:spcBef>
                <a:spcPct val="0"/>
              </a:spcBef>
              <a:spcAft>
                <a:spcPct val="0"/>
              </a:spcAft>
              <a:tabLst>
                <a:tab pos="3486150" algn="r"/>
                <a:tab pos="4000500" algn="l"/>
                <a:tab pos="7315200" algn="r"/>
              </a:tabLst>
              <a:defRPr sz="2400">
                <a:solidFill>
                  <a:schemeClr val="tx1"/>
                </a:solidFill>
                <a:latin typeface="Comic Sans MS" pitchFamily="66" charset="0"/>
              </a:defRPr>
            </a:lvl9pPr>
          </a:lstStyle>
          <a:p>
            <a:pPr algn="l">
              <a:lnSpc>
                <a:spcPct val="120000"/>
              </a:lnSpc>
              <a:spcBef>
                <a:spcPct val="35000"/>
              </a:spcBef>
            </a:pPr>
            <a:r>
              <a:rPr lang="en-US" altLang="en-US" sz="2000" dirty="0">
                <a:effectLst/>
                <a:latin typeface="Liberation Sans" panose="020B0604020202020204" pitchFamily="34" charset="0"/>
              </a:rPr>
              <a:t>Lambert, Inc. manufactures several types of accessories. For the year, the knit hats and scarves line had sales of $400,000, variable expenses of $310,000, and fixed expenses of $120,000. Therefore, the knit hats and scarves line had a net loss of $30,000. If Lambert eliminates the knit hats and scarves line, $20,000 of fixed costs will remain. Prepare an analysis showing whether the company should eliminate the knit hats and scarves line.</a:t>
            </a:r>
          </a:p>
        </p:txBody>
      </p:sp>
      <p:sp>
        <p:nvSpPr>
          <p:cNvPr id="1163276" name="Rectangle 12"/>
          <p:cNvSpPr>
            <a:spLocks noChangeArrowheads="1"/>
          </p:cNvSpPr>
          <p:nvPr/>
        </p:nvSpPr>
        <p:spPr bwMode="auto">
          <a:xfrm>
            <a:off x="4800600" y="4670425"/>
            <a:ext cx="1143000" cy="2555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63277" name="Rectangle 13"/>
          <p:cNvSpPr>
            <a:spLocks noChangeArrowheads="1"/>
          </p:cNvSpPr>
          <p:nvPr/>
        </p:nvSpPr>
        <p:spPr bwMode="auto">
          <a:xfrm>
            <a:off x="4800600" y="4926013"/>
            <a:ext cx="1143000" cy="2555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63278" name="Rectangle 14"/>
          <p:cNvSpPr>
            <a:spLocks noChangeArrowheads="1"/>
          </p:cNvSpPr>
          <p:nvPr/>
        </p:nvSpPr>
        <p:spPr bwMode="auto">
          <a:xfrm>
            <a:off x="4800600" y="5230813"/>
            <a:ext cx="1143000" cy="2555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63279" name="Rectangle 15"/>
          <p:cNvSpPr>
            <a:spLocks noChangeArrowheads="1"/>
          </p:cNvSpPr>
          <p:nvPr/>
        </p:nvSpPr>
        <p:spPr bwMode="auto">
          <a:xfrm>
            <a:off x="4800600" y="5508625"/>
            <a:ext cx="1143000" cy="2555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63280" name="Rectangle 16"/>
          <p:cNvSpPr>
            <a:spLocks noChangeArrowheads="1"/>
          </p:cNvSpPr>
          <p:nvPr/>
        </p:nvSpPr>
        <p:spPr bwMode="auto">
          <a:xfrm>
            <a:off x="4800600" y="5840413"/>
            <a:ext cx="1143000" cy="2555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63281" name="Rectangle 17"/>
          <p:cNvSpPr>
            <a:spLocks noChangeArrowheads="1"/>
          </p:cNvSpPr>
          <p:nvPr/>
        </p:nvSpPr>
        <p:spPr bwMode="auto">
          <a:xfrm>
            <a:off x="6858000" y="4670425"/>
            <a:ext cx="1219200" cy="2555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63282" name="Rectangle 18"/>
          <p:cNvSpPr>
            <a:spLocks noChangeArrowheads="1"/>
          </p:cNvSpPr>
          <p:nvPr/>
        </p:nvSpPr>
        <p:spPr bwMode="auto">
          <a:xfrm>
            <a:off x="6858000" y="4926013"/>
            <a:ext cx="1143000" cy="2555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63283" name="Rectangle 19"/>
          <p:cNvSpPr>
            <a:spLocks noChangeArrowheads="1"/>
          </p:cNvSpPr>
          <p:nvPr/>
        </p:nvSpPr>
        <p:spPr bwMode="auto">
          <a:xfrm>
            <a:off x="6781800" y="5240970"/>
            <a:ext cx="1219200" cy="2555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63284" name="Rectangle 20"/>
          <p:cNvSpPr>
            <a:spLocks noChangeArrowheads="1"/>
          </p:cNvSpPr>
          <p:nvPr/>
        </p:nvSpPr>
        <p:spPr bwMode="auto">
          <a:xfrm>
            <a:off x="6858000" y="5508625"/>
            <a:ext cx="1143000" cy="2555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1163285" name="Rectangle 21"/>
          <p:cNvSpPr>
            <a:spLocks noChangeArrowheads="1"/>
          </p:cNvSpPr>
          <p:nvPr/>
        </p:nvSpPr>
        <p:spPr bwMode="auto">
          <a:xfrm>
            <a:off x="6858000" y="5840413"/>
            <a:ext cx="1143000" cy="2555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endParaRPr lang="en-US" altLang="en-US" dirty="0">
              <a:effectLst>
                <a:outerShdw blurRad="38100" dist="38100" dir="2700000" algn="tl">
                  <a:srgbClr val="C0C0C0"/>
                </a:outerShdw>
              </a:effectLst>
              <a:latin typeface="Liberation Sans" panose="020B0604020202020204" pitchFamily="34" charset="0"/>
            </a:endParaRPr>
          </a:p>
        </p:txBody>
      </p:sp>
      <p:sp>
        <p:nvSpPr>
          <p:cNvPr id="3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6</a:t>
            </a:r>
          </a:p>
        </p:txBody>
      </p:sp>
      <p:sp>
        <p:nvSpPr>
          <p:cNvPr id="22" name="Isosceles Triangle 21"/>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3" name="TextBox 22"/>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4" name="Rounded Rectangle 23"/>
          <p:cNvSpPr/>
          <p:nvPr/>
        </p:nvSpPr>
        <p:spPr bwMode="auto">
          <a:xfrm>
            <a:off x="2789829" y="390488"/>
            <a:ext cx="6163671"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200" b="1" dirty="0">
                <a:solidFill>
                  <a:schemeClr val="accent3"/>
                </a:solidFill>
                <a:latin typeface="Liberation Sans" panose="020B0604020202020204" pitchFamily="34" charset="0"/>
              </a:rPr>
              <a:t>Unprofitable Segments</a:t>
            </a:r>
          </a:p>
        </p:txBody>
      </p:sp>
      <p:sp>
        <p:nvSpPr>
          <p:cNvPr id="25" name="TextBox 24"/>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6</a:t>
            </a:r>
            <a:endParaRPr lang="en-US" sz="4000" b="1" i="0" dirty="0">
              <a:solidFill>
                <a:srgbClr val="E20000"/>
              </a:solidFill>
              <a:effectLst/>
              <a:latin typeface="+mn-lt"/>
            </a:endParaRPr>
          </a:p>
        </p:txBody>
      </p:sp>
      <p:cxnSp>
        <p:nvCxnSpPr>
          <p:cNvPr id="34" name="Straight Connector 33"/>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5" name="Rectangle 34"/>
          <p:cNvSpPr/>
          <p:nvPr/>
        </p:nvSpPr>
        <p:spPr bwMode="auto">
          <a:xfrm>
            <a:off x="87630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163276"/>
                                        </p:tgtEl>
                                      </p:cBhvr>
                                    </p:animEffect>
                                    <p:set>
                                      <p:cBhvr>
                                        <p:cTn id="7" dur="1" fill="hold">
                                          <p:stCondLst>
                                            <p:cond delay="499"/>
                                          </p:stCondLst>
                                        </p:cTn>
                                        <p:tgtEl>
                                          <p:spTgt spid="1163276"/>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163277"/>
                                        </p:tgtEl>
                                      </p:cBhvr>
                                    </p:animEffect>
                                    <p:set>
                                      <p:cBhvr>
                                        <p:cTn id="12" dur="1" fill="hold">
                                          <p:stCondLst>
                                            <p:cond delay="499"/>
                                          </p:stCondLst>
                                        </p:cTn>
                                        <p:tgtEl>
                                          <p:spTgt spid="1163277"/>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163278"/>
                                        </p:tgtEl>
                                      </p:cBhvr>
                                    </p:animEffect>
                                    <p:set>
                                      <p:cBhvr>
                                        <p:cTn id="17" dur="1" fill="hold">
                                          <p:stCondLst>
                                            <p:cond delay="499"/>
                                          </p:stCondLst>
                                        </p:cTn>
                                        <p:tgtEl>
                                          <p:spTgt spid="1163278"/>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163279"/>
                                        </p:tgtEl>
                                      </p:cBhvr>
                                    </p:animEffect>
                                    <p:set>
                                      <p:cBhvr>
                                        <p:cTn id="22" dur="1" fill="hold">
                                          <p:stCondLst>
                                            <p:cond delay="499"/>
                                          </p:stCondLst>
                                        </p:cTn>
                                        <p:tgtEl>
                                          <p:spTgt spid="1163279"/>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163280"/>
                                        </p:tgtEl>
                                      </p:cBhvr>
                                    </p:animEffect>
                                    <p:set>
                                      <p:cBhvr>
                                        <p:cTn id="27" dur="1" fill="hold">
                                          <p:stCondLst>
                                            <p:cond delay="499"/>
                                          </p:stCondLst>
                                        </p:cTn>
                                        <p:tgtEl>
                                          <p:spTgt spid="1163280"/>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163281"/>
                                        </p:tgtEl>
                                      </p:cBhvr>
                                    </p:animEffect>
                                    <p:set>
                                      <p:cBhvr>
                                        <p:cTn id="32" dur="1" fill="hold">
                                          <p:stCondLst>
                                            <p:cond delay="499"/>
                                          </p:stCondLst>
                                        </p:cTn>
                                        <p:tgtEl>
                                          <p:spTgt spid="1163281"/>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8" fill="hold" grpId="0" nodeType="clickEffect">
                                  <p:stCondLst>
                                    <p:cond delay="0"/>
                                  </p:stCondLst>
                                  <p:childTnLst>
                                    <p:animEffect transition="out" filter="wipe(left)">
                                      <p:cBhvr>
                                        <p:cTn id="36" dur="500"/>
                                        <p:tgtEl>
                                          <p:spTgt spid="1163282"/>
                                        </p:tgtEl>
                                      </p:cBhvr>
                                    </p:animEffect>
                                    <p:set>
                                      <p:cBhvr>
                                        <p:cTn id="37" dur="1" fill="hold">
                                          <p:stCondLst>
                                            <p:cond delay="499"/>
                                          </p:stCondLst>
                                        </p:cTn>
                                        <p:tgtEl>
                                          <p:spTgt spid="1163282"/>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xit" presetSubtype="8" fill="hold" grpId="0" nodeType="clickEffect">
                                  <p:stCondLst>
                                    <p:cond delay="0"/>
                                  </p:stCondLst>
                                  <p:childTnLst>
                                    <p:animEffect transition="out" filter="wipe(left)">
                                      <p:cBhvr>
                                        <p:cTn id="41" dur="500"/>
                                        <p:tgtEl>
                                          <p:spTgt spid="1163283"/>
                                        </p:tgtEl>
                                      </p:cBhvr>
                                    </p:animEffect>
                                    <p:set>
                                      <p:cBhvr>
                                        <p:cTn id="42" dur="1" fill="hold">
                                          <p:stCondLst>
                                            <p:cond delay="499"/>
                                          </p:stCondLst>
                                        </p:cTn>
                                        <p:tgtEl>
                                          <p:spTgt spid="1163283"/>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xit" presetSubtype="8" fill="hold" grpId="0" nodeType="clickEffect">
                                  <p:stCondLst>
                                    <p:cond delay="0"/>
                                  </p:stCondLst>
                                  <p:childTnLst>
                                    <p:animEffect transition="out" filter="wipe(left)">
                                      <p:cBhvr>
                                        <p:cTn id="46" dur="500"/>
                                        <p:tgtEl>
                                          <p:spTgt spid="1163284"/>
                                        </p:tgtEl>
                                      </p:cBhvr>
                                    </p:animEffect>
                                    <p:set>
                                      <p:cBhvr>
                                        <p:cTn id="47" dur="1" fill="hold">
                                          <p:stCondLst>
                                            <p:cond delay="499"/>
                                          </p:stCondLst>
                                        </p:cTn>
                                        <p:tgtEl>
                                          <p:spTgt spid="1163284"/>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xit" presetSubtype="8" fill="hold" grpId="0" nodeType="clickEffect">
                                  <p:stCondLst>
                                    <p:cond delay="0"/>
                                  </p:stCondLst>
                                  <p:childTnLst>
                                    <p:animEffect transition="out" filter="wipe(left)">
                                      <p:cBhvr>
                                        <p:cTn id="51" dur="500"/>
                                        <p:tgtEl>
                                          <p:spTgt spid="1163285"/>
                                        </p:tgtEl>
                                      </p:cBhvr>
                                    </p:animEffect>
                                    <p:set>
                                      <p:cBhvr>
                                        <p:cTn id="52" dur="1" fill="hold">
                                          <p:stCondLst>
                                            <p:cond delay="499"/>
                                          </p:stCondLst>
                                        </p:cTn>
                                        <p:tgtEl>
                                          <p:spTgt spid="116328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3276" grpId="0" animBg="1"/>
      <p:bldP spid="1163277" grpId="0" animBg="1"/>
      <p:bldP spid="1163278" grpId="0" animBg="1"/>
      <p:bldP spid="1163279" grpId="0" animBg="1"/>
      <p:bldP spid="1163280" grpId="0" animBg="1"/>
      <p:bldP spid="1163281" grpId="0" animBg="1"/>
      <p:bldP spid="1163282" grpId="0" animBg="1"/>
      <p:bldP spid="1163283" grpId="0" animBg="1"/>
      <p:bldP spid="1163284" grpId="0" animBg="1"/>
      <p:bldP spid="116328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533400" y="1371600"/>
            <a:ext cx="8153400" cy="406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l">
              <a:lnSpc>
                <a:spcPct val="130000"/>
              </a:lnSpc>
            </a:pPr>
            <a:r>
              <a:rPr lang="en-US" altLang="en-US" sz="2000" dirty="0">
                <a:effectLst/>
                <a:latin typeface="Liberation Sans" panose="020B0604020202020204" pitchFamily="34" charset="0"/>
              </a:rPr>
              <a:t>“Copyright © 2017 John Wiley &amp; Sons, Inc. All rights reserved. Reproduction or translation of this work beyond that permitted in Section 117 of the 1976 United States Copyright Act without the express written permission of the copyright owner is unlawful. Request for further information should be addressed to the Permissions Department, John Wiley &amp; Sons, Inc. The purchaser may make back-up copies for his/her own use only and not for distribution or resale. The Publisher assumes no responsibility for errors, omissions, or damages, caused by the use of these programs or from the use of the information contained herein.”</a:t>
            </a:r>
          </a:p>
        </p:txBody>
      </p:sp>
      <p:sp>
        <p:nvSpPr>
          <p:cNvPr id="8601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Rectangle 9"/>
          <p:cNvSpPr>
            <a:spLocks noChangeArrowheads="1"/>
          </p:cNvSpPr>
          <p:nvPr/>
        </p:nvSpPr>
        <p:spPr bwMode="auto">
          <a:xfrm>
            <a:off x="533400" y="304800"/>
            <a:ext cx="77724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a:solidFill>
                  <a:schemeClr val="tx2">
                    <a:lumMod val="50000"/>
                  </a:schemeClr>
                </a:solidFill>
                <a:effectLst/>
                <a:latin typeface="Liberation Sans" panose="020B0604020202020204" pitchFamily="34" charset="0"/>
              </a:rPr>
              <a:t>Copyright</a:t>
            </a:r>
          </a:p>
        </p:txBody>
      </p:sp>
    </p:spTree>
    <p:extLst>
      <p:ext uri="{BB962C8B-B14F-4D97-AF65-F5344CB8AC3E}">
        <p14:creationId xmlns:p14="http://schemas.microsoft.com/office/powerpoint/2010/main" val="1778947320"/>
      </p:ext>
    </p:extLst>
  </p:cSld>
  <p:clrMapOvr>
    <a:masterClrMapping/>
  </p:clrMapOvr>
  <p:transition>
    <p:zoom dir="in"/>
  </p:transition>
</p:sld>
</file>

<file path=ppt/theme/theme1.xml><?xml version="1.0" encoding="utf-8"?>
<a:theme xmlns:a="http://schemas.openxmlformats.org/drawingml/2006/main" name="movnglnc">
  <a:themeElements>
    <a:clrScheme name="">
      <a:dk1>
        <a:srgbClr val="000000"/>
      </a:dk1>
      <a:lt1>
        <a:srgbClr val="FFFFFF"/>
      </a:lt1>
      <a:dk2>
        <a:srgbClr val="0000FF"/>
      </a:dk2>
      <a:lt2>
        <a:srgbClr val="000000"/>
      </a:lt2>
      <a:accent1>
        <a:srgbClr val="00FFFF"/>
      </a:accent1>
      <a:accent2>
        <a:srgbClr val="FF0000"/>
      </a:accent2>
      <a:accent3>
        <a:srgbClr val="FFFFFF"/>
      </a:accent3>
      <a:accent4>
        <a:srgbClr val="000000"/>
      </a:accent4>
      <a:accent5>
        <a:srgbClr val="AAFFFF"/>
      </a:accent5>
      <a:accent6>
        <a:srgbClr val="E70000"/>
      </a:accent6>
      <a:hlink>
        <a:srgbClr val="000099"/>
      </a:hlink>
      <a:folHlink>
        <a:srgbClr val="000000"/>
      </a:folHlink>
    </a:clrScheme>
    <a:fontScheme name="movnglnc">
      <a:majorFont>
        <a:latin typeface="Comic Sans MS"/>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defRPr>
        </a:defPPr>
      </a:lstStyle>
    </a:lnDef>
  </a:objectDefaults>
  <a:extraClrSchemeLst>
    <a:extraClrScheme>
      <a:clrScheme name="movngln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vngln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vngln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vngln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vngln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vngln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vngln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6DF764A6F52B49968E4AB0C4C5012D" ma:contentTypeVersion="4" ma:contentTypeDescription="Create a new document." ma:contentTypeScope="" ma:versionID="22cb981c9d44129059961b4d133faea1">
  <xsd:schema xmlns:xsd="http://www.w3.org/2001/XMLSchema" xmlns:xs="http://www.w3.org/2001/XMLSchema" xmlns:p="http://schemas.microsoft.com/office/2006/metadata/properties" xmlns:ns2="0b03a2af-f498-433c-8776-97d3c032a002" targetNamespace="http://schemas.microsoft.com/office/2006/metadata/properties" ma:root="true" ma:fieldsID="d4d589f5c29b6c89fd8900c759efc40b" ns2:_="">
    <xsd:import namespace="0b03a2af-f498-433c-8776-97d3c032a00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03a2af-f498-433c-8776-97d3c032a0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D74E3C-A1D8-494D-A09B-ADF55211A0DC}"/>
</file>

<file path=customXml/itemProps2.xml><?xml version="1.0" encoding="utf-8"?>
<ds:datastoreItem xmlns:ds="http://schemas.openxmlformats.org/officeDocument/2006/customXml" ds:itemID="{6A56CCC0-89A5-4363-A671-2FA5252AA9CE}"/>
</file>

<file path=customXml/itemProps3.xml><?xml version="1.0" encoding="utf-8"?>
<ds:datastoreItem xmlns:ds="http://schemas.openxmlformats.org/officeDocument/2006/customXml" ds:itemID="{BBB1A882-7F78-4928-8DE2-A2BDD4EC803D}"/>
</file>

<file path=docProps/app.xml><?xml version="1.0" encoding="utf-8"?>
<Properties xmlns="http://schemas.openxmlformats.org/officeDocument/2006/extended-properties" xmlns:vt="http://schemas.openxmlformats.org/officeDocument/2006/docPropsVTypes">
  <Template>C:\Program Files\Microsoft Office\Templates\1033\Company Handbook.pot</Template>
  <TotalTime>14916</TotalTime>
  <Pages>43</Pages>
  <Words>3092</Words>
  <Application>Microsoft Office PowerPoint</Application>
  <PresentationFormat>On-screen Show (4:3)</PresentationFormat>
  <Paragraphs>317</Paragraphs>
  <Slides>51</Slides>
  <Notes>50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Comic Sans MS</vt:lpstr>
      <vt:lpstr>Constantia</vt:lpstr>
      <vt:lpstr>Liberation Sans</vt:lpstr>
      <vt:lpstr>Times New Roman</vt:lpstr>
      <vt:lpstr>Wingdings</vt:lpstr>
      <vt:lpstr>movnglnc</vt:lpstr>
      <vt:lpstr>PowerPoint Presentation</vt:lpstr>
      <vt:lpstr>PowerPoint Presentation</vt:lpstr>
      <vt:lpstr>CHAPTER 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Accounting Kimmel 5e</dc:title>
  <dc:subject>Chapter 26</dc:subject>
  <dc:creator>Coby Harmon (UCSB and Westmont College)</dc:creator>
  <cp:lastModifiedBy>Tao Liu</cp:lastModifiedBy>
  <cp:revision>1917</cp:revision>
  <cp:lastPrinted>1999-09-16T17:08:20Z</cp:lastPrinted>
  <dcterms:created xsi:type="dcterms:W3CDTF">1997-03-28T18:03:02Z</dcterms:created>
  <dcterms:modified xsi:type="dcterms:W3CDTF">2021-03-20T04:47:56Z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0x0101005B6DF764A6F52B49968E4AB0C4C5012D</vt:lpwstr>
  </property>
</Properties>
</file>