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1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76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582115623797811E-2"/>
          <c:y val="3.3856679010631205E-2"/>
          <c:w val="0.94040175090051115"/>
          <c:h val="0.90770732650006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pattFill prst="ltUpDiag">
              <a:fgClr>
                <a:schemeClr val="accent4"/>
              </a:fgClr>
              <a:bgClr>
                <a:schemeClr val="lt1"/>
              </a:bgClr>
            </a:pattFill>
            <a:ln>
              <a:noFill/>
            </a:ln>
            <a:effectLst/>
          </c:spPr>
          <c:invertIfNegative val="0"/>
          <c:dLbls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28575" cap="rnd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trendlineType val="linear"/>
            <c:dispRSqr val="0"/>
            <c:dispEq val="0"/>
          </c:trendline>
          <c:cat>
            <c:strRef>
              <c:f>Sheet1!$A$2:$A$5</c:f>
              <c:strCache>
                <c:ptCount val="4"/>
                <c:pt idx="0">
                  <c:v>gagdets</c:v>
                </c:pt>
                <c:pt idx="1">
                  <c:v>internet</c:v>
                </c:pt>
                <c:pt idx="2">
                  <c:v>bundles</c:v>
                </c:pt>
                <c:pt idx="3">
                  <c:v>tutors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2.5</c:v>
                </c:pt>
                <c:pt idx="2">
                  <c:v>1.5</c:v>
                </c:pt>
                <c:pt idx="3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3-44C2-AB8C-690ADA8907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9"/>
        <c:overlap val="-20"/>
        <c:axId val="1114913296"/>
        <c:axId val="1114915792"/>
      </c:barChart>
      <c:catAx>
        <c:axId val="1114913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accent4">
                <a:lumMod val="60000"/>
                <a:lumOff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5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915792"/>
        <c:auto val="1"/>
        <c:lblAlgn val="ctr"/>
        <c:lblOffset val="100"/>
        <c:noMultiLvlLbl val="0"/>
      </c:catAx>
      <c:valAx>
        <c:axId val="1114915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913296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/>
    </a:solidFill>
    <a:ln w="9525" cap="flat" cmpd="sng" algn="ctr">
      <a:solidFill>
        <a:schemeClr val="accent4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14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1197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9C098-75D5-4989-B715-FC4E677061F3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847AA-75E3-42C6-B5F6-07348CC18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5847AA-75E3-42C6-B5F6-07348CC189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2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3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77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2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3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9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19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4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3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71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24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98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81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37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47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11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1DA6FE6-9546-4B1F-BD87-65E643E586A5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0B7BE3-89D0-4868-9FF5-5EEDC6E81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5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82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3926" y="1122363"/>
            <a:ext cx="5666509" cy="1399164"/>
          </a:xfrm>
        </p:spPr>
        <p:txBody>
          <a:bodyPr>
            <a:normAutofit/>
          </a:bodyPr>
          <a:lstStyle/>
          <a:p>
            <a:r>
              <a:rPr lang="en-US" b="1" dirty="0" smtClean="0"/>
              <a:t>Project Proposal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66509" y="3602038"/>
            <a:ext cx="5777345" cy="2951162"/>
          </a:xfrm>
        </p:spPr>
        <p:txBody>
          <a:bodyPr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Author 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Institutional affiliation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Course 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Instructor 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Due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11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71350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593273"/>
            <a:ext cx="10018713" cy="4197928"/>
          </a:xfrm>
        </p:spPr>
        <p:txBody>
          <a:bodyPr>
            <a:normAutofit fontScale="925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onset of a pandemic at the end of the first quarter of this year has affected different sectors globally.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system and children have been mostly affected since they have not been able to go to school normally 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(Butler et al., 68)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have been initiatives to return the situation to its normalcy with many charity organizations moving to improve the education system and try to boost it back to normalcy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50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004455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proposal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25783"/>
            <a:ext cx="10018713" cy="3865418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 is the person behind a charity organization whose aim is to rectify the education system and to improve the education system to better and greater heights.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developed the charity proposal to help children continue with their education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(Butler et al., 70).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was after realizing that most children especially in the slums and the marginalized areas are unable to access education. 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384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32310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proposal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04109"/>
            <a:ext cx="10018713" cy="3865418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Mr. FR invested a certain sum of money to ensure education runs smoothly by setting up online classes and tutorship to ensure that the students are taught and the teacher are paid.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would involve giving out smartphones to the teachers and students and putting them in an environment that would allow online learning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(Cronin, 78)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aim of the project will be to help all kids from different backgrounds be on same level.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800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879764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proposal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11927"/>
            <a:ext cx="10018713" cy="428105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proposal involves different timelines, which ensures that the students are taught and education continues smoothly.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involves a program that the students are taught and tested to gauge their learning process.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testing plan would run weekly</a:t>
            </a:r>
            <a:r>
              <a:rPr lang="en-GB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GB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Salido</a:t>
            </a:r>
            <a:r>
              <a:rPr lang="en-GB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et al., 6). </a:t>
            </a:r>
            <a:endParaRPr lang="en-GB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learning will go on for at least three subjects a day during the week in the morning, midmorning and finish the last one in the afternoon.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336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01830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proposal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95055"/>
            <a:ext cx="10018713" cy="379614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eekends will be resting periods for both leaners and tutors and they will also serve as marking periods whenever exams are conducted during the week.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Exams would be achieved through online sessions where the students will be issued with exam timetable and given like a day to prepare for the exam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(Ba et al., 102)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tests would only involve the theory part since it is difficult to physically contact most students.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575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student attending online class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27" y="2147888"/>
            <a:ext cx="6677891" cy="3975821"/>
          </a:xfrm>
        </p:spPr>
      </p:pic>
    </p:spTree>
    <p:extLst>
      <p:ext uri="{BB962C8B-B14F-4D97-AF65-F5344CB8AC3E}">
        <p14:creationId xmlns:p14="http://schemas.microsoft.com/office/powerpoint/2010/main" val="2407756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tutor attending to an online class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821" y="2667000"/>
            <a:ext cx="8997696" cy="3124200"/>
          </a:xfrm>
        </p:spPr>
      </p:pic>
    </p:spTree>
    <p:extLst>
      <p:ext uri="{BB962C8B-B14F-4D97-AF65-F5344CB8AC3E}">
        <p14:creationId xmlns:p14="http://schemas.microsoft.com/office/powerpoint/2010/main" val="1644212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62891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the project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connections between teachers and students.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Enhancing one on one communication between the two parties thus improving their understanding</a:t>
            </a:r>
            <a:r>
              <a:rPr lang="en-GB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(Cronin, 88)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would be more comfortable enough to state their challenges with tutors thus improving their knowledge.</a:t>
            </a:r>
          </a:p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271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115291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Benefits of the project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801091"/>
            <a:ext cx="10018713" cy="399010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 will help with pushing of the syllabus.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skills among the students will be improved significantly.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would improve the students’ interactions since the shy students will have confidence to talk about their challenges and likes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GB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Salido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al., 6)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increased interactions between the tutor sand the students will bring about great productivity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370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828801"/>
            <a:ext cx="10018713" cy="4128654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ensure connection among borders since the internet will bring different students from different areas.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and tutors will ensure continuity of learning since they are willing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GB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Salido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al., 10)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are free when there are fewer individuals during the online sessions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014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Proposal implementation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39637"/>
            <a:ext cx="10018713" cy="3851564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facilities needed to implement this project are accessible making it easy for the project developers.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requirement is smartphones and internet connection which are easy to access owing to the existing generation of technology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(Gooch et al., 35).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Willingness of the students and tutors to continue learning will ease the implementation of the program too.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643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22612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Proposal implementation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11927"/>
            <a:ext cx="10018713" cy="3879273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Mr. FR charity organization would buy gadgets through the funds dedicated to the project for the students and tutors who does have any.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whole project will cost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500,000, which will be a donation from the charity organization. </a:t>
            </a:r>
          </a:p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gadgets to be bought will range from mini laptops to smartphones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GB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Yel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al., 470)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62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7674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Required gadgets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4"/>
          <a:stretch/>
        </p:blipFill>
        <p:spPr>
          <a:xfrm>
            <a:off x="2671011" y="1825625"/>
            <a:ext cx="6228130" cy="4190164"/>
          </a:xfrm>
        </p:spPr>
      </p:pic>
    </p:spTree>
    <p:extLst>
      <p:ext uri="{BB962C8B-B14F-4D97-AF65-F5344CB8AC3E}">
        <p14:creationId xmlns:p14="http://schemas.microsoft.com/office/powerpoint/2010/main" val="4118536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004455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Proposal implementation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898073"/>
            <a:ext cx="10018713" cy="3893127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connectivity would help the student to attend the online classes without any trouble.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of the gadgets will cost approximately 200,000 dollars.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of internet connection to tutors and students would cost roughly 200,000 dollars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GB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Yel</a:t>
            </a:r>
            <a:r>
              <a:rPr lang="en-GB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et al., 470).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Learners in marginalized areas will  be allocated 50,000 dollars to purchase bundles and the other 50,000dollars will be used to reimburse tutors.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550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464127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expenditure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3927333"/>
              </p:ext>
            </p:extLst>
          </p:nvPr>
        </p:nvGraphicFramePr>
        <p:xfrm>
          <a:off x="2050472" y="1288473"/>
          <a:ext cx="9303327" cy="4530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5236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226127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19745"/>
            <a:ext cx="10018713" cy="3394364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charity proposal will successfully mitigate the education menace.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proposal simply discusses the benefits and implementation phases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project proposal will be beneficial for the learners in different stages of education,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770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073727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53491"/>
            <a:ext cx="10018713" cy="3837709"/>
          </a:xfrm>
        </p:spPr>
        <p:txBody>
          <a:bodyPr>
            <a:normAutofit fontScale="92500"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proposal would ensure that learning continues and it will help develop the students through the pandemic. </a:t>
            </a:r>
          </a:p>
          <a:p>
            <a:r>
              <a:rPr lang="en-GB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would help the education system to surge forward through the year.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would recommend that the project be implemented as      soon as possible. 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84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21305"/>
            <a:ext cx="9869489" cy="4155658"/>
          </a:xfrm>
        </p:spPr>
        <p:txBody>
          <a:bodyPr>
            <a:normAutofit fontScale="92500" lnSpcReduction="10000"/>
          </a:bodyPr>
          <a:lstStyle/>
          <a:p>
            <a:pPr marL="0" indent="-914400" algn="just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Ba, </a:t>
            </a: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Zhichao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al. "Exploring the donation allocation of online charitable crowdfunding based on topical and spatial analysis: Evidence from the </a:t>
            </a: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Tencent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GongYi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 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Processing &amp; Management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57.6 (2020): 102322. </a:t>
            </a:r>
            <a:endParaRPr lang="en-GB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914400" algn="just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914400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Butler, Daniel M., and Miguel M. Pereira. "Are donations to charity an effective incentive for public officials?." 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Experimental Political Science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5.1 (2018): 68-70.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914400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950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526" y="365125"/>
            <a:ext cx="10391274" cy="1934730"/>
          </a:xfrm>
        </p:spPr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39637"/>
            <a:ext cx="10018713" cy="38515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Cronin, Anne M. "Charity PR and the production of social values." 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Relations Capitalism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Palgrave Macmillan, Cham, 2018. 75-103. </a:t>
            </a:r>
            <a:endParaRPr lang="en-GB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Gooch, Daniel, et al. "The benefits and challenges of using crowdfunding to facilitate community-led projects in the context of digital civics." 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Human-Computer Studies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134 (2020): 33-43.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972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89017"/>
            <a:ext cx="9869489" cy="389896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Salido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-Andres, Noelia, et al. "Mapping the field of donation-based crowdfunding for charitable causes: systematic review and conceptual framework." 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VOLUNTAS: International Journal of Voluntary and </a:t>
            </a:r>
            <a:r>
              <a:rPr lang="en-GB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Nonprofit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Organizations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(2020): 1-15. </a:t>
            </a:r>
            <a:endParaRPr lang="en-GB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Yeh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Tsai-Lien, </a:t>
            </a:r>
            <a:r>
              <a:rPr lang="en-GB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Tser-Yieth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Chen, and Cheng-Chun Lee. "Investigating the funding success factors affecting reward-based crowdfunding projects." 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Innovation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21.3 (2019): 466-486.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4918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136</TotalTime>
  <Words>1079</Words>
  <Application>Microsoft Office PowerPoint</Application>
  <PresentationFormat>Widescreen</PresentationFormat>
  <Paragraphs>79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Corbel</vt:lpstr>
      <vt:lpstr>Times New Roman</vt:lpstr>
      <vt:lpstr>Parallax</vt:lpstr>
      <vt:lpstr>Project Proposal</vt:lpstr>
      <vt:lpstr>Introduction </vt:lpstr>
      <vt:lpstr>The proposal </vt:lpstr>
      <vt:lpstr>The proposal</vt:lpstr>
      <vt:lpstr>The proposal</vt:lpstr>
      <vt:lpstr>The proposal</vt:lpstr>
      <vt:lpstr>A student attending online class</vt:lpstr>
      <vt:lpstr>A tutor attending to an online class</vt:lpstr>
      <vt:lpstr>Benefits of the project</vt:lpstr>
      <vt:lpstr>Benefits of the project</vt:lpstr>
      <vt:lpstr>Benefits of the project</vt:lpstr>
      <vt:lpstr>Proposal implementation </vt:lpstr>
      <vt:lpstr>Proposal implementation </vt:lpstr>
      <vt:lpstr>Required gadgets </vt:lpstr>
      <vt:lpstr>Proposal implementation </vt:lpstr>
      <vt:lpstr>Project expenditure </vt:lpstr>
      <vt:lpstr>Conclusion </vt:lpstr>
      <vt:lpstr>Conclusion </vt:lpstr>
      <vt:lpstr>References </vt:lpstr>
      <vt:lpstr>References 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Proposal</dc:title>
  <dc:creator>Windows User</dc:creator>
  <cp:lastModifiedBy>Windows User</cp:lastModifiedBy>
  <cp:revision>28</cp:revision>
  <dcterms:created xsi:type="dcterms:W3CDTF">2020-12-03T07:48:11Z</dcterms:created>
  <dcterms:modified xsi:type="dcterms:W3CDTF">2020-12-03T10:04:50Z</dcterms:modified>
</cp:coreProperties>
</file>