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2"/>
  </p:sldMasterIdLst>
  <p:notesMasterIdLst>
    <p:notesMasterId r:id="rId9"/>
  </p:notesMasterIdLst>
  <p:handoutMasterIdLst>
    <p:handoutMasterId r:id="rId10"/>
  </p:handoutMasterIdLst>
  <p:sldIdLst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>
        <p:scale>
          <a:sx n="81" d="100"/>
          <a:sy n="81" d="100"/>
        </p:scale>
        <p:origin x="-258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746154-3C44-4F06-B2A1-A05C74F39F8A}" type="doc">
      <dgm:prSet loTypeId="urn:microsoft.com/office/officeart/2005/8/layout/hierarchy3" loCatId="hierarchy" qsTypeId="urn:microsoft.com/office/officeart/2005/8/quickstyle/simple5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16FCD792-9905-460B-961B-054170185800}">
      <dgm:prSet/>
      <dgm:spPr/>
      <dgm:t>
        <a:bodyPr/>
        <a:lstStyle/>
        <a:p>
          <a:pPr rtl="0"/>
          <a:r>
            <a:rPr lang="en-US" smtClean="0"/>
            <a:t>Day One</a:t>
          </a:r>
          <a:endParaRPr lang="en-US"/>
        </a:p>
      </dgm:t>
    </dgm:pt>
    <dgm:pt modelId="{1AD830C1-1848-46D8-9FCB-CC897605EEDD}" type="parTrans" cxnId="{AF630939-3389-4B8A-B09D-80DF40CE4F74}">
      <dgm:prSet/>
      <dgm:spPr/>
      <dgm:t>
        <a:bodyPr/>
        <a:lstStyle/>
        <a:p>
          <a:endParaRPr lang="en-US"/>
        </a:p>
      </dgm:t>
    </dgm:pt>
    <dgm:pt modelId="{197C8B96-D82A-490A-BEB2-D363C9B027BC}" type="sibTrans" cxnId="{AF630939-3389-4B8A-B09D-80DF40CE4F74}">
      <dgm:prSet/>
      <dgm:spPr/>
      <dgm:t>
        <a:bodyPr/>
        <a:lstStyle/>
        <a:p>
          <a:endParaRPr lang="en-US"/>
        </a:p>
      </dgm:t>
    </dgm:pt>
    <dgm:pt modelId="{21A0B00F-77FC-4473-843A-75CD647FAB82}">
      <dgm:prSet/>
      <dgm:spPr/>
      <dgm:t>
        <a:bodyPr/>
        <a:lstStyle/>
        <a:p>
          <a:pPr rtl="0"/>
          <a:r>
            <a:rPr lang="en-US" smtClean="0"/>
            <a:t>Maya Ruiz</a:t>
          </a:r>
          <a:endParaRPr lang="en-US"/>
        </a:p>
      </dgm:t>
    </dgm:pt>
    <dgm:pt modelId="{551929EA-689F-408C-ADE0-5269204E38B8}" type="parTrans" cxnId="{FD320CDF-150C-4995-8011-CD2E783F4FDE}">
      <dgm:prSet/>
      <dgm:spPr/>
      <dgm:t>
        <a:bodyPr/>
        <a:lstStyle/>
        <a:p>
          <a:endParaRPr lang="en-US"/>
        </a:p>
      </dgm:t>
    </dgm:pt>
    <dgm:pt modelId="{D68AFE80-C065-4421-984B-AC87742B0F45}" type="sibTrans" cxnId="{FD320CDF-150C-4995-8011-CD2E783F4FDE}">
      <dgm:prSet/>
      <dgm:spPr/>
      <dgm:t>
        <a:bodyPr/>
        <a:lstStyle/>
        <a:p>
          <a:endParaRPr lang="en-US"/>
        </a:p>
      </dgm:t>
    </dgm:pt>
    <dgm:pt modelId="{4866C673-1981-49C8-A3B4-ECC7E96AD617}">
      <dgm:prSet/>
      <dgm:spPr/>
      <dgm:t>
        <a:bodyPr/>
        <a:lstStyle/>
        <a:p>
          <a:pPr rtl="0"/>
          <a:r>
            <a:rPr lang="en-US" smtClean="0"/>
            <a:t>Human Resources Director</a:t>
          </a:r>
          <a:endParaRPr lang="en-US"/>
        </a:p>
      </dgm:t>
    </dgm:pt>
    <dgm:pt modelId="{8468DC51-A70F-47AD-B993-31176B7D43E7}" type="parTrans" cxnId="{CDBD65AB-BF9A-4834-9CE8-D81B6A90F519}">
      <dgm:prSet/>
      <dgm:spPr/>
      <dgm:t>
        <a:bodyPr/>
        <a:lstStyle/>
        <a:p>
          <a:endParaRPr lang="en-US"/>
        </a:p>
      </dgm:t>
    </dgm:pt>
    <dgm:pt modelId="{08B68ED0-27D8-4AC1-B052-9DD8932B6254}" type="sibTrans" cxnId="{CDBD65AB-BF9A-4834-9CE8-D81B6A90F519}">
      <dgm:prSet/>
      <dgm:spPr/>
      <dgm:t>
        <a:bodyPr/>
        <a:lstStyle/>
        <a:p>
          <a:endParaRPr lang="en-US"/>
        </a:p>
      </dgm:t>
    </dgm:pt>
    <dgm:pt modelId="{2F64A26F-4C7E-4A55-9E48-12486AF5762E}">
      <dgm:prSet/>
      <dgm:spPr/>
      <dgm:t>
        <a:bodyPr/>
        <a:lstStyle/>
        <a:p>
          <a:pPr rtl="0"/>
          <a:r>
            <a:rPr lang="en-US" smtClean="0"/>
            <a:t>Day Two</a:t>
          </a:r>
          <a:endParaRPr lang="en-US"/>
        </a:p>
      </dgm:t>
    </dgm:pt>
    <dgm:pt modelId="{A906B976-432D-4338-A34C-C00DCEFE6190}" type="parTrans" cxnId="{635678CC-8B94-46D9-8B0E-F1C66B5A2EE6}">
      <dgm:prSet/>
      <dgm:spPr/>
      <dgm:t>
        <a:bodyPr/>
        <a:lstStyle/>
        <a:p>
          <a:endParaRPr lang="en-US"/>
        </a:p>
      </dgm:t>
    </dgm:pt>
    <dgm:pt modelId="{1A4D1B0E-E3DC-4FD8-A242-037269969DB1}" type="sibTrans" cxnId="{635678CC-8B94-46D9-8B0E-F1C66B5A2EE6}">
      <dgm:prSet/>
      <dgm:spPr/>
      <dgm:t>
        <a:bodyPr/>
        <a:lstStyle/>
        <a:p>
          <a:endParaRPr lang="en-US"/>
        </a:p>
      </dgm:t>
    </dgm:pt>
    <dgm:pt modelId="{669B3CA8-1465-47D9-B885-8AB919E74EE3}">
      <dgm:prSet/>
      <dgm:spPr/>
      <dgm:t>
        <a:bodyPr/>
        <a:lstStyle/>
        <a:p>
          <a:pPr rtl="0"/>
          <a:r>
            <a:rPr lang="en-US" smtClean="0"/>
            <a:t>David Jensen</a:t>
          </a:r>
          <a:endParaRPr lang="en-US"/>
        </a:p>
      </dgm:t>
    </dgm:pt>
    <dgm:pt modelId="{0D2D9CFF-35E1-48A4-A2E2-D2918582AB9B}" type="parTrans" cxnId="{5493DF79-CC45-463D-917F-F33B2175770B}">
      <dgm:prSet/>
      <dgm:spPr/>
      <dgm:t>
        <a:bodyPr/>
        <a:lstStyle/>
        <a:p>
          <a:endParaRPr lang="en-US"/>
        </a:p>
      </dgm:t>
    </dgm:pt>
    <dgm:pt modelId="{863128D7-390D-4009-BB5C-94DEB63A3115}" type="sibTrans" cxnId="{5493DF79-CC45-463D-917F-F33B2175770B}">
      <dgm:prSet/>
      <dgm:spPr/>
      <dgm:t>
        <a:bodyPr/>
        <a:lstStyle/>
        <a:p>
          <a:endParaRPr lang="en-US"/>
        </a:p>
      </dgm:t>
    </dgm:pt>
    <dgm:pt modelId="{7034C8AF-1A24-49E1-B02E-4D927EB2903A}">
      <dgm:prSet/>
      <dgm:spPr/>
      <dgm:t>
        <a:bodyPr/>
        <a:lstStyle/>
        <a:p>
          <a:pPr rtl="0"/>
          <a:r>
            <a:rPr lang="en-US" smtClean="0"/>
            <a:t>Park Operations Director</a:t>
          </a:r>
          <a:endParaRPr lang="en-US"/>
        </a:p>
      </dgm:t>
    </dgm:pt>
    <dgm:pt modelId="{81268A1A-3FBD-42FA-AAA4-8948ABF0EB4A}" type="parTrans" cxnId="{63D9E5FD-0872-4A7B-9CB4-7C55A5ACDF02}">
      <dgm:prSet/>
      <dgm:spPr/>
      <dgm:t>
        <a:bodyPr/>
        <a:lstStyle/>
        <a:p>
          <a:endParaRPr lang="en-US"/>
        </a:p>
      </dgm:t>
    </dgm:pt>
    <dgm:pt modelId="{DD4D0418-7F58-494E-B996-59C15FD8CE63}" type="sibTrans" cxnId="{63D9E5FD-0872-4A7B-9CB4-7C55A5ACDF02}">
      <dgm:prSet/>
      <dgm:spPr/>
      <dgm:t>
        <a:bodyPr/>
        <a:lstStyle/>
        <a:p>
          <a:endParaRPr lang="en-US"/>
        </a:p>
      </dgm:t>
    </dgm:pt>
    <dgm:pt modelId="{2E1872B9-AA0B-4BFA-A6F7-F53B9088DFC5}">
      <dgm:prSet/>
      <dgm:spPr/>
      <dgm:t>
        <a:bodyPr/>
        <a:lstStyle/>
        <a:p>
          <a:pPr rtl="0"/>
          <a:r>
            <a:rPr lang="en-US" smtClean="0"/>
            <a:t>Day Three</a:t>
          </a:r>
          <a:endParaRPr lang="en-US"/>
        </a:p>
      </dgm:t>
    </dgm:pt>
    <dgm:pt modelId="{D1BBD658-607D-422B-A416-2A592076BDDD}" type="parTrans" cxnId="{B51E6D60-A059-459E-ADF1-304704D354D9}">
      <dgm:prSet/>
      <dgm:spPr/>
      <dgm:t>
        <a:bodyPr/>
        <a:lstStyle/>
        <a:p>
          <a:endParaRPr lang="en-US"/>
        </a:p>
      </dgm:t>
    </dgm:pt>
    <dgm:pt modelId="{5ED3F790-F9D0-469D-A40A-71F256B7584F}" type="sibTrans" cxnId="{B51E6D60-A059-459E-ADF1-304704D354D9}">
      <dgm:prSet/>
      <dgm:spPr/>
      <dgm:t>
        <a:bodyPr/>
        <a:lstStyle/>
        <a:p>
          <a:endParaRPr lang="en-US"/>
        </a:p>
      </dgm:t>
    </dgm:pt>
    <dgm:pt modelId="{82ABD333-143D-4D37-8604-1CB7E7CED6C6}">
      <dgm:prSet/>
      <dgm:spPr/>
      <dgm:t>
        <a:bodyPr/>
        <a:lstStyle/>
        <a:p>
          <a:pPr rtl="0"/>
          <a:r>
            <a:rPr lang="en-US" smtClean="0"/>
            <a:t>Ken Lee</a:t>
          </a:r>
          <a:endParaRPr lang="en-US"/>
        </a:p>
      </dgm:t>
    </dgm:pt>
    <dgm:pt modelId="{31E29951-71A5-4DA2-A031-9F689436B09B}" type="parTrans" cxnId="{5F46D87A-699A-41EC-86D6-31F2ED5FA065}">
      <dgm:prSet/>
      <dgm:spPr/>
      <dgm:t>
        <a:bodyPr/>
        <a:lstStyle/>
        <a:p>
          <a:endParaRPr lang="en-US"/>
        </a:p>
      </dgm:t>
    </dgm:pt>
    <dgm:pt modelId="{7286E47F-7FC7-494A-B53F-263543B331C3}" type="sibTrans" cxnId="{5F46D87A-699A-41EC-86D6-31F2ED5FA065}">
      <dgm:prSet/>
      <dgm:spPr/>
      <dgm:t>
        <a:bodyPr/>
        <a:lstStyle/>
        <a:p>
          <a:endParaRPr lang="en-US"/>
        </a:p>
      </dgm:t>
    </dgm:pt>
    <dgm:pt modelId="{49CEA99E-F9CD-4CEA-85AC-A129BE404CA2}">
      <dgm:prSet/>
      <dgm:spPr/>
      <dgm:t>
        <a:bodyPr/>
        <a:lstStyle/>
        <a:p>
          <a:pPr rtl="0"/>
          <a:r>
            <a:rPr lang="en-US" smtClean="0"/>
            <a:t>Safety Director</a:t>
          </a:r>
          <a:endParaRPr lang="en-US"/>
        </a:p>
      </dgm:t>
    </dgm:pt>
    <dgm:pt modelId="{6A12445C-3641-4412-8971-838533CF5CD0}" type="parTrans" cxnId="{A10531B6-8EDB-4C8C-89DF-3EE06F0C8A49}">
      <dgm:prSet/>
      <dgm:spPr/>
      <dgm:t>
        <a:bodyPr/>
        <a:lstStyle/>
        <a:p>
          <a:endParaRPr lang="en-US"/>
        </a:p>
      </dgm:t>
    </dgm:pt>
    <dgm:pt modelId="{AB888124-8427-4899-A61D-223E9F9514B8}" type="sibTrans" cxnId="{A10531B6-8EDB-4C8C-89DF-3EE06F0C8A49}">
      <dgm:prSet/>
      <dgm:spPr/>
      <dgm:t>
        <a:bodyPr/>
        <a:lstStyle/>
        <a:p>
          <a:endParaRPr lang="en-US"/>
        </a:p>
      </dgm:t>
    </dgm:pt>
    <dgm:pt modelId="{07CE2758-EE94-4C01-8AF2-F80AA1E718A3}" type="pres">
      <dgm:prSet presAssocID="{41746154-3C44-4F06-B2A1-A05C74F39F8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D0049A1-04B4-4D17-BB35-977715A5D6A0}" type="pres">
      <dgm:prSet presAssocID="{16FCD792-9905-460B-961B-054170185800}" presName="root" presStyleCnt="0"/>
      <dgm:spPr/>
    </dgm:pt>
    <dgm:pt modelId="{FE3DEFA0-93D6-4797-BBAC-1224DF55EE12}" type="pres">
      <dgm:prSet presAssocID="{16FCD792-9905-460B-961B-054170185800}" presName="rootComposite" presStyleCnt="0"/>
      <dgm:spPr/>
    </dgm:pt>
    <dgm:pt modelId="{C8A7444F-F834-40E9-AB31-7649F30CCFFF}" type="pres">
      <dgm:prSet presAssocID="{16FCD792-9905-460B-961B-054170185800}" presName="rootText" presStyleLbl="node1" presStyleIdx="0" presStyleCnt="3"/>
      <dgm:spPr/>
      <dgm:t>
        <a:bodyPr/>
        <a:lstStyle/>
        <a:p>
          <a:endParaRPr lang="en-US"/>
        </a:p>
      </dgm:t>
    </dgm:pt>
    <dgm:pt modelId="{89F71E1E-486E-4494-90E7-BD99DB7746A4}" type="pres">
      <dgm:prSet presAssocID="{16FCD792-9905-460B-961B-054170185800}" presName="rootConnector" presStyleLbl="node1" presStyleIdx="0" presStyleCnt="3"/>
      <dgm:spPr/>
      <dgm:t>
        <a:bodyPr/>
        <a:lstStyle/>
        <a:p>
          <a:endParaRPr lang="en-US"/>
        </a:p>
      </dgm:t>
    </dgm:pt>
    <dgm:pt modelId="{3BFD8677-AA0C-4075-8FFC-724FE64F3DEE}" type="pres">
      <dgm:prSet presAssocID="{16FCD792-9905-460B-961B-054170185800}" presName="childShape" presStyleCnt="0"/>
      <dgm:spPr/>
    </dgm:pt>
    <dgm:pt modelId="{4CBC57FA-764D-41E3-882A-959882BEFCE2}" type="pres">
      <dgm:prSet presAssocID="{551929EA-689F-408C-ADE0-5269204E38B8}" presName="Name13" presStyleLbl="parChTrans1D2" presStyleIdx="0" presStyleCnt="6"/>
      <dgm:spPr/>
      <dgm:t>
        <a:bodyPr/>
        <a:lstStyle/>
        <a:p>
          <a:endParaRPr lang="en-US"/>
        </a:p>
      </dgm:t>
    </dgm:pt>
    <dgm:pt modelId="{BE56077E-2429-4940-8CE9-E58428E78542}" type="pres">
      <dgm:prSet presAssocID="{21A0B00F-77FC-4473-843A-75CD647FAB82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3D9AA8-D417-4BD8-B1C2-88703D5B9520}" type="pres">
      <dgm:prSet presAssocID="{8468DC51-A70F-47AD-B993-31176B7D43E7}" presName="Name13" presStyleLbl="parChTrans1D2" presStyleIdx="1" presStyleCnt="6"/>
      <dgm:spPr/>
      <dgm:t>
        <a:bodyPr/>
        <a:lstStyle/>
        <a:p>
          <a:endParaRPr lang="en-US"/>
        </a:p>
      </dgm:t>
    </dgm:pt>
    <dgm:pt modelId="{C98D0700-C0D6-439F-8EC2-85382BB548F6}" type="pres">
      <dgm:prSet presAssocID="{4866C673-1981-49C8-A3B4-ECC7E96AD617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D272E3-19AF-41C0-8469-863362CE542E}" type="pres">
      <dgm:prSet presAssocID="{2F64A26F-4C7E-4A55-9E48-12486AF5762E}" presName="root" presStyleCnt="0"/>
      <dgm:spPr/>
    </dgm:pt>
    <dgm:pt modelId="{A4B437BD-1DE4-44FE-A378-81395FF27DF3}" type="pres">
      <dgm:prSet presAssocID="{2F64A26F-4C7E-4A55-9E48-12486AF5762E}" presName="rootComposite" presStyleCnt="0"/>
      <dgm:spPr/>
    </dgm:pt>
    <dgm:pt modelId="{31F3F666-2C90-4B6F-811E-82E44A2123DC}" type="pres">
      <dgm:prSet presAssocID="{2F64A26F-4C7E-4A55-9E48-12486AF5762E}" presName="rootText" presStyleLbl="node1" presStyleIdx="1" presStyleCnt="3"/>
      <dgm:spPr/>
      <dgm:t>
        <a:bodyPr/>
        <a:lstStyle/>
        <a:p>
          <a:endParaRPr lang="en-US"/>
        </a:p>
      </dgm:t>
    </dgm:pt>
    <dgm:pt modelId="{9D9CD44B-513A-4607-AD20-2E458C57981C}" type="pres">
      <dgm:prSet presAssocID="{2F64A26F-4C7E-4A55-9E48-12486AF5762E}" presName="rootConnector" presStyleLbl="node1" presStyleIdx="1" presStyleCnt="3"/>
      <dgm:spPr/>
      <dgm:t>
        <a:bodyPr/>
        <a:lstStyle/>
        <a:p>
          <a:endParaRPr lang="en-US"/>
        </a:p>
      </dgm:t>
    </dgm:pt>
    <dgm:pt modelId="{118CE000-FB37-4DC8-B074-AA0BC25736C8}" type="pres">
      <dgm:prSet presAssocID="{2F64A26F-4C7E-4A55-9E48-12486AF5762E}" presName="childShape" presStyleCnt="0"/>
      <dgm:spPr/>
    </dgm:pt>
    <dgm:pt modelId="{C42571DA-E463-4809-AF0C-C93079A63020}" type="pres">
      <dgm:prSet presAssocID="{0D2D9CFF-35E1-48A4-A2E2-D2918582AB9B}" presName="Name13" presStyleLbl="parChTrans1D2" presStyleIdx="2" presStyleCnt="6"/>
      <dgm:spPr/>
      <dgm:t>
        <a:bodyPr/>
        <a:lstStyle/>
        <a:p>
          <a:endParaRPr lang="en-US"/>
        </a:p>
      </dgm:t>
    </dgm:pt>
    <dgm:pt modelId="{906ED1F2-A766-4901-B730-4183BA781778}" type="pres">
      <dgm:prSet presAssocID="{669B3CA8-1465-47D9-B885-8AB919E74EE3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9EA1CC-0081-4721-A6AE-455AD1E04601}" type="pres">
      <dgm:prSet presAssocID="{81268A1A-3FBD-42FA-AAA4-8948ABF0EB4A}" presName="Name13" presStyleLbl="parChTrans1D2" presStyleIdx="3" presStyleCnt="6"/>
      <dgm:spPr/>
      <dgm:t>
        <a:bodyPr/>
        <a:lstStyle/>
        <a:p>
          <a:endParaRPr lang="en-US"/>
        </a:p>
      </dgm:t>
    </dgm:pt>
    <dgm:pt modelId="{0B6E2658-81B9-46AE-B8E3-8A9CCD3525DB}" type="pres">
      <dgm:prSet presAssocID="{7034C8AF-1A24-49E1-B02E-4D927EB2903A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75B3C4-95CA-40A5-8501-86A1E63CF612}" type="pres">
      <dgm:prSet presAssocID="{2E1872B9-AA0B-4BFA-A6F7-F53B9088DFC5}" presName="root" presStyleCnt="0"/>
      <dgm:spPr/>
    </dgm:pt>
    <dgm:pt modelId="{5361895A-F13E-4AF2-A67A-E26118840A05}" type="pres">
      <dgm:prSet presAssocID="{2E1872B9-AA0B-4BFA-A6F7-F53B9088DFC5}" presName="rootComposite" presStyleCnt="0"/>
      <dgm:spPr/>
    </dgm:pt>
    <dgm:pt modelId="{C66F4F3C-F388-4DD3-9CC7-3899072A6B72}" type="pres">
      <dgm:prSet presAssocID="{2E1872B9-AA0B-4BFA-A6F7-F53B9088DFC5}" presName="rootText" presStyleLbl="node1" presStyleIdx="2" presStyleCnt="3"/>
      <dgm:spPr/>
      <dgm:t>
        <a:bodyPr/>
        <a:lstStyle/>
        <a:p>
          <a:endParaRPr lang="en-US"/>
        </a:p>
      </dgm:t>
    </dgm:pt>
    <dgm:pt modelId="{AD00DEDC-6395-451F-A78D-FDFBACC815D2}" type="pres">
      <dgm:prSet presAssocID="{2E1872B9-AA0B-4BFA-A6F7-F53B9088DFC5}" presName="rootConnector" presStyleLbl="node1" presStyleIdx="2" presStyleCnt="3"/>
      <dgm:spPr/>
      <dgm:t>
        <a:bodyPr/>
        <a:lstStyle/>
        <a:p>
          <a:endParaRPr lang="en-US"/>
        </a:p>
      </dgm:t>
    </dgm:pt>
    <dgm:pt modelId="{07F195B5-94B3-4FE2-981B-71B4BCF3F672}" type="pres">
      <dgm:prSet presAssocID="{2E1872B9-AA0B-4BFA-A6F7-F53B9088DFC5}" presName="childShape" presStyleCnt="0"/>
      <dgm:spPr/>
    </dgm:pt>
    <dgm:pt modelId="{6187FD39-F7CE-4644-807E-94B875DB81DA}" type="pres">
      <dgm:prSet presAssocID="{31E29951-71A5-4DA2-A031-9F689436B09B}" presName="Name13" presStyleLbl="parChTrans1D2" presStyleIdx="4" presStyleCnt="6"/>
      <dgm:spPr/>
      <dgm:t>
        <a:bodyPr/>
        <a:lstStyle/>
        <a:p>
          <a:endParaRPr lang="en-US"/>
        </a:p>
      </dgm:t>
    </dgm:pt>
    <dgm:pt modelId="{AA92DD97-ED18-4225-8F4A-1BF51CA5CC7E}" type="pres">
      <dgm:prSet presAssocID="{82ABD333-143D-4D37-8604-1CB7E7CED6C6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8DDF6-97A2-403C-8314-06E03CD552C6}" type="pres">
      <dgm:prSet presAssocID="{6A12445C-3641-4412-8971-838533CF5CD0}" presName="Name13" presStyleLbl="parChTrans1D2" presStyleIdx="5" presStyleCnt="6"/>
      <dgm:spPr/>
      <dgm:t>
        <a:bodyPr/>
        <a:lstStyle/>
        <a:p>
          <a:endParaRPr lang="en-US"/>
        </a:p>
      </dgm:t>
    </dgm:pt>
    <dgm:pt modelId="{E26DAA89-36D2-4609-B550-9B8CD053B61B}" type="pres">
      <dgm:prSet presAssocID="{49CEA99E-F9CD-4CEA-85AC-A129BE404CA2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BD65AB-BF9A-4834-9CE8-D81B6A90F519}" srcId="{16FCD792-9905-460B-961B-054170185800}" destId="{4866C673-1981-49C8-A3B4-ECC7E96AD617}" srcOrd="1" destOrd="0" parTransId="{8468DC51-A70F-47AD-B993-31176B7D43E7}" sibTransId="{08B68ED0-27D8-4AC1-B052-9DD8932B6254}"/>
    <dgm:cxn modelId="{635678CC-8B94-46D9-8B0E-F1C66B5A2EE6}" srcId="{41746154-3C44-4F06-B2A1-A05C74F39F8A}" destId="{2F64A26F-4C7E-4A55-9E48-12486AF5762E}" srcOrd="1" destOrd="0" parTransId="{A906B976-432D-4338-A34C-C00DCEFE6190}" sibTransId="{1A4D1B0E-E3DC-4FD8-A242-037269969DB1}"/>
    <dgm:cxn modelId="{003BE730-12CF-4821-AC28-B5B557843EFD}" type="presOf" srcId="{551929EA-689F-408C-ADE0-5269204E38B8}" destId="{4CBC57FA-764D-41E3-882A-959882BEFCE2}" srcOrd="0" destOrd="0" presId="urn:microsoft.com/office/officeart/2005/8/layout/hierarchy3"/>
    <dgm:cxn modelId="{5F46D87A-699A-41EC-86D6-31F2ED5FA065}" srcId="{2E1872B9-AA0B-4BFA-A6F7-F53B9088DFC5}" destId="{82ABD333-143D-4D37-8604-1CB7E7CED6C6}" srcOrd="0" destOrd="0" parTransId="{31E29951-71A5-4DA2-A031-9F689436B09B}" sibTransId="{7286E47F-7FC7-494A-B53F-263543B331C3}"/>
    <dgm:cxn modelId="{55CAF345-F5A5-40D7-A5AD-13F0B8FAB20B}" type="presOf" srcId="{41746154-3C44-4F06-B2A1-A05C74F39F8A}" destId="{07CE2758-EE94-4C01-8AF2-F80AA1E718A3}" srcOrd="0" destOrd="0" presId="urn:microsoft.com/office/officeart/2005/8/layout/hierarchy3"/>
    <dgm:cxn modelId="{B6AE092F-2256-47CD-9BB3-21FAF797697B}" type="presOf" srcId="{16FCD792-9905-460B-961B-054170185800}" destId="{89F71E1E-486E-4494-90E7-BD99DB7746A4}" srcOrd="1" destOrd="0" presId="urn:microsoft.com/office/officeart/2005/8/layout/hierarchy3"/>
    <dgm:cxn modelId="{C40C7F72-DF57-46EF-8E2F-C325DB227180}" type="presOf" srcId="{7034C8AF-1A24-49E1-B02E-4D927EB2903A}" destId="{0B6E2658-81B9-46AE-B8E3-8A9CCD3525DB}" srcOrd="0" destOrd="0" presId="urn:microsoft.com/office/officeart/2005/8/layout/hierarchy3"/>
    <dgm:cxn modelId="{FD320CDF-150C-4995-8011-CD2E783F4FDE}" srcId="{16FCD792-9905-460B-961B-054170185800}" destId="{21A0B00F-77FC-4473-843A-75CD647FAB82}" srcOrd="0" destOrd="0" parTransId="{551929EA-689F-408C-ADE0-5269204E38B8}" sibTransId="{D68AFE80-C065-4421-984B-AC87742B0F45}"/>
    <dgm:cxn modelId="{7E5BEB07-449A-460F-A4FA-88AAC4C401C6}" type="presOf" srcId="{82ABD333-143D-4D37-8604-1CB7E7CED6C6}" destId="{AA92DD97-ED18-4225-8F4A-1BF51CA5CC7E}" srcOrd="0" destOrd="0" presId="urn:microsoft.com/office/officeart/2005/8/layout/hierarchy3"/>
    <dgm:cxn modelId="{180DE8FC-6C66-40F1-BD48-56583C12CCC7}" type="presOf" srcId="{2E1872B9-AA0B-4BFA-A6F7-F53B9088DFC5}" destId="{C66F4F3C-F388-4DD3-9CC7-3899072A6B72}" srcOrd="0" destOrd="0" presId="urn:microsoft.com/office/officeart/2005/8/layout/hierarchy3"/>
    <dgm:cxn modelId="{63D9E5FD-0872-4A7B-9CB4-7C55A5ACDF02}" srcId="{2F64A26F-4C7E-4A55-9E48-12486AF5762E}" destId="{7034C8AF-1A24-49E1-B02E-4D927EB2903A}" srcOrd="1" destOrd="0" parTransId="{81268A1A-3FBD-42FA-AAA4-8948ABF0EB4A}" sibTransId="{DD4D0418-7F58-494E-B996-59C15FD8CE63}"/>
    <dgm:cxn modelId="{850D9ACD-6E5D-4FFA-AB27-D1F15FE281AE}" type="presOf" srcId="{2E1872B9-AA0B-4BFA-A6F7-F53B9088DFC5}" destId="{AD00DEDC-6395-451F-A78D-FDFBACC815D2}" srcOrd="1" destOrd="0" presId="urn:microsoft.com/office/officeart/2005/8/layout/hierarchy3"/>
    <dgm:cxn modelId="{AF630939-3389-4B8A-B09D-80DF40CE4F74}" srcId="{41746154-3C44-4F06-B2A1-A05C74F39F8A}" destId="{16FCD792-9905-460B-961B-054170185800}" srcOrd="0" destOrd="0" parTransId="{1AD830C1-1848-46D8-9FCB-CC897605EEDD}" sibTransId="{197C8B96-D82A-490A-BEB2-D363C9B027BC}"/>
    <dgm:cxn modelId="{97A26314-056C-4D6C-AA93-9EF797562B7B}" type="presOf" srcId="{81268A1A-3FBD-42FA-AAA4-8948ABF0EB4A}" destId="{479EA1CC-0081-4721-A6AE-455AD1E04601}" srcOrd="0" destOrd="0" presId="urn:microsoft.com/office/officeart/2005/8/layout/hierarchy3"/>
    <dgm:cxn modelId="{946C3968-4CB9-4025-BEE7-C290A640BA0C}" type="presOf" srcId="{2F64A26F-4C7E-4A55-9E48-12486AF5762E}" destId="{31F3F666-2C90-4B6F-811E-82E44A2123DC}" srcOrd="0" destOrd="0" presId="urn:microsoft.com/office/officeart/2005/8/layout/hierarchy3"/>
    <dgm:cxn modelId="{B51E6D60-A059-459E-ADF1-304704D354D9}" srcId="{41746154-3C44-4F06-B2A1-A05C74F39F8A}" destId="{2E1872B9-AA0B-4BFA-A6F7-F53B9088DFC5}" srcOrd="2" destOrd="0" parTransId="{D1BBD658-607D-422B-A416-2A592076BDDD}" sibTransId="{5ED3F790-F9D0-469D-A40A-71F256B7584F}"/>
    <dgm:cxn modelId="{5493DF79-CC45-463D-917F-F33B2175770B}" srcId="{2F64A26F-4C7E-4A55-9E48-12486AF5762E}" destId="{669B3CA8-1465-47D9-B885-8AB919E74EE3}" srcOrd="0" destOrd="0" parTransId="{0D2D9CFF-35E1-48A4-A2E2-D2918582AB9B}" sibTransId="{863128D7-390D-4009-BB5C-94DEB63A3115}"/>
    <dgm:cxn modelId="{699CD796-EEFF-4DD6-B4A5-8E6D0069F263}" type="presOf" srcId="{6A12445C-3641-4412-8971-838533CF5CD0}" destId="{E6C8DDF6-97A2-403C-8314-06E03CD552C6}" srcOrd="0" destOrd="0" presId="urn:microsoft.com/office/officeart/2005/8/layout/hierarchy3"/>
    <dgm:cxn modelId="{ED699BC6-A958-44F0-8453-8CE3A0B905E3}" type="presOf" srcId="{2F64A26F-4C7E-4A55-9E48-12486AF5762E}" destId="{9D9CD44B-513A-4607-AD20-2E458C57981C}" srcOrd="1" destOrd="0" presId="urn:microsoft.com/office/officeart/2005/8/layout/hierarchy3"/>
    <dgm:cxn modelId="{D2553904-B205-4CCD-9D34-3A00366281AB}" type="presOf" srcId="{21A0B00F-77FC-4473-843A-75CD647FAB82}" destId="{BE56077E-2429-4940-8CE9-E58428E78542}" srcOrd="0" destOrd="0" presId="urn:microsoft.com/office/officeart/2005/8/layout/hierarchy3"/>
    <dgm:cxn modelId="{887AAC15-6523-4490-8E41-042408346D2D}" type="presOf" srcId="{8468DC51-A70F-47AD-B993-31176B7D43E7}" destId="{BB3D9AA8-D417-4BD8-B1C2-88703D5B9520}" srcOrd="0" destOrd="0" presId="urn:microsoft.com/office/officeart/2005/8/layout/hierarchy3"/>
    <dgm:cxn modelId="{7C42ED50-499C-4812-A071-A4A4CBF50754}" type="presOf" srcId="{16FCD792-9905-460B-961B-054170185800}" destId="{C8A7444F-F834-40E9-AB31-7649F30CCFFF}" srcOrd="0" destOrd="0" presId="urn:microsoft.com/office/officeart/2005/8/layout/hierarchy3"/>
    <dgm:cxn modelId="{DE51DC3D-5417-4248-A2C2-46AC26083C3D}" type="presOf" srcId="{31E29951-71A5-4DA2-A031-9F689436B09B}" destId="{6187FD39-F7CE-4644-807E-94B875DB81DA}" srcOrd="0" destOrd="0" presId="urn:microsoft.com/office/officeart/2005/8/layout/hierarchy3"/>
    <dgm:cxn modelId="{8347F06B-3A5C-4248-B6B3-9CCA3DC5D665}" type="presOf" srcId="{49CEA99E-F9CD-4CEA-85AC-A129BE404CA2}" destId="{E26DAA89-36D2-4609-B550-9B8CD053B61B}" srcOrd="0" destOrd="0" presId="urn:microsoft.com/office/officeart/2005/8/layout/hierarchy3"/>
    <dgm:cxn modelId="{98E9EE7C-57B3-450F-A614-22D11BBC2BD3}" type="presOf" srcId="{4866C673-1981-49C8-A3B4-ECC7E96AD617}" destId="{C98D0700-C0D6-439F-8EC2-85382BB548F6}" srcOrd="0" destOrd="0" presId="urn:microsoft.com/office/officeart/2005/8/layout/hierarchy3"/>
    <dgm:cxn modelId="{F2E4228D-35C7-4B83-97DF-4CF2AB655466}" type="presOf" srcId="{669B3CA8-1465-47D9-B885-8AB919E74EE3}" destId="{906ED1F2-A766-4901-B730-4183BA781778}" srcOrd="0" destOrd="0" presId="urn:microsoft.com/office/officeart/2005/8/layout/hierarchy3"/>
    <dgm:cxn modelId="{AC598128-5546-45E5-AFD9-EE74DFF5E02C}" type="presOf" srcId="{0D2D9CFF-35E1-48A4-A2E2-D2918582AB9B}" destId="{C42571DA-E463-4809-AF0C-C93079A63020}" srcOrd="0" destOrd="0" presId="urn:microsoft.com/office/officeart/2005/8/layout/hierarchy3"/>
    <dgm:cxn modelId="{A10531B6-8EDB-4C8C-89DF-3EE06F0C8A49}" srcId="{2E1872B9-AA0B-4BFA-A6F7-F53B9088DFC5}" destId="{49CEA99E-F9CD-4CEA-85AC-A129BE404CA2}" srcOrd="1" destOrd="0" parTransId="{6A12445C-3641-4412-8971-838533CF5CD0}" sibTransId="{AB888124-8427-4899-A61D-223E9F9514B8}"/>
    <dgm:cxn modelId="{418C3A69-FE57-4CD4-BEEE-0FBC2775AFD5}" type="presParOf" srcId="{07CE2758-EE94-4C01-8AF2-F80AA1E718A3}" destId="{AD0049A1-04B4-4D17-BB35-977715A5D6A0}" srcOrd="0" destOrd="0" presId="urn:microsoft.com/office/officeart/2005/8/layout/hierarchy3"/>
    <dgm:cxn modelId="{626CC3C4-8D62-41DE-A4A7-2F35D692B8B9}" type="presParOf" srcId="{AD0049A1-04B4-4D17-BB35-977715A5D6A0}" destId="{FE3DEFA0-93D6-4797-BBAC-1224DF55EE12}" srcOrd="0" destOrd="0" presId="urn:microsoft.com/office/officeart/2005/8/layout/hierarchy3"/>
    <dgm:cxn modelId="{0B38C1C9-E2B0-4EFD-808E-44FC2CE07D8D}" type="presParOf" srcId="{FE3DEFA0-93D6-4797-BBAC-1224DF55EE12}" destId="{C8A7444F-F834-40E9-AB31-7649F30CCFFF}" srcOrd="0" destOrd="0" presId="urn:microsoft.com/office/officeart/2005/8/layout/hierarchy3"/>
    <dgm:cxn modelId="{9632EB4E-63AE-4AE0-B428-857D9AA82670}" type="presParOf" srcId="{FE3DEFA0-93D6-4797-BBAC-1224DF55EE12}" destId="{89F71E1E-486E-4494-90E7-BD99DB7746A4}" srcOrd="1" destOrd="0" presId="urn:microsoft.com/office/officeart/2005/8/layout/hierarchy3"/>
    <dgm:cxn modelId="{96C15784-DA7D-4F0B-BD87-736B8266A829}" type="presParOf" srcId="{AD0049A1-04B4-4D17-BB35-977715A5D6A0}" destId="{3BFD8677-AA0C-4075-8FFC-724FE64F3DEE}" srcOrd="1" destOrd="0" presId="urn:microsoft.com/office/officeart/2005/8/layout/hierarchy3"/>
    <dgm:cxn modelId="{7C5F24E0-C3A3-4804-8325-D972773FB640}" type="presParOf" srcId="{3BFD8677-AA0C-4075-8FFC-724FE64F3DEE}" destId="{4CBC57FA-764D-41E3-882A-959882BEFCE2}" srcOrd="0" destOrd="0" presId="urn:microsoft.com/office/officeart/2005/8/layout/hierarchy3"/>
    <dgm:cxn modelId="{6E92CB41-DC2C-455D-B2BE-7C66220F6ED3}" type="presParOf" srcId="{3BFD8677-AA0C-4075-8FFC-724FE64F3DEE}" destId="{BE56077E-2429-4940-8CE9-E58428E78542}" srcOrd="1" destOrd="0" presId="urn:microsoft.com/office/officeart/2005/8/layout/hierarchy3"/>
    <dgm:cxn modelId="{A441E5E5-1735-4343-B29E-BA49865F0E59}" type="presParOf" srcId="{3BFD8677-AA0C-4075-8FFC-724FE64F3DEE}" destId="{BB3D9AA8-D417-4BD8-B1C2-88703D5B9520}" srcOrd="2" destOrd="0" presId="urn:microsoft.com/office/officeart/2005/8/layout/hierarchy3"/>
    <dgm:cxn modelId="{0EB0F44D-477D-470B-A0B4-8AA7CB28A27D}" type="presParOf" srcId="{3BFD8677-AA0C-4075-8FFC-724FE64F3DEE}" destId="{C98D0700-C0D6-439F-8EC2-85382BB548F6}" srcOrd="3" destOrd="0" presId="urn:microsoft.com/office/officeart/2005/8/layout/hierarchy3"/>
    <dgm:cxn modelId="{2C5B6068-A1E9-4FA6-B2EA-0066DF9981AF}" type="presParOf" srcId="{07CE2758-EE94-4C01-8AF2-F80AA1E718A3}" destId="{ABD272E3-19AF-41C0-8469-863362CE542E}" srcOrd="1" destOrd="0" presId="urn:microsoft.com/office/officeart/2005/8/layout/hierarchy3"/>
    <dgm:cxn modelId="{F723A5FE-DDE3-4FD9-BCD5-0DFEF3BB1BEC}" type="presParOf" srcId="{ABD272E3-19AF-41C0-8469-863362CE542E}" destId="{A4B437BD-1DE4-44FE-A378-81395FF27DF3}" srcOrd="0" destOrd="0" presId="urn:microsoft.com/office/officeart/2005/8/layout/hierarchy3"/>
    <dgm:cxn modelId="{F89231EB-AE38-4140-8E9E-05C46B60B3A5}" type="presParOf" srcId="{A4B437BD-1DE4-44FE-A378-81395FF27DF3}" destId="{31F3F666-2C90-4B6F-811E-82E44A2123DC}" srcOrd="0" destOrd="0" presId="urn:microsoft.com/office/officeart/2005/8/layout/hierarchy3"/>
    <dgm:cxn modelId="{E8FC1C8E-085A-4155-94B9-D9245A43C4EC}" type="presParOf" srcId="{A4B437BD-1DE4-44FE-A378-81395FF27DF3}" destId="{9D9CD44B-513A-4607-AD20-2E458C57981C}" srcOrd="1" destOrd="0" presId="urn:microsoft.com/office/officeart/2005/8/layout/hierarchy3"/>
    <dgm:cxn modelId="{D2389E74-3AA6-4756-B0D6-4CC82A828489}" type="presParOf" srcId="{ABD272E3-19AF-41C0-8469-863362CE542E}" destId="{118CE000-FB37-4DC8-B074-AA0BC25736C8}" srcOrd="1" destOrd="0" presId="urn:microsoft.com/office/officeart/2005/8/layout/hierarchy3"/>
    <dgm:cxn modelId="{D2C2C940-5753-49F6-A20E-61803B18D246}" type="presParOf" srcId="{118CE000-FB37-4DC8-B074-AA0BC25736C8}" destId="{C42571DA-E463-4809-AF0C-C93079A63020}" srcOrd="0" destOrd="0" presId="urn:microsoft.com/office/officeart/2005/8/layout/hierarchy3"/>
    <dgm:cxn modelId="{CE1A740B-2E06-432F-9527-14020D757253}" type="presParOf" srcId="{118CE000-FB37-4DC8-B074-AA0BC25736C8}" destId="{906ED1F2-A766-4901-B730-4183BA781778}" srcOrd="1" destOrd="0" presId="urn:microsoft.com/office/officeart/2005/8/layout/hierarchy3"/>
    <dgm:cxn modelId="{10A3B80B-4603-4F32-850B-D7221C0576C5}" type="presParOf" srcId="{118CE000-FB37-4DC8-B074-AA0BC25736C8}" destId="{479EA1CC-0081-4721-A6AE-455AD1E04601}" srcOrd="2" destOrd="0" presId="urn:microsoft.com/office/officeart/2005/8/layout/hierarchy3"/>
    <dgm:cxn modelId="{D824DF61-2FE8-42EF-817A-105BA1245C69}" type="presParOf" srcId="{118CE000-FB37-4DC8-B074-AA0BC25736C8}" destId="{0B6E2658-81B9-46AE-B8E3-8A9CCD3525DB}" srcOrd="3" destOrd="0" presId="urn:microsoft.com/office/officeart/2005/8/layout/hierarchy3"/>
    <dgm:cxn modelId="{53A49BDD-0F3E-4941-9222-ABB04331365E}" type="presParOf" srcId="{07CE2758-EE94-4C01-8AF2-F80AA1E718A3}" destId="{8F75B3C4-95CA-40A5-8501-86A1E63CF612}" srcOrd="2" destOrd="0" presId="urn:microsoft.com/office/officeart/2005/8/layout/hierarchy3"/>
    <dgm:cxn modelId="{3FE748FC-2D1B-4860-9260-F96AC128F92D}" type="presParOf" srcId="{8F75B3C4-95CA-40A5-8501-86A1E63CF612}" destId="{5361895A-F13E-4AF2-A67A-E26118840A05}" srcOrd="0" destOrd="0" presId="urn:microsoft.com/office/officeart/2005/8/layout/hierarchy3"/>
    <dgm:cxn modelId="{E2919E48-EE7C-4D20-9052-B266FB61270E}" type="presParOf" srcId="{5361895A-F13E-4AF2-A67A-E26118840A05}" destId="{C66F4F3C-F388-4DD3-9CC7-3899072A6B72}" srcOrd="0" destOrd="0" presId="urn:microsoft.com/office/officeart/2005/8/layout/hierarchy3"/>
    <dgm:cxn modelId="{6B1B5B52-4D55-47DB-9984-04A0CA69607C}" type="presParOf" srcId="{5361895A-F13E-4AF2-A67A-E26118840A05}" destId="{AD00DEDC-6395-451F-A78D-FDFBACC815D2}" srcOrd="1" destOrd="0" presId="urn:microsoft.com/office/officeart/2005/8/layout/hierarchy3"/>
    <dgm:cxn modelId="{C8234B53-482B-4CCB-9F9B-AE627BDBF00E}" type="presParOf" srcId="{8F75B3C4-95CA-40A5-8501-86A1E63CF612}" destId="{07F195B5-94B3-4FE2-981B-71B4BCF3F672}" srcOrd="1" destOrd="0" presId="urn:microsoft.com/office/officeart/2005/8/layout/hierarchy3"/>
    <dgm:cxn modelId="{6F0D5B1A-D45E-4B87-9B1D-A7473BB48F61}" type="presParOf" srcId="{07F195B5-94B3-4FE2-981B-71B4BCF3F672}" destId="{6187FD39-F7CE-4644-807E-94B875DB81DA}" srcOrd="0" destOrd="0" presId="urn:microsoft.com/office/officeart/2005/8/layout/hierarchy3"/>
    <dgm:cxn modelId="{B55CB45E-EB80-4A82-8A6C-EDBE348DAF5D}" type="presParOf" srcId="{07F195B5-94B3-4FE2-981B-71B4BCF3F672}" destId="{AA92DD97-ED18-4225-8F4A-1BF51CA5CC7E}" srcOrd="1" destOrd="0" presId="urn:microsoft.com/office/officeart/2005/8/layout/hierarchy3"/>
    <dgm:cxn modelId="{FF3C496E-B5C6-4133-8BB4-9E4B1C5F61E1}" type="presParOf" srcId="{07F195B5-94B3-4FE2-981B-71B4BCF3F672}" destId="{E6C8DDF6-97A2-403C-8314-06E03CD552C6}" srcOrd="2" destOrd="0" presId="urn:microsoft.com/office/officeart/2005/8/layout/hierarchy3"/>
    <dgm:cxn modelId="{1471FA4A-44D2-4DA5-A16E-0724BD96723F}" type="presParOf" srcId="{07F195B5-94B3-4FE2-981B-71B4BCF3F672}" destId="{E26DAA89-36D2-4609-B550-9B8CD053B61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7444F-F834-40E9-AB31-7649F30CCFFF}">
      <dsp:nvSpPr>
        <dsp:cNvPr id="0" name=""/>
        <dsp:cNvSpPr/>
      </dsp:nvSpPr>
      <dsp:spPr>
        <a:xfrm>
          <a:off x="419759" y="1099"/>
          <a:ext cx="2216328" cy="11081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Day One</a:t>
          </a:r>
          <a:endParaRPr lang="en-US" sz="3500" kern="1200"/>
        </a:p>
      </dsp:txBody>
      <dsp:txXfrm>
        <a:off x="452216" y="33556"/>
        <a:ext cx="2151414" cy="1043250"/>
      </dsp:txXfrm>
    </dsp:sp>
    <dsp:sp modelId="{4CBC57FA-764D-41E3-882A-959882BEFCE2}">
      <dsp:nvSpPr>
        <dsp:cNvPr id="0" name=""/>
        <dsp:cNvSpPr/>
      </dsp:nvSpPr>
      <dsp:spPr>
        <a:xfrm>
          <a:off x="641392" y="1109263"/>
          <a:ext cx="221632" cy="831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123"/>
              </a:lnTo>
              <a:lnTo>
                <a:pt x="221632" y="83112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56077E-2429-4940-8CE9-E58428E78542}">
      <dsp:nvSpPr>
        <dsp:cNvPr id="0" name=""/>
        <dsp:cNvSpPr/>
      </dsp:nvSpPr>
      <dsp:spPr>
        <a:xfrm>
          <a:off x="863024" y="1386304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Maya Ruiz</a:t>
          </a:r>
          <a:endParaRPr lang="en-US" sz="2400" kern="1200"/>
        </a:p>
      </dsp:txBody>
      <dsp:txXfrm>
        <a:off x="895481" y="1418761"/>
        <a:ext cx="1708148" cy="1043250"/>
      </dsp:txXfrm>
    </dsp:sp>
    <dsp:sp modelId="{BB3D9AA8-D417-4BD8-B1C2-88703D5B9520}">
      <dsp:nvSpPr>
        <dsp:cNvPr id="0" name=""/>
        <dsp:cNvSpPr/>
      </dsp:nvSpPr>
      <dsp:spPr>
        <a:xfrm>
          <a:off x="641392" y="1109263"/>
          <a:ext cx="221632" cy="2216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6328"/>
              </a:lnTo>
              <a:lnTo>
                <a:pt x="221632" y="221632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8D0700-C0D6-439F-8EC2-85382BB548F6}">
      <dsp:nvSpPr>
        <dsp:cNvPr id="0" name=""/>
        <dsp:cNvSpPr/>
      </dsp:nvSpPr>
      <dsp:spPr>
        <a:xfrm>
          <a:off x="863024" y="2771509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282838"/>
              <a:satOff val="1285"/>
              <a:lumOff val="-149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Human Resources Director</a:t>
          </a:r>
          <a:endParaRPr lang="en-US" sz="2400" kern="1200"/>
        </a:p>
      </dsp:txBody>
      <dsp:txXfrm>
        <a:off x="895481" y="2803966"/>
        <a:ext cx="1708148" cy="1043250"/>
      </dsp:txXfrm>
    </dsp:sp>
    <dsp:sp modelId="{31F3F666-2C90-4B6F-811E-82E44A2123DC}">
      <dsp:nvSpPr>
        <dsp:cNvPr id="0" name=""/>
        <dsp:cNvSpPr/>
      </dsp:nvSpPr>
      <dsp:spPr>
        <a:xfrm>
          <a:off x="3190169" y="1099"/>
          <a:ext cx="2216328" cy="11081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07096"/>
                <a:satOff val="3212"/>
                <a:lumOff val="-3725"/>
                <a:alphaOff val="0"/>
                <a:tint val="96000"/>
                <a:lumMod val="100000"/>
              </a:schemeClr>
            </a:gs>
            <a:gs pos="78000">
              <a:schemeClr val="accent3">
                <a:hueOff val="-707096"/>
                <a:satOff val="3212"/>
                <a:lumOff val="-372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Day Two</a:t>
          </a:r>
          <a:endParaRPr lang="en-US" sz="3500" kern="1200"/>
        </a:p>
      </dsp:txBody>
      <dsp:txXfrm>
        <a:off x="3222626" y="33556"/>
        <a:ext cx="2151414" cy="1043250"/>
      </dsp:txXfrm>
    </dsp:sp>
    <dsp:sp modelId="{C42571DA-E463-4809-AF0C-C93079A63020}">
      <dsp:nvSpPr>
        <dsp:cNvPr id="0" name=""/>
        <dsp:cNvSpPr/>
      </dsp:nvSpPr>
      <dsp:spPr>
        <a:xfrm>
          <a:off x="3411802" y="1109263"/>
          <a:ext cx="221632" cy="831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123"/>
              </a:lnTo>
              <a:lnTo>
                <a:pt x="221632" y="83112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6ED1F2-A766-4901-B730-4183BA781778}">
      <dsp:nvSpPr>
        <dsp:cNvPr id="0" name=""/>
        <dsp:cNvSpPr/>
      </dsp:nvSpPr>
      <dsp:spPr>
        <a:xfrm>
          <a:off x="3633435" y="1386304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565677"/>
              <a:satOff val="2570"/>
              <a:lumOff val="-298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David Jensen</a:t>
          </a:r>
          <a:endParaRPr lang="en-US" sz="2400" kern="1200"/>
        </a:p>
      </dsp:txBody>
      <dsp:txXfrm>
        <a:off x="3665892" y="1418761"/>
        <a:ext cx="1708148" cy="1043250"/>
      </dsp:txXfrm>
    </dsp:sp>
    <dsp:sp modelId="{479EA1CC-0081-4721-A6AE-455AD1E04601}">
      <dsp:nvSpPr>
        <dsp:cNvPr id="0" name=""/>
        <dsp:cNvSpPr/>
      </dsp:nvSpPr>
      <dsp:spPr>
        <a:xfrm>
          <a:off x="3411802" y="1109263"/>
          <a:ext cx="221632" cy="2216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6328"/>
              </a:lnTo>
              <a:lnTo>
                <a:pt x="221632" y="221632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E2658-81B9-46AE-B8E3-8A9CCD3525DB}">
      <dsp:nvSpPr>
        <dsp:cNvPr id="0" name=""/>
        <dsp:cNvSpPr/>
      </dsp:nvSpPr>
      <dsp:spPr>
        <a:xfrm>
          <a:off x="3633435" y="2771509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848515"/>
              <a:satOff val="3855"/>
              <a:lumOff val="-447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Park Operations Director</a:t>
          </a:r>
          <a:endParaRPr lang="en-US" sz="2400" kern="1200"/>
        </a:p>
      </dsp:txBody>
      <dsp:txXfrm>
        <a:off x="3665892" y="2803966"/>
        <a:ext cx="1708148" cy="1043250"/>
      </dsp:txXfrm>
    </dsp:sp>
    <dsp:sp modelId="{C66F4F3C-F388-4DD3-9CC7-3899072A6B72}">
      <dsp:nvSpPr>
        <dsp:cNvPr id="0" name=""/>
        <dsp:cNvSpPr/>
      </dsp:nvSpPr>
      <dsp:spPr>
        <a:xfrm>
          <a:off x="5960580" y="1099"/>
          <a:ext cx="2216328" cy="11081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414192"/>
                <a:satOff val="6425"/>
                <a:lumOff val="-7451"/>
                <a:alphaOff val="0"/>
                <a:tint val="96000"/>
                <a:lumMod val="100000"/>
              </a:schemeClr>
            </a:gs>
            <a:gs pos="78000">
              <a:schemeClr val="accent3">
                <a:hueOff val="-1414192"/>
                <a:satOff val="6425"/>
                <a:lumOff val="-745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Day Three</a:t>
          </a:r>
          <a:endParaRPr lang="en-US" sz="3500" kern="1200"/>
        </a:p>
      </dsp:txBody>
      <dsp:txXfrm>
        <a:off x="5993037" y="33556"/>
        <a:ext cx="2151414" cy="1043250"/>
      </dsp:txXfrm>
    </dsp:sp>
    <dsp:sp modelId="{6187FD39-F7CE-4644-807E-94B875DB81DA}">
      <dsp:nvSpPr>
        <dsp:cNvPr id="0" name=""/>
        <dsp:cNvSpPr/>
      </dsp:nvSpPr>
      <dsp:spPr>
        <a:xfrm>
          <a:off x="6182213" y="1109263"/>
          <a:ext cx="221632" cy="831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123"/>
              </a:lnTo>
              <a:lnTo>
                <a:pt x="221632" y="83112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92DD97-ED18-4225-8F4A-1BF51CA5CC7E}">
      <dsp:nvSpPr>
        <dsp:cNvPr id="0" name=""/>
        <dsp:cNvSpPr/>
      </dsp:nvSpPr>
      <dsp:spPr>
        <a:xfrm>
          <a:off x="6403846" y="1386304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1131354"/>
              <a:satOff val="5140"/>
              <a:lumOff val="-596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Ken Lee</a:t>
          </a:r>
          <a:endParaRPr lang="en-US" sz="2400" kern="1200"/>
        </a:p>
      </dsp:txBody>
      <dsp:txXfrm>
        <a:off x="6436303" y="1418761"/>
        <a:ext cx="1708148" cy="1043250"/>
      </dsp:txXfrm>
    </dsp:sp>
    <dsp:sp modelId="{E6C8DDF6-97A2-403C-8314-06E03CD552C6}">
      <dsp:nvSpPr>
        <dsp:cNvPr id="0" name=""/>
        <dsp:cNvSpPr/>
      </dsp:nvSpPr>
      <dsp:spPr>
        <a:xfrm>
          <a:off x="6182213" y="1109263"/>
          <a:ext cx="221632" cy="2216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6328"/>
              </a:lnTo>
              <a:lnTo>
                <a:pt x="221632" y="221632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DAA89-36D2-4609-B550-9B8CD053B61B}">
      <dsp:nvSpPr>
        <dsp:cNvPr id="0" name=""/>
        <dsp:cNvSpPr/>
      </dsp:nvSpPr>
      <dsp:spPr>
        <a:xfrm>
          <a:off x="6403846" y="2771509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1414192"/>
              <a:satOff val="6425"/>
              <a:lumOff val="-745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Safety Director</a:t>
          </a:r>
          <a:endParaRPr lang="en-US" sz="2400" kern="1200"/>
        </a:p>
      </dsp:txBody>
      <dsp:txXfrm>
        <a:off x="6436303" y="2803966"/>
        <a:ext cx="1708148" cy="1043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EF171-8435-4145-848D-E9328BBBAE39}" type="datetime1">
              <a:rPr lang="en-US" smtClean="0"/>
              <a:t>4/11/2018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E34F1-D533-4DC5-9ECE-D46C973FE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0458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9A281-28B8-4369-8DD6-9A50F961CC2F}" type="datetime1">
              <a:rPr lang="en-US" smtClean="0"/>
              <a:t>4/11/2018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D40C5-5BA0-404E-B91A-E4E41A0D7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1631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766FC-30D0-4C5B-AA7F-5B5153539F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CC8A357-0CC6-4799-8512-29D573E1F019}" type="datetime1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Lastname_Firstname_2G_Orientation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5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D40C5-5BA0-404E-B91A-E4E41A0D7419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A40D96C-B945-4079-9099-79DD5A78B78C}" type="datetime1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Lastname_Firstname_2G_Orientation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CF0E1-0AAE-42D1-A1B9-00DBF266CF05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2474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931DE9-AE41-4207-8D35-DE22FAE94BD0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195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48B4E9-E37B-4A59-BBB8-6AE2F3A5C87A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7907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FBDFC-0FCF-47A0-925D-526C1EEE7E9A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18127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492D7-2A81-4B2E-B60A-F040F1771C29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92103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D76189-7F58-40DA-B5C7-4E7F5A095CE5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66333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41C036-3509-4052-A16D-D2E89B618B12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6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transition spd="med">
    <p:wipe dir="r"/>
  </p:transition>
  <p:timing>
    <p:tnLst>
      <p:par>
        <p:cTn id="1" dur="indefinite" restart="never" nodeType="tmRoot"/>
      </p:par>
    </p:tnLst>
  </p:timing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yxj0E/XIRnr5INjttARwRDM4ouF79wE8eevDVsdRrNM=-~sgQbpFODNecthjYkOF16e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WKG5v22udFv02Q9QHtDjNbJXfc0SkJYrDqu2MCQRRj8=-~SzM58nQRXN01RmJ392GqCw=="/>
          <p:cNvSpPr>
            <a:spLocks noGrp="1"/>
          </p:cNvSpPr>
          <p:nvPr>
            <p:ph type="ctrTitle"/>
          </p:nvPr>
        </p:nvSpPr>
        <p:spPr>
          <a:xfrm>
            <a:off x="3451395" y="1219200"/>
            <a:ext cx="6226003" cy="1646302"/>
          </a:xfrm>
        </p:spPr>
        <p:txBody>
          <a:bodyPr anchor="ctr"/>
          <a:lstStyle/>
          <a:p>
            <a:r>
              <a:rPr lang="en-US" sz="3800" dirty="0">
                <a:solidFill>
                  <a:srgbClr val="D34817"/>
                </a:solidFill>
              </a:rPr>
              <a:t>Welcome to Sensation Park</a:t>
            </a:r>
            <a:endParaRPr lang="en-US" sz="4400" dirty="0"/>
          </a:p>
        </p:txBody>
      </p:sp>
      <p:sp>
        <p:nvSpPr>
          <p:cNvPr id="3" name="Subtitle 2" descr="lJTbambrTCVbIcNHArq6zmFjX0L3oZS+wUqOz6p84I4=-~VvgdK2lVLQ8wBIq7jOJqxQ=="/>
          <p:cNvSpPr>
            <a:spLocks noGrp="1"/>
          </p:cNvSpPr>
          <p:nvPr>
            <p:ph type="subTitle" idx="1"/>
          </p:nvPr>
        </p:nvSpPr>
        <p:spPr>
          <a:xfrm>
            <a:off x="3451395" y="4389790"/>
            <a:ext cx="6226004" cy="1096899"/>
          </a:xfrm>
          <a:solidFill>
            <a:schemeClr val="accent1"/>
          </a:solidFill>
        </p:spPr>
        <p:txBody>
          <a:bodyPr anchor="ctr">
            <a:norm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New Employee Orientation</a:t>
            </a:r>
            <a:endParaRPr lang="en-US" sz="2400" dirty="0">
              <a:solidFill>
                <a:schemeClr val="accent2"/>
              </a:solidFill>
            </a:endParaRPr>
          </a:p>
        </p:txBody>
      </p:sp>
      <p:pic>
        <p:nvPicPr>
          <p:cNvPr id="7" name="Picture 6" descr="O5YvXrQ1Xy9BfzB3xBLzingeiGNzT9EqXpyQGY8QSGA=-~FcqDk5XAyr0ii3DWIiv0iA==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12" t="-703" r="1052" b="-2"/>
          <a:stretch/>
        </p:blipFill>
        <p:spPr>
          <a:xfrm>
            <a:off x="2343653" y="2286289"/>
            <a:ext cx="1107742" cy="320040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450A8C-B221-40D1-B158-1C7EA7AB5D00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49285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zY8zAecdUlnSrkmR2jVXAEr7ZvhUvxD0WyT9jxEjSGQ=-~yp5SSKUtenSr6upmq2fTf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BIHPToGsqxzLtG0gI5h1vRAnIU5EDgXjOBL0P16Sdlc=-~sW2NhX60FqST3C+rwsDePg=="/>
          <p:cNvSpPr>
            <a:spLocks noGrp="1"/>
          </p:cNvSpPr>
          <p:nvPr>
            <p:ph type="title"/>
          </p:nvPr>
        </p:nvSpPr>
        <p:spPr>
          <a:xfrm>
            <a:off x="1797666" y="1752600"/>
            <a:ext cx="8596668" cy="3403600"/>
          </a:xfr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i="1" dirty="0">
                <a:ln w="0"/>
                <a:solidFill>
                  <a:schemeClr val="tx1"/>
                </a:solidFill>
              </a:rPr>
              <a:t>Our goal is to ensure that all employees of </a:t>
            </a:r>
            <a:r>
              <a:rPr lang="en-US" sz="2800" b="1" i="1" dirty="0" smtClean="0">
                <a:ln w="0"/>
                <a:solidFill>
                  <a:schemeClr val="tx1"/>
                </a:solidFill>
              </a:rPr>
              <a:t>Sensation Park Entertainment Group </a:t>
            </a:r>
            <a:r>
              <a:rPr lang="en-US" sz="2800" b="1" i="1" dirty="0">
                <a:ln w="0"/>
                <a:solidFill>
                  <a:schemeClr val="tx1"/>
                </a:solidFill>
              </a:rPr>
              <a:t>are aware of our mission, values, and safety practices.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E531A6-09BE-477A-963B-9333EBE2771D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2339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/ZNX2Do3DsfTNXtT6Yc1OQQe/DtaJii8093Vddo0lcM=-~41ggzQiRKGFDQlTHLOqVq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ZHVPM7Besr06KDDOttG9b6OQOyGDpEoTVToY182/IhE=-~iDnNt09Kx2wTmYRhUILUi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Schedule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733346"/>
              </p:ext>
            </p:extLst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9B44F-41D5-4505-ADB3-81EBD934EEC9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0932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PAJbcUvzWVjnCfK8pBHWOLOCGRoWwFPCSc94yYUvsGc=-~wTOt6AvIsG+H4MF8LFpZu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1R74ObEoveu7XEOt7auewZIcx/rcVTbocdzJvOEGNMU=-~h7H5PYmLAJF/CGW8NyrzQ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Schedule Details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 Placeholder 7" descr="v4t9G0wDXVW3N+yfcBEzoO0cyi6hpJALCGLWhxNQFGM=-~E3C/PmChiBYgPmdtovyx7A==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Day One</a:t>
            </a:r>
            <a:endParaRPr lang="en-US" dirty="0"/>
          </a:p>
        </p:txBody>
      </p:sp>
      <p:sp>
        <p:nvSpPr>
          <p:cNvPr id="9" name="Content Placeholder 8" descr="u/ZKX/XVORcdASBJWUYoGHJwVv0M4B+xrH9+BOsdS9Y=-~4qONVuWKMdRhGWHu20PR9w==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Human Resources overview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Overview of company history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Employee benefits and payroll overview</a:t>
            </a:r>
            <a:endParaRPr lang="en-US" dirty="0"/>
          </a:p>
        </p:txBody>
      </p:sp>
      <p:sp>
        <p:nvSpPr>
          <p:cNvPr id="10" name="Text Placeholder 9" descr="IAPcTh5VmAxJ0yDI9DVsS5z7MaWidFlZDTmvZ3sPmoE=-~ZyWFybw+61CHCbJcoJUcxg==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Day Two</a:t>
            </a:r>
            <a:endParaRPr lang="en-US" dirty="0"/>
          </a:p>
        </p:txBody>
      </p:sp>
      <p:sp>
        <p:nvSpPr>
          <p:cNvPr id="11" name="Content Placeholder 10" descr="/zz4Nk6/D+Fn0nLKadPcu+Jbf2on9sskgUTs2Z4Fkvg=-~SFBVD2zxxxY5TqbYcJ5Frg==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Park tour including ride safety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Training seminars specific to employee job classification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Supervisor meetings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BE867C-0C08-49F9-9E71-7D7FADB34421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3507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Q9HZevyRiG92sFJALmWzaVa55QZCSwRBxy1z69LekBo=-~gEyIRGz8WgL1D3cz39P9e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Kk3TJCsaKO9s0C6zKblw00vqQ+rcHW+x1YY+aqO6G9g=-~qu/h32rp3/+gc/QvIaHS2Q=="/>
          <p:cNvSpPr>
            <a:spLocks noGrp="1"/>
          </p:cNvSpPr>
          <p:nvPr>
            <p:ph type="title"/>
          </p:nvPr>
        </p:nvSpPr>
        <p:spPr>
          <a:xfrm>
            <a:off x="1797666" y="609600"/>
            <a:ext cx="8596668" cy="1320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Day Three—Park Safety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Content Placeholder 6" descr="wDY25XlfTbvEMNEmbjEdQUhLtbDURgH6SjnuqEGBhmY=-~E5mNOCfTUKdv7mY6nCWCFg=="/>
          <p:cNvSpPr>
            <a:spLocks noGrp="1"/>
          </p:cNvSpPr>
          <p:nvPr>
            <p:ph sz="half" idx="1"/>
          </p:nvPr>
        </p:nvSpPr>
        <p:spPr>
          <a:xfrm>
            <a:off x="677334" y="2053734"/>
            <a:ext cx="5266266" cy="3880772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First aid training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Emergency response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CPR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Fire alarms and evacuations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Lost children procedures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Notification process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718" y="1270000"/>
            <a:ext cx="3105150" cy="4295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186267" y="6074669"/>
            <a:ext cx="617589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/>
              <a:t>All employees will be tested on park safety procedures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BA093E-15DB-4328-A285-9F5051486F2C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76155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5RVq+zaZ/M1Mz37fJOXuX2+5NuqbkCoHX2voPudlRLE=-~ilh7rHGT26GkKYZM8ysCt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>
          <a:xfrm>
            <a:off x="2287098" y="-226165"/>
            <a:ext cx="7315200" cy="7315200"/>
          </a:xfrm>
          <a:prstGeom prst="diamond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00776" y="3155796"/>
            <a:ext cx="58878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Sensation Park Entertainment Group Welcomes You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63C2-4799-4A11-8E7A-511D01C5AF25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28269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ject>
  <id>PV/P6d8duQcRfgUhrIIDj8Q4AblhzWiQ9zuMryLjmxk=-~EjPvNBIaVghYIIOuEQU5XA==</id>
</project>
</file>

<file path=customXml/itemProps1.xml><?xml version="1.0" encoding="utf-8"?>
<ds:datastoreItem xmlns:ds="http://schemas.openxmlformats.org/officeDocument/2006/customXml" ds:itemID="{943AEE8A-786B-4901-832C-5497B6E26AF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385</TotalTime>
  <Words>132</Words>
  <Application>Microsoft Office PowerPoint</Application>
  <PresentationFormat>Custom</PresentationFormat>
  <Paragraphs>45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1_Facet</vt:lpstr>
      <vt:lpstr>Welcome to Sensation Park</vt:lpstr>
      <vt:lpstr>Our goal is to ensure that all employees of Sensation Park Entertainment Group are aware of our mission, values, and safety practices. </vt:lpstr>
      <vt:lpstr>Schedule</vt:lpstr>
      <vt:lpstr>Schedule Details</vt:lpstr>
      <vt:lpstr>Day Three—Park Safety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Sensation Park</dc:title>
  <dc:creator>GO! Series</dc:creator>
  <cp:lastModifiedBy>vini</cp:lastModifiedBy>
  <cp:revision>19</cp:revision>
  <dcterms:created xsi:type="dcterms:W3CDTF">2015-06-26T12:45:47Z</dcterms:created>
  <dcterms:modified xsi:type="dcterms:W3CDTF">2018-04-11T00:12:25Z</dcterms:modified>
</cp:coreProperties>
</file>