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91" d="100"/>
          <a:sy n="91" d="100"/>
        </p:scale>
        <p:origin x="48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notesMasters/notesMaster1.xml" Id="rId8" /><Relationship Type="http://schemas.openxmlformats.org/officeDocument/2006/relationships/slide" Target="slides/slide2.xml" Id="rId3" /><Relationship Type="http://schemas.openxmlformats.org/officeDocument/2006/relationships/slide" Target="slides/slide6.xml" Id="rId7" /><Relationship Type="http://schemas.openxmlformats.org/officeDocument/2006/relationships/tableStyles" Target="tableStyles.xml" Id="rId12" /><Relationship Type="http://schemas.openxmlformats.org/officeDocument/2006/relationships/slide" Target="slides/slide1.xml" Id="rId2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theme" Target="theme/theme1.xml" Id="rId11" /><Relationship Type="http://schemas.openxmlformats.org/officeDocument/2006/relationships/slide" Target="slides/slide4.xml" Id="rId5" /><Relationship Type="http://schemas.openxmlformats.org/officeDocument/2006/relationships/viewProps" Target="viewProps.xml" Id="rId10" /><Relationship Type="http://schemas.openxmlformats.org/officeDocument/2006/relationships/slide" Target="slides/slide3.xml" Id="rId4" /><Relationship Type="http://schemas.openxmlformats.org/officeDocument/2006/relationships/presProps" Target="presProps.xml" Id="rId9" /><Relationship Type="http://schemas.openxmlformats.org/officeDocument/2006/relationships/customXml" Target="/customXML/item.xml" Id="R4c87291df5fd4e7a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77EE9E-6704-488E-A7E6-4DC81BC40DD9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BD40C5-5BA0-404E-B91A-E4E41A0D7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116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1766FC-30D0-4C5B-AA7F-5B5153539F4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0052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AC62-E1C0-4AE5-A698-82AABA5C2E1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11/2/2015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D57B9-9E9A-4BC6-80A9-0D58715E11F6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D34817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D34817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624742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AC62-E1C0-4AE5-A698-82AABA5C2E1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11/2/2015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D57B9-9E9A-4BC6-80A9-0D58715E11F6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D34817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D34817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2195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AC62-E1C0-4AE5-A698-82AABA5C2E1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11/2/2015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D57B9-9E9A-4BC6-80A9-0D58715E11F6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D34817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D34817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879078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AC62-E1C0-4AE5-A698-82AABA5C2E1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11/2/2015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D57B9-9E9A-4BC6-80A9-0D58715E11F6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D34817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D34817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18127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AC62-E1C0-4AE5-A698-82AABA5C2E1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11/2/2015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D57B9-9E9A-4BC6-80A9-0D58715E11F6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D34817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D34817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592103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AC62-E1C0-4AE5-A698-82AABA5C2E1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11/2/2015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D57B9-9E9A-4BC6-80A9-0D58715E11F6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D34817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D34817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266333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AC62-E1C0-4AE5-A698-82AABA5C2E1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11/2/2015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D57B9-9E9A-4BC6-80A9-0D58715E11F6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D34817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D34817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16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</p:sldLayoutIdLst>
  <p:transition spd="med">
    <p:wipe dir="r"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yxj0E/XIRnr5INjttARwRDM4ouF79wE8eevDVsdRrNM=-~sgQbpFODNecthjYkOF16eg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WKG5v22udFv02Q9QHtDjNbJXfc0SkJYrDqu2MCQRRj8=-~SzM58nQRXN01RmJ392GqCw=="/>
          <p:cNvSpPr>
            <a:spLocks noGrp="1"/>
          </p:cNvSpPr>
          <p:nvPr>
            <p:ph type="ctrTitle"/>
          </p:nvPr>
        </p:nvSpPr>
        <p:spPr>
          <a:xfrm>
            <a:off x="3451395" y="1219200"/>
            <a:ext cx="6226003" cy="1646302"/>
          </a:xfrm>
        </p:spPr>
        <p:txBody>
          <a:bodyPr/>
          <a:lstStyle/>
          <a:p>
            <a:r>
              <a:rPr lang="en-US" sz="3800" dirty="0">
                <a:solidFill>
                  <a:srgbClr val="D34817"/>
                </a:solidFill>
              </a:rPr>
              <a:t>Welcome to Sensation Park</a:t>
            </a:r>
            <a:endParaRPr lang="en-US" sz="4400" dirty="0"/>
          </a:p>
        </p:txBody>
      </p:sp>
      <p:sp>
        <p:nvSpPr>
          <p:cNvPr id="3" name="Subtitle 2" descr="lJTbambrTCVbIcNHArq6zmFjX0L3oZS+wUqOz6p84I4=-~VvgdK2lVLQ8wBIq7jOJqxQ=="/>
          <p:cNvSpPr>
            <a:spLocks noGrp="1"/>
          </p:cNvSpPr>
          <p:nvPr>
            <p:ph type="subTitle" idx="1"/>
          </p:nvPr>
        </p:nvSpPr>
        <p:spPr>
          <a:xfrm>
            <a:off x="3451395" y="4389790"/>
            <a:ext cx="6226004" cy="109689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New Employee Orientation</a:t>
            </a:r>
            <a:endParaRPr lang="en-US" sz="2400" dirty="0"/>
          </a:p>
        </p:txBody>
      </p:sp>
      <p:pic>
        <p:nvPicPr>
          <p:cNvPr id="7" name="Picture 6" descr="O5YvXrQ1Xy9BfzB3xBLzingeiGNzT9EqXpyQGY8QSGA=-~FcqDk5XAyr0ii3DWIiv0iA==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"/>
          <a:stretch/>
        </p:blipFill>
        <p:spPr>
          <a:xfrm>
            <a:off x="1021214" y="1828800"/>
            <a:ext cx="2430181" cy="36578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449285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 descr="zY8zAecdUlnSrkmR2jVXAEr7ZvhUvxD0WyT9jxEjSGQ=-~yp5SSKUtenSr6upmq2fTfA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BIHPToGsqxzLtG0gI5h1vRAnIU5EDgXjOBL0P16Sdlc=-~sW2NhX60FqST3C+rwsDePg=="/>
          <p:cNvSpPr>
            <a:spLocks noGrp="1"/>
          </p:cNvSpPr>
          <p:nvPr>
            <p:ph type="title"/>
          </p:nvPr>
        </p:nvSpPr>
        <p:spPr>
          <a:xfrm>
            <a:off x="1797666" y="1752600"/>
            <a:ext cx="8596668" cy="3403600"/>
          </a:xfrm>
          <a:noFill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i="1" dirty="0">
                <a:ln w="0"/>
                <a:solidFill>
                  <a:schemeClr val="tx1"/>
                </a:solidFill>
              </a:rPr>
              <a:t>Our goal is to ensure that all employees of </a:t>
            </a:r>
            <a:r>
              <a:rPr lang="en-US" sz="2800" b="1" i="1" dirty="0" smtClean="0">
                <a:ln w="0"/>
                <a:solidFill>
                  <a:schemeClr val="tx1"/>
                </a:solidFill>
              </a:rPr>
              <a:t>Sensation Park Entertainment Group </a:t>
            </a:r>
            <a:r>
              <a:rPr lang="en-US" sz="2800" b="1" i="1" dirty="0">
                <a:ln w="0"/>
                <a:solidFill>
                  <a:schemeClr val="tx1"/>
                </a:solidFill>
              </a:rPr>
              <a:t>are aware of our mission, values, and safety practices. </a:t>
            </a:r>
          </a:p>
        </p:txBody>
      </p:sp>
    </p:spTree>
    <p:extLst>
      <p:ext uri="{BB962C8B-B14F-4D97-AF65-F5344CB8AC3E}">
        <p14:creationId xmlns:p14="http://schemas.microsoft.com/office/powerpoint/2010/main" val="23272339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/ZNX2Do3DsfTNXtT6Yc1OQQe/DtaJii8093Vddo0lcM=-~41ggzQiRKGFDQlTHLOqVqA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ZHVPM7Besr06KDDOttG9b6OQOyGDpEoTVToY182/IhE=-~iDnNt09Kx2wTmYRhUILUiA==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Schedule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Content Placeholder 4" descr="Fpd4pBj904t525swsOXT4VfuBX/uR64EM8ag2EWxZ9Y=-~F18JJh6Qf+9lbdpDTIX5uA==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Day One</a:t>
            </a:r>
          </a:p>
          <a:p>
            <a:pPr lvl="1"/>
            <a:r>
              <a:rPr lang="en-US" dirty="0" smtClean="0"/>
              <a:t>Maya Ruiz</a:t>
            </a:r>
          </a:p>
          <a:p>
            <a:pPr lvl="1"/>
            <a:r>
              <a:rPr lang="en-US" dirty="0" smtClean="0"/>
              <a:t>Human Resources Director</a:t>
            </a:r>
          </a:p>
          <a:p>
            <a:r>
              <a:rPr lang="en-US" dirty="0" smtClean="0"/>
              <a:t>Day Two</a:t>
            </a:r>
          </a:p>
          <a:p>
            <a:pPr lvl="1"/>
            <a:r>
              <a:rPr lang="en-US" dirty="0" smtClean="0"/>
              <a:t>David Jensen</a:t>
            </a:r>
          </a:p>
          <a:p>
            <a:pPr lvl="1"/>
            <a:r>
              <a:rPr lang="en-US" dirty="0" smtClean="0"/>
              <a:t>Park Operations Director</a:t>
            </a:r>
          </a:p>
          <a:p>
            <a:r>
              <a:rPr lang="en-US" dirty="0" smtClean="0"/>
              <a:t>Day Three</a:t>
            </a:r>
          </a:p>
          <a:p>
            <a:pPr lvl="1"/>
            <a:r>
              <a:rPr lang="en-US" dirty="0" smtClean="0"/>
              <a:t>Ken Lee</a:t>
            </a:r>
          </a:p>
          <a:p>
            <a:pPr lvl="1"/>
            <a:r>
              <a:rPr lang="en-US" dirty="0" smtClean="0"/>
              <a:t>Safety Director</a:t>
            </a:r>
          </a:p>
        </p:txBody>
      </p:sp>
    </p:spTree>
    <p:extLst>
      <p:ext uri="{BB962C8B-B14F-4D97-AF65-F5344CB8AC3E}">
        <p14:creationId xmlns:p14="http://schemas.microsoft.com/office/powerpoint/2010/main" val="330109321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PAJbcUvzWVjnCfK8pBHWOLOCGRoWwFPCSc94yYUvsGc=-~wTOt6AvIsG+H4MF8LFpZuQ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descr="1R74ObEoveu7XEOt7auewZIcx/rcVTbocdzJvOEGNMU=-~h7H5PYmLAJF/CGW8NyrzQA==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Schedule Details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Text Placeholder 7" descr="v4t9G0wDXVW3N+yfcBEzoO0cyi6hpJALCGLWhxNQFGM=-~E3C/PmChiBYgPmdtovyx7A==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Day One</a:t>
            </a:r>
            <a:endParaRPr lang="en-US" dirty="0"/>
          </a:p>
        </p:txBody>
      </p:sp>
      <p:sp>
        <p:nvSpPr>
          <p:cNvPr id="9" name="Content Placeholder 8" descr="u/ZKX/XVORcdASBJWUYoGHJwVv0M4B+xrH9+BOsdS9Y=-~4qONVuWKMdRhGWHu20PR9w==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mtClean="0"/>
              <a:t>Human Resources overview</a:t>
            </a:r>
          </a:p>
          <a:p>
            <a:r>
              <a:rPr lang="en-US" smtClean="0"/>
              <a:t>Overview of company history</a:t>
            </a:r>
          </a:p>
          <a:p>
            <a:r>
              <a:rPr lang="en-US" smtClean="0"/>
              <a:t>Employee benefits and payroll overview</a:t>
            </a:r>
            <a:endParaRPr lang="en-US" dirty="0"/>
          </a:p>
        </p:txBody>
      </p:sp>
      <p:sp>
        <p:nvSpPr>
          <p:cNvPr id="10" name="Text Placeholder 9" descr="IAPcTh5VmAxJ0yDI9DVsS5z7MaWidFlZDTmvZ3sPmoE=-~ZyWFybw+61CHCbJcoJUcxg==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mtClean="0"/>
              <a:t>Day Two</a:t>
            </a:r>
            <a:endParaRPr lang="en-US" dirty="0"/>
          </a:p>
        </p:txBody>
      </p:sp>
      <p:sp>
        <p:nvSpPr>
          <p:cNvPr id="11" name="Content Placeholder 10" descr="/zz4Nk6/D+Fn0nLKadPcu+Jbf2on9sskgUTs2Z4Fkvg=-~SFBVD2zxxxY5TqbYcJ5Frg==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mtClean="0"/>
              <a:t>Park tour including ride safety</a:t>
            </a:r>
          </a:p>
          <a:p>
            <a:r>
              <a:rPr lang="en-US" smtClean="0"/>
              <a:t>Training seminars specific to employee job classification</a:t>
            </a:r>
          </a:p>
          <a:p>
            <a:r>
              <a:rPr lang="en-US" smtClean="0"/>
              <a:t>Supervisor meetings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35078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 descr="Q9HZevyRiG92sFJALmWzaVa55QZCSwRBxy1z69LekBo=-~gEyIRGz8WgL1D3cz39P9eg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Kk3TJCsaKO9s0C6zKblw00vqQ+rcHW+x1YY+aqO6G9g=-~qu/h32rp3/+gc/QvIaHS2Q=="/>
          <p:cNvSpPr>
            <a:spLocks noGrp="1"/>
          </p:cNvSpPr>
          <p:nvPr>
            <p:ph type="title"/>
          </p:nvPr>
        </p:nvSpPr>
        <p:spPr>
          <a:xfrm>
            <a:off x="1797666" y="609600"/>
            <a:ext cx="8596668" cy="13208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Day Three—Park Safety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Content Placeholder 6" descr="wDY25XlfTbvEMNEmbjEdQUhLtbDURgH6SjnuqEGBhmY=-~E5mNOCfTUKdv7mY6nCWCFg=="/>
          <p:cNvSpPr>
            <a:spLocks noGrp="1"/>
          </p:cNvSpPr>
          <p:nvPr>
            <p:ph sz="half" idx="1"/>
          </p:nvPr>
        </p:nvSpPr>
        <p:spPr>
          <a:xfrm>
            <a:off x="677334" y="2053734"/>
            <a:ext cx="5266266" cy="388077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First aid training</a:t>
            </a:r>
          </a:p>
          <a:p>
            <a:r>
              <a:rPr lang="en-US" sz="2800" dirty="0" smtClean="0"/>
              <a:t>Emergency response</a:t>
            </a:r>
          </a:p>
          <a:p>
            <a:r>
              <a:rPr lang="en-US" sz="2800" dirty="0" smtClean="0"/>
              <a:t>CPR</a:t>
            </a:r>
          </a:p>
          <a:p>
            <a:r>
              <a:rPr lang="en-US" sz="2800" dirty="0" smtClean="0"/>
              <a:t>Fire alarms and evacuations</a:t>
            </a:r>
          </a:p>
          <a:p>
            <a:r>
              <a:rPr lang="en-US" sz="2800" dirty="0" smtClean="0"/>
              <a:t>Lost children procedures</a:t>
            </a:r>
          </a:p>
          <a:p>
            <a:r>
              <a:rPr lang="en-US" sz="2800" dirty="0" smtClean="0"/>
              <a:t>Notification process</a:t>
            </a:r>
          </a:p>
        </p:txBody>
      </p:sp>
      <p:sp>
        <p:nvSpPr>
          <p:cNvPr id="5" name="Content Placeholder 4" descr="tWGm6rPpjvdYl61SfTngw5gD5Q1dD2zmQJaPAfA8Ync=-~/fK0WaHFPA5oopBFsEl5ZQ=="/>
          <p:cNvSpPr>
            <a:spLocks noGrp="1"/>
          </p:cNvSpPr>
          <p:nvPr>
            <p:ph sz="half" idx="2"/>
          </p:nvPr>
        </p:nvSpPr>
        <p:spPr>
          <a:xfrm>
            <a:off x="6858000" y="2053734"/>
            <a:ext cx="4809744" cy="388077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76155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 descr="5RVq+zaZ/M1Mz37fJOXuX2+5NuqbkCoHX2voPudlRLE=-~ilh7rHGT26GkKYZM8ysCtg==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0282695"/>
      </p:ext>
    </p:extLst>
  </p:cSld>
  <p:clrMapOvr>
    <a:masterClrMapping/>
  </p:clrMapOvr>
  <p:transition spd="med">
    <p:wipe dir="r"/>
  </p:transition>
</p:sld>
</file>

<file path=ppt/theme/theme1.xml><?xml version="1.0" encoding="utf-8"?>
<a:theme xmlns:a="http://schemas.openxmlformats.org/drawingml/2006/main" name="1_Face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.xml.rels>&#65279;<?xml version="1.0" encoding="utf-8"?><Relationships xmlns="http://schemas.openxmlformats.org/package/2006/relationships"><Relationship Type="http://schemas.openxmlformats.org/officeDocument/2006/relationships/customXmlProps" Target="/customXML/itemProps.xml" Id="R43c07b6df7d94890" /></Relationships>
</file>

<file path=customXML/item.xml><?xml version="1.0" encoding="utf-8"?>
<project>
  <id>PV/P6d8duQcRfgUhrIIDj8Q4AblhzWiQ9zuMryLjmxk=-~EjPvNBIaVghYIIOuEQU5XA==</id>
</project>
</file>

<file path=customXML/itemProps.xml><?xml version="1.0" encoding="utf-8"?>
<ds:datastoreItem xmlns:ds="http://schemas.openxmlformats.org/officedocument/2006/2/customXml" ds:itemID="{C66AC4F1-97D3-4D10-8D07-51E6CC79AD91}">
  <ds:schemaRefs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277</TotalTime>
  <Words>104</Words>
  <Application>Microsoft Office PowerPoint</Application>
  <PresentationFormat>Widescreen</PresentationFormat>
  <Paragraphs>30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Trebuchet MS</vt:lpstr>
      <vt:lpstr>Wingdings 3</vt:lpstr>
      <vt:lpstr>1_Facet</vt:lpstr>
      <vt:lpstr>Welcome to Sensation Park</vt:lpstr>
      <vt:lpstr>Our goal is to ensure that all employees of Sensation Park Entertainment Group are aware of our mission, values, and safety practices. </vt:lpstr>
      <vt:lpstr>Schedule</vt:lpstr>
      <vt:lpstr>Schedule Details</vt:lpstr>
      <vt:lpstr>Day Three—Park Safety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Sensation Park</dc:title>
  <dc:creator>GO! Series</dc:creator>
  <cp:lastModifiedBy>Debra Geoghan</cp:lastModifiedBy>
  <cp:revision>3</cp:revision>
  <dcterms:created xsi:type="dcterms:W3CDTF">2015-06-26T12:45:47Z</dcterms:created>
  <dcterms:modified xsi:type="dcterms:W3CDTF">2015-11-02T14:53:24Z</dcterms:modified>
</cp:coreProperties>
</file>