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1" r:id="rId5"/>
    <p:sldId id="262" r:id="rId6"/>
    <p:sldId id="269" r:id="rId7"/>
    <p:sldId id="263" r:id="rId8"/>
    <p:sldId id="265" r:id="rId9"/>
    <p:sldId id="266" r:id="rId10"/>
    <p:sldId id="264" r:id="rId11"/>
    <p:sldId id="267" r:id="rId12"/>
    <p:sldId id="26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2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2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1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3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1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8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0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2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0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5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4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B413-2800-4254-8641-D5B5D5B8CB19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29FB4-4AEB-4A1C-904F-1B29CF4FA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4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Theories of Criminal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                                  Introduction</a:t>
            </a:r>
          </a:p>
          <a:p>
            <a:r>
              <a:rPr lang="en-US" dirty="0" smtClean="0"/>
              <a:t>The notion of crimes is whooping up on a daily basis.</a:t>
            </a:r>
            <a:endParaRPr lang="en-US" dirty="0" smtClean="0"/>
          </a:p>
          <a:p>
            <a:r>
              <a:rPr lang="en-US" dirty="0" smtClean="0"/>
              <a:t>It is so vital and paramount  to comprehend why do such violations occur. Doing root cause analysis will aid us to understand the origin of crimes</a:t>
            </a:r>
            <a:endParaRPr lang="en-US" dirty="0" smtClean="0"/>
          </a:p>
          <a:p>
            <a:r>
              <a:rPr lang="en-US" dirty="0" smtClean="0"/>
              <a:t>Theories have been put into place in order to figure out the origin of crimes and measures to be taken in order to curb such actions from happening.</a:t>
            </a:r>
            <a:endParaRPr lang="en-US" dirty="0" smtClean="0"/>
          </a:p>
          <a:p>
            <a:r>
              <a:rPr lang="en-US" dirty="0" smtClean="0"/>
              <a:t>These theories have been broken down according to their perspectives.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21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Choice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According to Beccaria, Experiments have proven </a:t>
            </a:r>
            <a:r>
              <a:rPr lang="en-US" dirty="0" smtClean="0"/>
              <a:t>that crime </a:t>
            </a:r>
            <a:r>
              <a:rPr lang="en-US" dirty="0" smtClean="0"/>
              <a:t>is a decision making process whereby and individual opts to be involved in criminal acts.</a:t>
            </a:r>
            <a:endParaRPr lang="en-US" dirty="0" smtClean="0"/>
          </a:p>
          <a:p>
            <a:r>
              <a:rPr lang="en-US" dirty="0" smtClean="0"/>
              <a:t>Dr</a:t>
            </a:r>
            <a:r>
              <a:rPr lang="en-US" dirty="0" smtClean="0"/>
              <a:t>. William Glasser </a:t>
            </a:r>
            <a:r>
              <a:rPr lang="en-US" dirty="0" smtClean="0"/>
              <a:t>also had the same mind about</a:t>
            </a:r>
            <a:r>
              <a:rPr lang="en-US" dirty="0" smtClean="0"/>
              <a:t> </a:t>
            </a:r>
            <a:r>
              <a:rPr lang="en-US" dirty="0" smtClean="0"/>
              <a:t>crime.</a:t>
            </a:r>
          </a:p>
          <a:p>
            <a:r>
              <a:rPr lang="en-US" dirty="0" smtClean="0"/>
              <a:t>Glasser </a:t>
            </a:r>
            <a:r>
              <a:rPr lang="en-US" dirty="0" smtClean="0"/>
              <a:t>stated the theory </a:t>
            </a:r>
            <a:r>
              <a:rPr lang="en-US" dirty="0" smtClean="0"/>
              <a:t>of </a:t>
            </a:r>
            <a:r>
              <a:rPr lang="en-US" dirty="0" smtClean="0"/>
              <a:t>choice, he argued that an individual plans to </a:t>
            </a:r>
            <a:r>
              <a:rPr lang="en-US" dirty="0" smtClean="0"/>
              <a:t>carry out a criminal act.</a:t>
            </a:r>
          </a:p>
          <a:p>
            <a:r>
              <a:rPr lang="en-US" dirty="0" smtClean="0"/>
              <a:t>Mostly such individuals have a good reason back of their minds why they get involve in law violation.</a:t>
            </a:r>
          </a:p>
          <a:p>
            <a:r>
              <a:rPr lang="en-US" dirty="0" smtClean="0"/>
              <a:t>Some act like revenge to others since they crossed a line of agreement.</a:t>
            </a:r>
          </a:p>
        </p:txBody>
      </p:sp>
    </p:spTree>
    <p:extLst>
      <p:ext uri="{BB962C8B-B14F-4D97-AF65-F5344CB8AC3E}">
        <p14:creationId xmlns:p14="http://schemas.microsoft.com/office/powerpoint/2010/main" val="278151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Eysenck’s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Eysenck </a:t>
            </a:r>
            <a:r>
              <a:rPr lang="en-US" dirty="0" smtClean="0"/>
              <a:t>argued that </a:t>
            </a:r>
            <a:r>
              <a:rPr lang="en-US" dirty="0" smtClean="0"/>
              <a:t>both </a:t>
            </a:r>
            <a:r>
              <a:rPr lang="en-US" dirty="0" smtClean="0"/>
              <a:t>our surrounding </a:t>
            </a:r>
            <a:r>
              <a:rPr lang="en-US" dirty="0" smtClean="0"/>
              <a:t>and neural structure </a:t>
            </a:r>
            <a:r>
              <a:rPr lang="en-US" dirty="0" smtClean="0"/>
              <a:t>facilitates </a:t>
            </a:r>
            <a:r>
              <a:rPr lang="en-US" dirty="0" smtClean="0"/>
              <a:t>criminal conduct.</a:t>
            </a:r>
            <a:endParaRPr lang="en-US" dirty="0" smtClean="0"/>
          </a:p>
          <a:p>
            <a:r>
              <a:rPr lang="en-US" dirty="0" smtClean="0"/>
              <a:t>He </a:t>
            </a:r>
            <a:r>
              <a:rPr lang="en-US" dirty="0" smtClean="0"/>
              <a:t>suggested </a:t>
            </a:r>
            <a:r>
              <a:rPr lang="en-US" dirty="0" smtClean="0"/>
              <a:t>that criminal have a </a:t>
            </a:r>
            <a:r>
              <a:rPr lang="en-US" dirty="0" smtClean="0"/>
              <a:t>peculiar</a:t>
            </a:r>
            <a:r>
              <a:rPr lang="en-US" dirty="0" smtClean="0"/>
              <a:t> </a:t>
            </a:r>
            <a:r>
              <a:rPr lang="en-US" dirty="0" smtClean="0"/>
              <a:t>biological makeup </a:t>
            </a:r>
            <a:r>
              <a:rPr lang="en-US" dirty="0" smtClean="0"/>
              <a:t>in a specified conditions of environment resulting into  </a:t>
            </a:r>
            <a:r>
              <a:rPr lang="en-US" dirty="0" smtClean="0"/>
              <a:t>criminal </a:t>
            </a:r>
            <a:r>
              <a:rPr lang="en-US" dirty="0" smtClean="0"/>
              <a:t>activities.</a:t>
            </a:r>
            <a:endParaRPr lang="en-US" dirty="0" smtClean="0"/>
          </a:p>
          <a:p>
            <a:r>
              <a:rPr lang="en-US" dirty="0" smtClean="0"/>
              <a:t>Environmental factors contribute into criminal activities.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16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Psychodynamic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Constituted by Sigmund </a:t>
            </a:r>
            <a:r>
              <a:rPr lang="en-US" dirty="0" smtClean="0"/>
              <a:t>Freud </a:t>
            </a:r>
            <a:endParaRPr lang="en-US" dirty="0" smtClean="0"/>
          </a:p>
          <a:p>
            <a:r>
              <a:rPr lang="en-US" dirty="0" smtClean="0"/>
              <a:t>Freud </a:t>
            </a:r>
            <a:r>
              <a:rPr lang="en-US" dirty="0" smtClean="0"/>
              <a:t>has considered developmental stages of a child as a significant predictor of their behavior.</a:t>
            </a:r>
          </a:p>
          <a:p>
            <a:r>
              <a:rPr lang="en-US" dirty="0" smtClean="0"/>
              <a:t>According to him, everyone carries a residual  of their childhood experiences. Emotional attachments which guides our future actions  and behaviors.</a:t>
            </a:r>
          </a:p>
          <a:p>
            <a:r>
              <a:rPr lang="en-US" dirty="0" smtClean="0"/>
              <a:t>It also guides how do we view things and relationships around.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75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perspective that provides a better explanation is the psychological perspective.</a:t>
            </a:r>
          </a:p>
          <a:p>
            <a:pPr marL="0" indent="0">
              <a:buNone/>
            </a:pPr>
            <a:r>
              <a:rPr lang="en-US" dirty="0" smtClean="0"/>
              <a:t>This is because it narrates the origin and causal of crimes logically. </a:t>
            </a:r>
          </a:p>
          <a:p>
            <a:pPr marL="0" indent="0">
              <a:buNone/>
            </a:pPr>
            <a:r>
              <a:rPr lang="en-US" dirty="0" smtClean="0"/>
              <a:t>Also it  clarifies ideas  independently based on facts and figures which are seen and workable.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6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Summary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Police and correctional officers ought to have deep understanding of this theories in order to rehabilitate an individual accordingly. </a:t>
            </a:r>
          </a:p>
          <a:p>
            <a:r>
              <a:rPr lang="en-US" dirty="0" smtClean="0"/>
              <a:t>This will also aid them to carry out their duties effectively and efficiently with limited errors.</a:t>
            </a:r>
          </a:p>
          <a:p>
            <a:r>
              <a:rPr lang="en-US" dirty="0" smtClean="0"/>
              <a:t>Understanding such theories will aid them to link why a particular criminal behavior is so common in a specific place.</a:t>
            </a:r>
          </a:p>
          <a:p>
            <a:r>
              <a:rPr lang="en-US" dirty="0" smtClean="0"/>
              <a:t>Thus both the preventive and corrective measures are deployed thus preventing such criminal act from happening.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383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Criminal Behavior: A Psychological Approach, Curt R. </a:t>
            </a:r>
            <a:r>
              <a:rPr lang="en-US" dirty="0" err="1" smtClean="0"/>
              <a:t>Bartol</a:t>
            </a:r>
            <a:r>
              <a:rPr lang="en-US" dirty="0" smtClean="0"/>
              <a:t> 2016</a:t>
            </a:r>
          </a:p>
          <a:p>
            <a:r>
              <a:rPr lang="en-US" dirty="0" smtClean="0"/>
              <a:t>Reducing Crime: A comparison for Police Leaders, Jerry </a:t>
            </a:r>
            <a:r>
              <a:rPr lang="en-US" dirty="0" err="1" smtClean="0"/>
              <a:t>Ratcliffe</a:t>
            </a:r>
            <a:r>
              <a:rPr lang="en-US" dirty="0" smtClean="0"/>
              <a:t>.</a:t>
            </a:r>
          </a:p>
          <a:p>
            <a:r>
              <a:rPr lang="en-US" dirty="0" smtClean="0"/>
              <a:t>Criminology: Connecting Theory, research and practices by Aida Hass and William Chambliss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08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Tries to illustrate how human behavior relates with the genetic make up of a person.</a:t>
            </a:r>
            <a:endParaRPr lang="en-US" dirty="0" smtClean="0"/>
          </a:p>
          <a:p>
            <a:r>
              <a:rPr lang="en-US" dirty="0" smtClean="0"/>
              <a:t>Theories included: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smtClean="0"/>
              <a:t>  Constitutional Theory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   Chromosomal Theory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   Dyscontrol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01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Constitutional </a:t>
            </a:r>
            <a:r>
              <a:rPr lang="en-US" dirty="0" smtClean="0"/>
              <a:t>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Was constituted in 1949 by Sheldon.</a:t>
            </a:r>
            <a:endParaRPr lang="en-US" dirty="0" smtClean="0"/>
          </a:p>
          <a:p>
            <a:r>
              <a:rPr lang="en-US" dirty="0" smtClean="0"/>
              <a:t>Sheldon illustrated h</a:t>
            </a:r>
            <a:r>
              <a:rPr lang="en-US" dirty="0" smtClean="0"/>
              <a:t>uman attributes or personality  in relation to the type of body of a person.</a:t>
            </a:r>
          </a:p>
          <a:p>
            <a:r>
              <a:rPr lang="en-US" dirty="0" smtClean="0"/>
              <a:t>Human attributes solely is as a result of the type of body that was used to determine a persons mood.</a:t>
            </a:r>
          </a:p>
          <a:p>
            <a:r>
              <a:rPr lang="en-US" dirty="0" smtClean="0"/>
              <a:t>An individual state of mind can orchestrates him or her to get involve in a criminal activity.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21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Chromosomal </a:t>
            </a:r>
            <a:r>
              <a:rPr lang="en-US" dirty="0" smtClean="0"/>
              <a:t>Theory.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Constituted in 1965</a:t>
            </a:r>
            <a:endParaRPr lang="en-US" dirty="0" smtClean="0"/>
          </a:p>
          <a:p>
            <a:r>
              <a:rPr lang="en-US" dirty="0" smtClean="0"/>
              <a:t>Chromosomal theory states that criminal behavior is connected to the type of chromosomes an individual posses.</a:t>
            </a:r>
            <a:endParaRPr lang="en-US" dirty="0" smtClean="0"/>
          </a:p>
          <a:p>
            <a:r>
              <a:rPr lang="en-US" dirty="0" smtClean="0"/>
              <a:t>It is a normalcy the female genetic make up is xx chromosomes and the male is xy chromes.</a:t>
            </a:r>
            <a:endParaRPr lang="en-US" dirty="0" smtClean="0"/>
          </a:p>
          <a:p>
            <a:r>
              <a:rPr lang="en-US" dirty="0" smtClean="0"/>
              <a:t>Contrarily, observations shows that some men have the </a:t>
            </a:r>
            <a:r>
              <a:rPr lang="en-US" dirty="0" err="1" smtClean="0"/>
              <a:t>xyy</a:t>
            </a:r>
            <a:r>
              <a:rPr lang="en-US" dirty="0" smtClean="0"/>
              <a:t> chromosomes.</a:t>
            </a:r>
          </a:p>
          <a:p>
            <a:r>
              <a:rPr lang="en-US" dirty="0" smtClean="0"/>
              <a:t>Such men with </a:t>
            </a:r>
            <a:r>
              <a:rPr lang="en-US" dirty="0" err="1" smtClean="0"/>
              <a:t>xxy</a:t>
            </a:r>
            <a:r>
              <a:rPr lang="en-US" dirty="0" smtClean="0"/>
              <a:t> chromosomes tend to have excess muscles thus making them fit to engage in criminal activities since they contain more energy.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214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Dyscontrol </a:t>
            </a:r>
            <a:r>
              <a:rPr lang="en-US" dirty="0"/>
              <a:t>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Constituted by Mark and Ervin in 1970.</a:t>
            </a:r>
          </a:p>
          <a:p>
            <a:r>
              <a:rPr lang="en-US" dirty="0" smtClean="0"/>
              <a:t>Tries to explain mental state of an individual in relation to human behavior.</a:t>
            </a:r>
          </a:p>
          <a:p>
            <a:r>
              <a:rPr lang="en-US" dirty="0"/>
              <a:t>Dyscontrol </a:t>
            </a:r>
            <a:r>
              <a:rPr lang="en-US" dirty="0" smtClean="0"/>
              <a:t>Theory dwells on mental disorder which is a condition in which the mentality of an individual is temporarily or permanently damaged.</a:t>
            </a:r>
          </a:p>
          <a:p>
            <a:r>
              <a:rPr lang="en-US" dirty="0" smtClean="0"/>
              <a:t>This posses a risk in which an individual is susceptible to carry out any offence unknowingly.</a:t>
            </a:r>
          </a:p>
          <a:p>
            <a:r>
              <a:rPr lang="en-US" dirty="0" smtClean="0"/>
              <a:t>Therefore, mental disorder </a:t>
            </a:r>
            <a:r>
              <a:rPr lang="en-US" smtClean="0"/>
              <a:t>can make </a:t>
            </a:r>
            <a:r>
              <a:rPr lang="en-US" dirty="0" smtClean="0"/>
              <a:t>an individual to violate law.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instance, a homicide police under the  influence of alcohol can easily decides to shoot a suspect which is a criminal act.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05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Psychological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Psychological perspective </a:t>
            </a:r>
            <a:r>
              <a:rPr lang="en-US" dirty="0" smtClean="0"/>
              <a:t>explains criminal behavior by putting focus on human personality. They emphasize on how an individual can learn criminal activities in relation to his or her environment.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dirty="0" smtClean="0"/>
              <a:t>Theory </a:t>
            </a:r>
            <a:r>
              <a:rPr lang="en-US" dirty="0" smtClean="0"/>
              <a:t>of Maternal Deprivation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 smtClean="0"/>
              <a:t>Biosocial Theory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 smtClean="0"/>
              <a:t>Choice Theory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dirty="0" smtClean="0"/>
              <a:t>Eysenck’s Theory</a:t>
            </a:r>
          </a:p>
        </p:txBody>
      </p:sp>
    </p:spTree>
    <p:extLst>
      <p:ext uri="{BB962C8B-B14F-4D97-AF65-F5344CB8AC3E}">
        <p14:creationId xmlns:p14="http://schemas.microsoft.com/office/powerpoint/2010/main" val="263685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Maternal Deprivation Theory.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Constituted by </a:t>
            </a:r>
            <a:r>
              <a:rPr lang="en-US" dirty="0" smtClean="0"/>
              <a:t>Bowlby in the year 1994.</a:t>
            </a:r>
          </a:p>
          <a:p>
            <a:pPr marL="0" indent="0">
              <a:buNone/>
            </a:pPr>
            <a:r>
              <a:rPr lang="en-US" dirty="0" smtClean="0"/>
              <a:t>Bowlby </a:t>
            </a:r>
            <a:r>
              <a:rPr lang="en-US" dirty="0" smtClean="0"/>
              <a:t>argued that when the tie between the child and the mother is broken or cut off for along period of time, this </a:t>
            </a:r>
            <a:r>
              <a:rPr lang="en-US" dirty="0" err="1" smtClean="0"/>
              <a:t>orcherstrates</a:t>
            </a:r>
            <a:r>
              <a:rPr lang="en-US" dirty="0" smtClean="0"/>
              <a:t> difficulties in growth and development of a child.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Such child will have some social, cognitive and emotional hurdles.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child with denied full attachment to her mother will develop some criminal behavior since his or her social, cognitive and emotional personality are incomplete.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3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Biosocial </a:t>
            </a:r>
            <a:r>
              <a:rPr lang="en-US" dirty="0" smtClean="0"/>
              <a:t>Theory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Focuses on criminal act in response to antisocial behavior as a result of the nervous system which in turn affects the capability of an individual to learn the consequences  of their conduct.</a:t>
            </a:r>
          </a:p>
          <a:p>
            <a:r>
              <a:rPr lang="en-US" dirty="0" smtClean="0"/>
              <a:t>Genes and environment affects criminal behavior of an individual.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3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</TotalTime>
  <Words>889</Words>
  <Application>Microsoft Office PowerPoint</Application>
  <PresentationFormat>Widescreen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             Theories of Criminal Behavior</vt:lpstr>
      <vt:lpstr>Biological Perspective</vt:lpstr>
      <vt:lpstr>       Constitutional Theory</vt:lpstr>
      <vt:lpstr>            Chromosomal Theory.</vt:lpstr>
      <vt:lpstr>          Dyscontrol Theory</vt:lpstr>
      <vt:lpstr>Cont.</vt:lpstr>
      <vt:lpstr>           Psychological perspective</vt:lpstr>
      <vt:lpstr>            Maternal Deprivation Theory.</vt:lpstr>
      <vt:lpstr>         Biosocial Theory   </vt:lpstr>
      <vt:lpstr>                 Choice Theory</vt:lpstr>
      <vt:lpstr>                    Eysenck’s Theory</vt:lpstr>
      <vt:lpstr>               Psychodynamic Theory</vt:lpstr>
      <vt:lpstr>                   Comparison</vt:lpstr>
      <vt:lpstr>      Summary   </vt:lpstr>
      <vt:lpstr>           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Biological Perspective</dc:title>
  <dc:creator>Okacyber</dc:creator>
  <cp:lastModifiedBy>Okacyber</cp:lastModifiedBy>
  <cp:revision>73</cp:revision>
  <dcterms:created xsi:type="dcterms:W3CDTF">2021-08-13T19:27:54Z</dcterms:created>
  <dcterms:modified xsi:type="dcterms:W3CDTF">2021-08-15T13:33:43Z</dcterms:modified>
</cp:coreProperties>
</file>