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FF"/>
    <a:srgbClr val="1B70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showGuides="1">
      <p:cViewPr varScale="1">
        <p:scale>
          <a:sx n="75" d="100"/>
          <a:sy n="75" d="100"/>
        </p:scale>
        <p:origin x="204" y="210"/>
      </p:cViewPr>
      <p:guideLst>
        <p:guide orient="horz" pos="2160"/>
        <p:guide pos="28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4F38533-0495-445D-AF1D-81FF137597A2}"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3568548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F38533-0495-445D-AF1D-81FF137597A2}"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2580041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F38533-0495-445D-AF1D-81FF137597A2}"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2749061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4F38533-0495-445D-AF1D-81FF137597A2}"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1436803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4F38533-0495-445D-AF1D-81FF137597A2}" type="datetimeFigureOut">
              <a:rPr lang="en-US" smtClean="0"/>
              <a:t>12/7/2018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3294127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4F38533-0495-445D-AF1D-81FF137597A2}" type="datetimeFigureOut">
              <a:rPr lang="en-US" smtClean="0"/>
              <a:t>12/7/2018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3268713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F38533-0495-445D-AF1D-81FF137597A2}" type="datetimeFigureOut">
              <a:rPr lang="en-US" smtClean="0"/>
              <a:t>12/7/2018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1182780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F38533-0495-445D-AF1D-81FF137597A2}"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609249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F38533-0495-445D-AF1D-81FF137597A2}" type="datetimeFigureOut">
              <a:rPr lang="en-US" smtClean="0"/>
              <a:t>12/7/2018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3249002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F38533-0495-445D-AF1D-81FF137597A2}"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280407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F38533-0495-445D-AF1D-81FF137597A2}"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32DBB-FFC9-4489-A8F3-13E687C2EC64}"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47559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F38533-0495-445D-AF1D-81FF137597A2}"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626041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F38533-0495-445D-AF1D-81FF137597A2}"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32DBB-FFC9-4489-A8F3-13E687C2EC64}"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95071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F38533-0495-445D-AF1D-81FF137597A2}"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3743670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F38533-0495-445D-AF1D-81FF137597A2}"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1592304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F38533-0495-445D-AF1D-81FF137597A2}" type="datetimeFigureOut">
              <a:rPr lang="en-US" smtClean="0"/>
              <a:t>12/7/2018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32DBB-FFC9-4489-A8F3-13E687C2EC64}" type="slidenum">
              <a:rPr lang="en-US" smtClean="0"/>
              <a:t>‹#›</a:t>
            </a:fld>
            <a:endParaRPr lang="en-US"/>
          </a:p>
        </p:txBody>
      </p:sp>
    </p:spTree>
    <p:extLst>
      <p:ext uri="{BB962C8B-B14F-4D97-AF65-F5344CB8AC3E}">
        <p14:creationId xmlns:p14="http://schemas.microsoft.com/office/powerpoint/2010/main" val="550648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4F38533-0495-445D-AF1D-81FF137597A2}" type="datetimeFigureOut">
              <a:rPr lang="en-US" smtClean="0"/>
              <a:t>12/7/2018</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3532DBB-FFC9-4489-A8F3-13E687C2EC64}" type="slidenum">
              <a:rPr lang="en-US" smtClean="0"/>
              <a:t>‹#›</a:t>
            </a:fld>
            <a:endParaRPr lang="en-US"/>
          </a:p>
        </p:txBody>
      </p:sp>
    </p:spTree>
    <p:extLst>
      <p:ext uri="{BB962C8B-B14F-4D97-AF65-F5344CB8AC3E}">
        <p14:creationId xmlns:p14="http://schemas.microsoft.com/office/powerpoint/2010/main" val="3535369567"/>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537" y="3482975"/>
            <a:ext cx="2581275" cy="177165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9700" y="1160462"/>
            <a:ext cx="3695700" cy="1900238"/>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4300" y="3625850"/>
            <a:ext cx="2432050" cy="1485900"/>
          </a:xfrm>
          <a:prstGeom prst="rect">
            <a:avLst/>
          </a:prstGeom>
        </p:spPr>
      </p:pic>
      <p:sp>
        <p:nvSpPr>
          <p:cNvPr id="5" name="Title 4"/>
          <p:cNvSpPr>
            <a:spLocks noGrp="1"/>
          </p:cNvSpPr>
          <p:nvPr>
            <p:ph type="ctrTitle"/>
          </p:nvPr>
        </p:nvSpPr>
        <p:spPr>
          <a:xfrm>
            <a:off x="0" y="0"/>
            <a:ext cx="9144000" cy="6858000"/>
          </a:xfrm>
        </p:spPr>
        <p:txBody>
          <a:bodyPr anchor="t">
            <a:normAutofit fontScale="90000"/>
          </a:bodyPr>
          <a:lstStyle/>
          <a:p>
            <a:pPr algn="ctr"/>
            <a:r>
              <a:rPr lang="en-US" sz="3000" dirty="0" smtClean="0">
                <a:solidFill>
                  <a:srgbClr val="0070C0"/>
                </a:solidFill>
                <a:latin typeface="Broadway" panose="04040905080B02020502" pitchFamily="82" charset="0"/>
              </a:rPr>
              <a:t>Welcome to the First Fun Day @ the Summer Camp</a:t>
            </a:r>
            <a:r>
              <a:rPr lang="en-US" sz="3000" dirty="0" smtClean="0"/>
              <a:t/>
            </a:r>
            <a:br>
              <a:rPr lang="en-US" sz="3000" dirty="0" smtClean="0"/>
            </a:br>
            <a:r>
              <a:rPr lang="en-US" sz="3000" dirty="0" smtClean="0"/>
              <a:t/>
            </a:r>
            <a:br>
              <a:rPr lang="en-US" sz="3000" dirty="0" smtClean="0"/>
            </a:br>
            <a:r>
              <a:rPr lang="en-US" sz="3000" dirty="0" smtClean="0">
                <a:solidFill>
                  <a:schemeClr val="accent2">
                    <a:lumMod val="50000"/>
                  </a:schemeClr>
                </a:solidFill>
                <a:latin typeface="Chiller" panose="04020404031007020602" pitchFamily="82" charset="0"/>
              </a:rPr>
              <a:t>”</a:t>
            </a:r>
            <a:r>
              <a:rPr lang="en-US" sz="3000" dirty="0" smtClean="0">
                <a:solidFill>
                  <a:srgbClr val="FF0000"/>
                </a:solidFill>
                <a:latin typeface="Chiller" panose="04020404031007020602" pitchFamily="82" charset="0"/>
              </a:rPr>
              <a:t>Our bodies are not unlovable and our physical make up is only a small part to us encompassing beauty; the personality, talents, skills, and emotional and caring aspects they posses are worthy of being loved”</a:t>
            </a:r>
            <a:br>
              <a:rPr lang="en-US" sz="3000" dirty="0" smtClean="0">
                <a:solidFill>
                  <a:srgbClr val="FF0000"/>
                </a:solidFill>
                <a:latin typeface="Chiller" panose="04020404031007020602" pitchFamily="82" charset="0"/>
              </a:rPr>
            </a:br>
            <a:r>
              <a:rPr lang="en-US" sz="3000" dirty="0" smtClean="0">
                <a:solidFill>
                  <a:srgbClr val="FF0000"/>
                </a:solidFill>
                <a:latin typeface="Chiller" panose="04020404031007020602" pitchFamily="82" charset="0"/>
              </a:rPr>
              <a:t/>
            </a:r>
            <a:br>
              <a:rPr lang="en-US" sz="3000" dirty="0" smtClean="0">
                <a:solidFill>
                  <a:srgbClr val="FF0000"/>
                </a:solidFill>
                <a:latin typeface="Chiller" panose="04020404031007020602" pitchFamily="82" charset="0"/>
              </a:rPr>
            </a:br>
            <a:r>
              <a:rPr lang="en-US" sz="3000" dirty="0">
                <a:solidFill>
                  <a:schemeClr val="accent2">
                    <a:lumMod val="50000"/>
                  </a:schemeClr>
                </a:solidFill>
                <a:latin typeface="Chiller" panose="04020404031007020602" pitchFamily="82" charset="0"/>
              </a:rPr>
              <a:t/>
            </a:r>
            <a:br>
              <a:rPr lang="en-US" sz="3000" dirty="0">
                <a:solidFill>
                  <a:schemeClr val="accent2">
                    <a:lumMod val="50000"/>
                  </a:schemeClr>
                </a:solidFill>
                <a:latin typeface="Chiller" panose="04020404031007020602" pitchFamily="82" charset="0"/>
              </a:rPr>
            </a:br>
            <a:r>
              <a:rPr lang="en-US" sz="3000" dirty="0">
                <a:solidFill>
                  <a:srgbClr val="FF0000"/>
                </a:solidFill>
                <a:latin typeface="Chiller" panose="04020404031007020602" pitchFamily="82" charset="0"/>
              </a:rPr>
              <a:t>C</a:t>
            </a:r>
            <a:r>
              <a:rPr lang="en-US" sz="3000" dirty="0" smtClean="0">
                <a:solidFill>
                  <a:srgbClr val="FF0000"/>
                </a:solidFill>
                <a:latin typeface="Chiller" panose="04020404031007020602" pitchFamily="82" charset="0"/>
              </a:rPr>
              <a:t>ome spend time with  </a:t>
            </a:r>
            <a:r>
              <a:rPr lang="en-US" sz="3000" dirty="0">
                <a:solidFill>
                  <a:srgbClr val="FF0000"/>
                </a:solidFill>
                <a:latin typeface="Chiller" panose="04020404031007020602" pitchFamily="82" charset="0"/>
              </a:rPr>
              <a:t>o</a:t>
            </a:r>
            <a:r>
              <a:rPr lang="en-US" sz="3000" dirty="0" smtClean="0">
                <a:solidFill>
                  <a:srgbClr val="FF0000"/>
                </a:solidFill>
                <a:latin typeface="Chiller" panose="04020404031007020602" pitchFamily="82" charset="0"/>
              </a:rPr>
              <a:t>n our Fun Day with our children so as to help make a difference to their lives. Regardless of how different we may seem, it is such little acts that help break boundaries within our society.</a:t>
            </a:r>
            <a:r>
              <a:rPr lang="en-US" sz="3000" smtClean="0">
                <a:solidFill>
                  <a:srgbClr val="FF0000"/>
                </a:solidFill>
                <a:latin typeface="Chiller" panose="04020404031007020602" pitchFamily="82" charset="0"/>
              </a:rPr>
              <a:t/>
            </a:r>
            <a:br>
              <a:rPr lang="en-US" sz="3000" smtClean="0">
                <a:solidFill>
                  <a:srgbClr val="FF0000"/>
                </a:solidFill>
                <a:latin typeface="Chiller" panose="04020404031007020602" pitchFamily="82" charset="0"/>
              </a:rPr>
            </a:br>
            <a:r>
              <a:rPr lang="en-US" sz="3000" smtClean="0">
                <a:solidFill>
                  <a:srgbClr val="FF0000"/>
                </a:solidFill>
                <a:latin typeface="Chiller" panose="04020404031007020602" pitchFamily="82" charset="0"/>
              </a:rPr>
              <a:t/>
            </a:r>
            <a:br>
              <a:rPr lang="en-US" sz="3000" smtClean="0">
                <a:solidFill>
                  <a:srgbClr val="FF0000"/>
                </a:solidFill>
                <a:latin typeface="Chiller" panose="04020404031007020602" pitchFamily="82" charset="0"/>
              </a:rPr>
            </a:br>
            <a:r>
              <a:rPr lang="en-US" sz="3000" dirty="0" smtClean="0">
                <a:solidFill>
                  <a:schemeClr val="accent2">
                    <a:lumMod val="50000"/>
                  </a:schemeClr>
                </a:solidFill>
                <a:latin typeface="Chiller" panose="04020404031007020602" pitchFamily="82" charset="0"/>
              </a:rPr>
              <a:t/>
            </a:r>
            <a:br>
              <a:rPr lang="en-US" sz="3000" dirty="0" smtClean="0">
                <a:solidFill>
                  <a:schemeClr val="accent2">
                    <a:lumMod val="50000"/>
                  </a:schemeClr>
                </a:solidFill>
                <a:latin typeface="Chiller" panose="04020404031007020602" pitchFamily="82" charset="0"/>
              </a:rPr>
            </a:br>
            <a:r>
              <a:rPr lang="en-US" sz="3000" dirty="0" smtClean="0">
                <a:solidFill>
                  <a:srgbClr val="FF0000"/>
                </a:solidFill>
                <a:latin typeface="Chiller" panose="04020404031007020602" pitchFamily="82" charset="0"/>
              </a:rPr>
              <a:t>There will be lots of fun and activities</a:t>
            </a:r>
            <a:br>
              <a:rPr lang="en-US" sz="3000" dirty="0" smtClean="0">
                <a:solidFill>
                  <a:srgbClr val="FF0000"/>
                </a:solidFill>
                <a:latin typeface="Chiller" panose="04020404031007020602" pitchFamily="82" charset="0"/>
              </a:rPr>
            </a:br>
            <a:r>
              <a:rPr lang="en-US" sz="3000" dirty="0">
                <a:solidFill>
                  <a:schemeClr val="accent2">
                    <a:lumMod val="50000"/>
                  </a:schemeClr>
                </a:solidFill>
                <a:latin typeface="Chiller" panose="04020404031007020602" pitchFamily="82" charset="0"/>
              </a:rPr>
              <a:t/>
            </a:r>
            <a:br>
              <a:rPr lang="en-US" sz="3000" dirty="0">
                <a:solidFill>
                  <a:schemeClr val="accent2">
                    <a:lumMod val="50000"/>
                  </a:schemeClr>
                </a:solidFill>
                <a:latin typeface="Chiller" panose="04020404031007020602" pitchFamily="82" charset="0"/>
              </a:rPr>
            </a:br>
            <a:r>
              <a:rPr lang="en-US" sz="3000" dirty="0" smtClean="0">
                <a:solidFill>
                  <a:srgbClr val="00B0F0"/>
                </a:solidFill>
                <a:effectLst>
                  <a:glow>
                    <a:schemeClr val="accent1"/>
                  </a:glow>
                  <a:outerShdw blurRad="25400" dist="50800" dir="5400000" algn="ctr" rotWithShape="0">
                    <a:srgbClr val="000000">
                      <a:alpha val="43137"/>
                    </a:srgbClr>
                  </a:outerShdw>
                  <a:reflection blurRad="292100" endPos="0" dist="50800" dir="5400000" sy="-100000" algn="bl" rotWithShape="0"/>
                </a:effectLst>
                <a:latin typeface="Chiller" panose="04020404031007020602" pitchFamily="82" charset="0"/>
              </a:rPr>
              <a:t>Your presence would be of great value</a:t>
            </a:r>
            <a:r>
              <a:rPr lang="en-US" sz="3000" dirty="0" smtClean="0">
                <a:solidFill>
                  <a:schemeClr val="accent2">
                    <a:lumMod val="50000"/>
                  </a:schemeClr>
                </a:solidFill>
                <a:latin typeface="Chiller" panose="04020404031007020602" pitchFamily="82" charset="0"/>
              </a:rPr>
              <a:t/>
            </a:r>
            <a:br>
              <a:rPr lang="en-US" sz="3000" dirty="0" smtClean="0">
                <a:solidFill>
                  <a:schemeClr val="accent2">
                    <a:lumMod val="50000"/>
                  </a:schemeClr>
                </a:solidFill>
                <a:latin typeface="Chiller" panose="04020404031007020602" pitchFamily="82" charset="0"/>
              </a:rPr>
            </a:br>
            <a:r>
              <a:rPr lang="en-US" sz="3000" dirty="0">
                <a:solidFill>
                  <a:schemeClr val="accent2">
                    <a:lumMod val="50000"/>
                  </a:schemeClr>
                </a:solidFill>
                <a:latin typeface="Chiller" panose="04020404031007020602" pitchFamily="82" charset="0"/>
              </a:rPr>
              <a:t/>
            </a:r>
            <a:br>
              <a:rPr lang="en-US" sz="3000" dirty="0">
                <a:solidFill>
                  <a:schemeClr val="accent2">
                    <a:lumMod val="50000"/>
                  </a:schemeClr>
                </a:solidFill>
                <a:latin typeface="Chiller" panose="04020404031007020602" pitchFamily="82" charset="0"/>
              </a:rPr>
            </a:br>
            <a:r>
              <a:rPr lang="en-US" sz="3000" dirty="0" smtClean="0">
                <a:solidFill>
                  <a:schemeClr val="accent2">
                    <a:lumMod val="50000"/>
                  </a:schemeClr>
                </a:solidFill>
                <a:latin typeface="Chiller" panose="04020404031007020602" pitchFamily="82" charset="0"/>
              </a:rPr>
              <a:t/>
            </a:r>
            <a:br>
              <a:rPr lang="en-US" sz="3000" dirty="0" smtClean="0">
                <a:solidFill>
                  <a:schemeClr val="accent2">
                    <a:lumMod val="50000"/>
                  </a:schemeClr>
                </a:solidFill>
                <a:latin typeface="Chiller" panose="04020404031007020602" pitchFamily="82" charset="0"/>
              </a:rPr>
            </a:br>
            <a:r>
              <a:rPr lang="en-US" sz="3000" dirty="0" smtClean="0">
                <a:solidFill>
                  <a:schemeClr val="accent2">
                    <a:lumMod val="50000"/>
                  </a:schemeClr>
                </a:solidFill>
                <a:latin typeface="Chiller" panose="04020404031007020602" pitchFamily="82" charset="0"/>
              </a:rPr>
              <a:t> </a:t>
            </a:r>
            <a:br>
              <a:rPr lang="en-US" sz="3000" dirty="0" smtClean="0">
                <a:solidFill>
                  <a:schemeClr val="accent2">
                    <a:lumMod val="50000"/>
                  </a:schemeClr>
                </a:solidFill>
                <a:latin typeface="Chiller" panose="04020404031007020602" pitchFamily="82" charset="0"/>
              </a:rPr>
            </a:br>
            <a:endParaRPr lang="en-US" sz="3000" dirty="0">
              <a:solidFill>
                <a:schemeClr val="accent2">
                  <a:lumMod val="50000"/>
                </a:schemeClr>
              </a:solidFill>
              <a:latin typeface="Chiller" panose="04020404031007020602" pitchFamily="82" charset="0"/>
            </a:endParaRPr>
          </a:p>
        </p:txBody>
      </p:sp>
      <p:sp>
        <p:nvSpPr>
          <p:cNvPr id="7" name="Explosion 1 6"/>
          <p:cNvSpPr/>
          <p:nvPr/>
        </p:nvSpPr>
        <p:spPr>
          <a:xfrm>
            <a:off x="0" y="4889500"/>
            <a:ext cx="2400300" cy="1968500"/>
          </a:xfrm>
          <a:prstGeom prst="irregularSeal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500" dirty="0" smtClean="0">
                <a:solidFill>
                  <a:srgbClr val="FF0000"/>
                </a:solidFill>
                <a:latin typeface="Chiller" panose="04020404031007020602" pitchFamily="82" charset="0"/>
              </a:rPr>
              <a:t>Going down on 27</a:t>
            </a:r>
            <a:r>
              <a:rPr lang="en-US" sz="2500" baseline="30000" dirty="0" smtClean="0">
                <a:solidFill>
                  <a:srgbClr val="FF0000"/>
                </a:solidFill>
                <a:latin typeface="Chiller" panose="04020404031007020602" pitchFamily="82" charset="0"/>
              </a:rPr>
              <a:t>th</a:t>
            </a:r>
            <a:r>
              <a:rPr lang="en-US" sz="2500" dirty="0" smtClean="0">
                <a:solidFill>
                  <a:srgbClr val="FF0000"/>
                </a:solidFill>
                <a:latin typeface="Chiller" panose="04020404031007020602" pitchFamily="82" charset="0"/>
              </a:rPr>
              <a:t> Dec</a:t>
            </a:r>
            <a:endParaRPr lang="en-US" sz="2500" dirty="0">
              <a:solidFill>
                <a:srgbClr val="FF0000"/>
              </a:solidFill>
              <a:latin typeface="Chiller" panose="04020404031007020602" pitchFamily="82" charset="0"/>
            </a:endParaRPr>
          </a:p>
        </p:txBody>
      </p:sp>
    </p:spTree>
    <p:extLst>
      <p:ext uri="{BB962C8B-B14F-4D97-AF65-F5344CB8AC3E}">
        <p14:creationId xmlns:p14="http://schemas.microsoft.com/office/powerpoint/2010/main" val="333052995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53</TotalTime>
  <Words>15</Words>
  <Application>Microsoft Office PowerPoint</Application>
  <PresentationFormat>On-screen Show (4:3)</PresentationFormat>
  <Paragraphs>2</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Broadway</vt:lpstr>
      <vt:lpstr>Chiller</vt:lpstr>
      <vt:lpstr>Trebuchet MS</vt:lpstr>
      <vt:lpstr>Wingdings 3</vt:lpstr>
      <vt:lpstr>Facet</vt:lpstr>
      <vt:lpstr>Welcome to the First Fun Day @ the Summer Camp  ”Our bodies are not unlovable and our physical make up is only a small part to us encompassing beauty; the personality, talents, skills, and emotional and caring aspects they posses are worthy of being loved”   Come spend time with  on our Fun Day with our children so as to help make a difference to their lives. Regardless of how different we may seem, it is such little acts that help break boundaries within our society.   There will be lots of fun and activities  Your presence would be of great value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First Fun Day @ t</dc:title>
  <dc:creator>obadiah</dc:creator>
  <cp:lastModifiedBy>obadiah</cp:lastModifiedBy>
  <cp:revision>16</cp:revision>
  <dcterms:created xsi:type="dcterms:W3CDTF">2018-12-07T16:37:03Z</dcterms:created>
  <dcterms:modified xsi:type="dcterms:W3CDTF">2018-12-07T17:30:50Z</dcterms:modified>
</cp:coreProperties>
</file>