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6013" autoAdjust="0"/>
    <p:restoredTop sz="94660"/>
  </p:normalViewPr>
  <p:slideViewPr>
    <p:cSldViewPr snapToGrid="0">
      <p:cViewPr varScale="1">
        <p:scale>
          <a:sx n="79" d="100"/>
          <a:sy n="79" d="100"/>
        </p:scale>
        <p:origin x="162" y="78"/>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83" name=""/>
        <p:cNvGrpSpPr/>
        <p:nvPr/>
      </p:nvGrpSpPr>
      <p:grpSpPr>
        <a:xfrm>
          <a:off x="0" y="0"/>
          <a:ext cx="0" cy="0"/>
          <a:chOff x="0" y="0"/>
          <a:chExt cx="0" cy="0"/>
        </a:xfrm>
      </p:grpSpPr>
      <p:sp>
        <p:nvSpPr>
          <p:cNvPr id="104872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2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2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2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2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2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30" name=""/>
        <p:cNvGrpSpPr/>
        <p:nvPr/>
      </p:nvGrpSpPr>
      <p:grpSpPr>
        <a:xfrm>
          <a:off x="0" y="0"/>
          <a:ext cx="0" cy="0"/>
          <a:chOff x="0" y="0"/>
          <a:chExt cx="0" cy="0"/>
        </a:xfrm>
      </p:grpSpPr>
      <p:grpSp>
        <p:nvGrpSpPr>
          <p:cNvPr id="31" name="Group 9"/>
          <p:cNvGrpSpPr/>
          <p:nvPr/>
        </p:nvGrpSpPr>
        <p:grpSpPr>
          <a:xfrm>
            <a:off x="0" y="0"/>
            <a:ext cx="12188825" cy="6872226"/>
            <a:chOff x="0" y="0"/>
            <a:chExt cx="12188825" cy="6872226"/>
          </a:xfrm>
        </p:grpSpPr>
        <p:pic>
          <p:nvPicPr>
            <p:cNvPr id="2097155" name="Picture 8" descr="HD-PanelTitle-V.png"/>
            <p:cNvPicPr>
              <a:picLocks noChangeAspect="1"/>
            </p:cNvPicPr>
            <p:nvPr/>
          </p:nvPicPr>
          <p:blipFill>
            <a:blip xmlns:r="http://schemas.openxmlformats.org/officeDocument/2006/relationships" r:embed="rId1"/>
            <a:stretch>
              <a:fillRect/>
            </a:stretch>
          </p:blipFill>
          <p:spPr>
            <a:xfrm>
              <a:off x="0" y="0"/>
              <a:ext cx="12188825" cy="6856214"/>
            </a:xfrm>
            <a:prstGeom prst="rect"/>
          </p:spPr>
        </p:pic>
        <p:sp>
          <p:nvSpPr>
            <p:cNvPr id="1048582" name="Rectangle 25"/>
            <p:cNvSpPr/>
            <p:nvPr/>
          </p:nvSpPr>
          <p:spPr>
            <a:xfrm>
              <a:off x="2328332" y="1540931"/>
              <a:ext cx="7543802" cy="3835401"/>
            </a:xfrm>
            <a:prstGeom prst="rect"/>
            <a:noFill/>
            <a:ln w="15875">
              <a:miter lim="800000"/>
            </a:ln>
          </p:spPr>
          <p:style>
            <a:lnRef idx="1">
              <a:schemeClr val="accent1"/>
            </a:lnRef>
            <a:fillRef idx="3">
              <a:schemeClr val="accent1"/>
            </a:fillRef>
            <a:effectRef idx="2">
              <a:schemeClr val="accent1"/>
            </a:effectRef>
            <a:fontRef idx="minor">
              <a:schemeClr val="lt1"/>
            </a:fontRef>
          </p:style>
        </p:sp>
        <p:pic>
          <p:nvPicPr>
            <p:cNvPr id="2097156" name="Picture 16" descr="HDRibbonTitle-UniformTrim.png"/>
            <p:cNvPicPr>
              <a:picLocks noChangeAspect="1"/>
            </p:cNvPicPr>
            <p:nvPr/>
          </p:nvPicPr>
          <p:blipFill rotWithShape="1">
            <a:blip xmlns:r="http://schemas.openxmlformats.org/officeDocument/2006/relationships" r:embed="rId2"/>
            <a:srcRect l="2" r="47673"/>
            <a:stretch>
              <a:fillRect/>
            </a:stretch>
          </p:blipFill>
          <p:spPr>
            <a:xfrm rot="5400000">
              <a:off x="5245268" y="530352"/>
              <a:ext cx="1673352" cy="612648"/>
            </a:xfrm>
            <a:prstGeom prst="rect"/>
          </p:spPr>
        </p:pic>
        <p:pic>
          <p:nvPicPr>
            <p:cNvPr id="2097157" name="Picture 17" descr="HDRibbonTitle-UniformTrim.png"/>
            <p:cNvPicPr>
              <a:picLocks noChangeAspect="1"/>
            </p:cNvPicPr>
            <p:nvPr/>
          </p:nvPicPr>
          <p:blipFill rotWithShape="1">
            <a:blip xmlns:r="http://schemas.openxmlformats.org/officeDocument/2006/relationships" r:embed="rId2"/>
            <a:srcRect r="48819"/>
            <a:stretch>
              <a:fillRect/>
            </a:stretch>
          </p:blipFill>
          <p:spPr>
            <a:xfrm rot="5400000">
              <a:off x="5263556" y="5747514"/>
              <a:ext cx="1636776" cy="612648"/>
            </a:xfrm>
            <a:prstGeom prst="rect"/>
          </p:spPr>
        </p:pic>
      </p:grpSp>
      <p:sp>
        <p:nvSpPr>
          <p:cNvPr id="1048583"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dirty="0" lang="en-US"/>
          </a:p>
        </p:txBody>
      </p:sp>
      <p:sp>
        <p:nvSpPr>
          <p:cNvPr id="1048584" name="Subtitle 2"/>
          <p:cNvSpPr>
            <a:spLocks noGrp="1"/>
          </p:cNvSpPr>
          <p:nvPr>
            <p:ph type="subTitle" idx="1"/>
          </p:nvPr>
        </p:nvSpPr>
        <p:spPr>
          <a:xfrm>
            <a:off x="2692398" y="3657597"/>
            <a:ext cx="6815669" cy="1320802"/>
          </a:xfrm>
        </p:spPr>
        <p:txBody>
          <a:bodyPr anchor="t">
            <a:normAutofit/>
          </a:bodyPr>
          <a:lstStyle>
            <a:lvl1pPr algn="ctr" indent="0" marL="0">
              <a:buNone/>
              <a:defRPr sz="2100">
                <a:solidFill>
                  <a:schemeClr val="tx1"/>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1048585" name="Date Placeholder 3"/>
          <p:cNvSpPr>
            <a:spLocks noGrp="1"/>
          </p:cNvSpPr>
          <p:nvPr>
            <p:ph type="dt" sz="half" idx="10"/>
          </p:nvPr>
        </p:nvSpPr>
        <p:spPr>
          <a:xfrm>
            <a:off x="7983232" y="5037663"/>
            <a:ext cx="897467" cy="279400"/>
          </a:xfrm>
        </p:spPr>
        <p:txBody>
          <a:bodyPr/>
          <a:p>
            <a:fld id="{B4727A98-CA81-4FFD-9522-70757E2BE207}" type="datetimeFigureOut">
              <a:rPr lang="en-US" smtClean="0"/>
              <a:t>11/21/2018</a:t>
            </a:fld>
            <a:endParaRPr lang="en-US"/>
          </a:p>
        </p:txBody>
      </p:sp>
      <p:sp>
        <p:nvSpPr>
          <p:cNvPr id="1048586" name="Footer Placeholder 4"/>
          <p:cNvSpPr>
            <a:spLocks noGrp="1"/>
          </p:cNvSpPr>
          <p:nvPr>
            <p:ph type="ftr" sz="quarter" idx="11"/>
          </p:nvPr>
        </p:nvSpPr>
        <p:spPr>
          <a:xfrm>
            <a:off x="2692397" y="5037663"/>
            <a:ext cx="5214635" cy="279400"/>
          </a:xfrm>
        </p:spPr>
        <p:txBody>
          <a:bodyPr/>
          <a:p>
            <a:endParaRPr lang="en-US"/>
          </a:p>
        </p:txBody>
      </p:sp>
      <p:sp>
        <p:nvSpPr>
          <p:cNvPr id="1048587" name="Slide Number Placeholder 5"/>
          <p:cNvSpPr>
            <a:spLocks noGrp="1"/>
          </p:cNvSpPr>
          <p:nvPr>
            <p:ph type="sldNum" sz="quarter" idx="12"/>
          </p:nvPr>
        </p:nvSpPr>
        <p:spPr>
          <a:xfrm>
            <a:off x="8956900" y="5037663"/>
            <a:ext cx="551167" cy="279400"/>
          </a:xfrm>
        </p:spPr>
        <p:txBody>
          <a:bodyPr/>
          <a:p>
            <a:fld id="{E479CB0F-2E17-4403-B2AD-8C5CF904C285}" type="slidenum">
              <a:rPr lang="en-US" smtClean="0"/>
              <a:t>‹#›</a:t>
            </a:fld>
            <a:endParaRPr lang="en-US"/>
          </a:p>
        </p:txBody>
      </p:sp>
      <p:cxnSp>
        <p:nvCxnSpPr>
          <p:cNvPr id="3145728" name="Straight Connector 14"/>
          <p:cNvCxnSpPr>
            <a:cxnSpLocks/>
          </p:cNvCxnSpPr>
          <p:nvPr/>
        </p:nvCxnSpPr>
        <p:spPr>
          <a:xfrm>
            <a:off x="2692399" y="3522131"/>
            <a:ext cx="6815668" cy="0"/>
          </a:xfrm>
          <a:prstGeom prst="line"/>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5" name=""/>
        <p:cNvGrpSpPr/>
        <p:nvPr/>
      </p:nvGrpSpPr>
      <p:grpSpPr>
        <a:xfrm>
          <a:off x="0" y="0"/>
          <a:ext cx="0" cy="0"/>
          <a:chOff x="0" y="0"/>
          <a:chExt cx="0" cy="0"/>
        </a:xfrm>
      </p:grpSpPr>
      <p:cxnSp>
        <p:nvCxnSpPr>
          <p:cNvPr id="3145729" name="Straight Connector 6"/>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
        <p:nvSpPr>
          <p:cNvPr id="1048590" name="Title 1"/>
          <p:cNvSpPr>
            <a:spLocks noGrp="1"/>
          </p:cNvSpPr>
          <p:nvPr>
            <p:ph type="title"/>
          </p:nvPr>
        </p:nvSpPr>
        <p:spPr/>
        <p:txBody>
          <a:bodyPr/>
          <a:p>
            <a:r>
              <a:rPr lang="en-US"/>
              <a:t>Click to edit Master title style</a:t>
            </a:r>
            <a:endParaRPr dirty="0" lang="en-US"/>
          </a:p>
        </p:txBody>
      </p:sp>
      <p:sp>
        <p:nvSpPr>
          <p:cNvPr id="1048591"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92"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593" name="Footer Placeholder 4"/>
          <p:cNvSpPr>
            <a:spLocks noGrp="1"/>
          </p:cNvSpPr>
          <p:nvPr>
            <p:ph type="ftr" sz="quarter" idx="11"/>
          </p:nvPr>
        </p:nvSpPr>
        <p:spPr/>
        <p:txBody>
          <a:bodyPr/>
          <a:p>
            <a:endParaRPr lang="en-US"/>
          </a:p>
        </p:txBody>
      </p:sp>
      <p:sp>
        <p:nvSpPr>
          <p:cNvPr id="1048594" name="Slide Number Placeholder 5"/>
          <p:cNvSpPr>
            <a:spLocks noGrp="1"/>
          </p:cNvSpPr>
          <p:nvPr>
            <p:ph type="sldNum" sz="quarter" idx="12"/>
          </p:nvPr>
        </p:nvSpPr>
        <p:spPr/>
        <p:txBody>
          <a:bodyPr/>
          <a:p>
            <a:fld id="{E479CB0F-2E17-4403-B2AD-8C5CF904C28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75" name=""/>
        <p:cNvGrpSpPr/>
        <p:nvPr/>
      </p:nvGrpSpPr>
      <p:grpSpPr>
        <a:xfrm>
          <a:off x="0" y="0"/>
          <a:ext cx="0" cy="0"/>
          <a:chOff x="0" y="0"/>
          <a:chExt cx="0" cy="0"/>
        </a:xfrm>
      </p:grpSpPr>
      <p:sp>
        <p:nvSpPr>
          <p:cNvPr id="1048682" name="Title 1"/>
          <p:cNvSpPr>
            <a:spLocks noGrp="1"/>
          </p:cNvSpPr>
          <p:nvPr>
            <p:ph type="title"/>
          </p:nvPr>
        </p:nvSpPr>
        <p:spPr>
          <a:xfrm>
            <a:off x="2015069" y="1752606"/>
            <a:ext cx="8158688" cy="1822514"/>
          </a:xfrm>
        </p:spPr>
        <p:txBody>
          <a:bodyPr anchor="b">
            <a:normAutofit/>
          </a:bodyPr>
          <a:lstStyle>
            <a:lvl1pPr algn="ctr">
              <a:defRPr b="0" cap="none" sz="4400"/>
            </a:lvl1pPr>
          </a:lstStyle>
          <a:p>
            <a:r>
              <a:rPr lang="en-US"/>
              <a:t>Click to edit Master title style</a:t>
            </a:r>
            <a:endParaRPr dirty="0" lang="en-US"/>
          </a:p>
        </p:txBody>
      </p:sp>
      <p:sp>
        <p:nvSpPr>
          <p:cNvPr id="1048683" name="Text Placeholder 2"/>
          <p:cNvSpPr>
            <a:spLocks noGrp="1"/>
          </p:cNvSpPr>
          <p:nvPr>
            <p:ph type="body" idx="1"/>
          </p:nvPr>
        </p:nvSpPr>
        <p:spPr>
          <a:xfrm>
            <a:off x="2015067" y="3846051"/>
            <a:ext cx="8158690" cy="954547"/>
          </a:xfrm>
        </p:spPr>
        <p:txBody>
          <a:bodyPr anchor="t">
            <a:normAutofit/>
          </a:bodyPr>
          <a:lstStyle>
            <a:lvl1pPr algn="ctr" indent="0" marL="0">
              <a:buNone/>
              <a:defRPr sz="24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84"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85" name="Footer Placeholder 4"/>
          <p:cNvSpPr>
            <a:spLocks noGrp="1"/>
          </p:cNvSpPr>
          <p:nvPr>
            <p:ph type="ftr" sz="quarter" idx="11"/>
          </p:nvPr>
        </p:nvSpPr>
        <p:spPr/>
        <p:txBody>
          <a:bodyPr/>
          <a:p>
            <a:endParaRPr lang="en-US"/>
          </a:p>
        </p:txBody>
      </p:sp>
      <p:sp>
        <p:nvSpPr>
          <p:cNvPr id="1048686" name="Slide Number Placeholder 5"/>
          <p:cNvSpPr>
            <a:spLocks noGrp="1"/>
          </p:cNvSpPr>
          <p:nvPr>
            <p:ph type="sldNum" sz="quarter" idx="12"/>
          </p:nvPr>
        </p:nvSpPr>
        <p:spPr/>
        <p:txBody>
          <a:bodyPr/>
          <a:p>
            <a:fld id="{E479CB0F-2E17-4403-B2AD-8C5CF904C285}" type="slidenum">
              <a:rPr lang="en-US" smtClean="0"/>
              <a:t>‹#›</a:t>
            </a:fld>
            <a:endParaRPr lang="en-US"/>
          </a:p>
        </p:txBody>
      </p:sp>
      <p:cxnSp>
        <p:nvCxnSpPr>
          <p:cNvPr id="3145736" name="Straight Connector 15"/>
          <p:cNvCxnSpPr>
            <a:cxnSpLocks/>
          </p:cNvCxnSpPr>
          <p:nvPr/>
        </p:nvCxnSpPr>
        <p:spPr>
          <a:xfrm>
            <a:off x="2012723" y="3710585"/>
            <a:ext cx="8163380"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7" name=""/>
        <p:cNvGrpSpPr/>
        <p:nvPr/>
      </p:nvGrpSpPr>
      <p:grpSpPr>
        <a:xfrm>
          <a:off x="0" y="0"/>
          <a:ext cx="0" cy="0"/>
          <a:chOff x="0" y="0"/>
          <a:chExt cx="0" cy="0"/>
        </a:xfrm>
      </p:grpSpPr>
      <p:sp>
        <p:nvSpPr>
          <p:cNvPr id="1048693" name="Title 1"/>
          <p:cNvSpPr>
            <a:spLocks noGrp="1"/>
          </p:cNvSpPr>
          <p:nvPr>
            <p:ph type="title"/>
          </p:nvPr>
        </p:nvSpPr>
        <p:spPr/>
        <p:txBody>
          <a:bodyPr/>
          <a:p>
            <a:r>
              <a:rPr lang="en-US"/>
              <a:t>Click to edit Master title style</a:t>
            </a:r>
            <a:endParaRPr dirty="0" lang="en-US"/>
          </a:p>
        </p:txBody>
      </p:sp>
      <p:sp>
        <p:nvSpPr>
          <p:cNvPr id="1048694" name="Content Placeholder 2"/>
          <p:cNvSpPr>
            <a:spLocks noGrp="1"/>
          </p:cNvSpPr>
          <p:nvPr>
            <p:ph sz="half" idx="1"/>
          </p:nvPr>
        </p:nvSpPr>
        <p:spPr>
          <a:xfrm>
            <a:off x="1298448" y="2560320"/>
            <a:ext cx="4718304" cy="3310128"/>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5" name="Content Placeholder 3"/>
          <p:cNvSpPr>
            <a:spLocks noGrp="1"/>
          </p:cNvSpPr>
          <p:nvPr>
            <p:ph sz="half" idx="2"/>
          </p:nvPr>
        </p:nvSpPr>
        <p:spPr>
          <a:xfrm>
            <a:off x="6181344" y="2560320"/>
            <a:ext cx="4718304" cy="3310128"/>
          </a:xfrm>
        </p:spPr>
        <p:txBody>
          <a:bodyP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6" name="Date Placeholder 4"/>
          <p:cNvSpPr>
            <a:spLocks noGrp="1"/>
          </p:cNvSpPr>
          <p:nvPr>
            <p:ph type="dt" sz="half" idx="10"/>
          </p:nvPr>
        </p:nvSpPr>
        <p:spPr/>
        <p:txBody>
          <a:bodyPr/>
          <a:p>
            <a:fld id="{B4727A98-CA81-4FFD-9522-70757E2BE207}" type="datetimeFigureOut">
              <a:rPr lang="en-US" smtClean="0"/>
              <a:t>11/21/2018</a:t>
            </a:fld>
            <a:endParaRPr lang="en-US"/>
          </a:p>
        </p:txBody>
      </p:sp>
      <p:sp>
        <p:nvSpPr>
          <p:cNvPr id="1048697" name="Footer Placeholder 5"/>
          <p:cNvSpPr>
            <a:spLocks noGrp="1"/>
          </p:cNvSpPr>
          <p:nvPr>
            <p:ph type="ftr" sz="quarter" idx="11"/>
          </p:nvPr>
        </p:nvSpPr>
        <p:spPr/>
        <p:txBody>
          <a:bodyPr/>
          <a:p>
            <a:endParaRPr lang="en-US"/>
          </a:p>
        </p:txBody>
      </p:sp>
      <p:sp>
        <p:nvSpPr>
          <p:cNvPr id="1048698" name="Slide Number Placeholder 6"/>
          <p:cNvSpPr>
            <a:spLocks noGrp="1"/>
          </p:cNvSpPr>
          <p:nvPr>
            <p:ph type="sldNum" sz="quarter" idx="12"/>
          </p:nvPr>
        </p:nvSpPr>
        <p:spPr/>
        <p:txBody>
          <a:bodyPr/>
          <a:p>
            <a:fld id="{E479CB0F-2E17-4403-B2AD-8C5CF904C285}" type="slidenum">
              <a:rPr lang="en-US" smtClean="0"/>
              <a:t>‹#›</a:t>
            </a:fld>
            <a:endParaRPr lang="en-US"/>
          </a:p>
        </p:txBody>
      </p:sp>
      <p:cxnSp>
        <p:nvCxnSpPr>
          <p:cNvPr id="3145738" name="Straight Connector 7"/>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9" name=""/>
        <p:cNvGrpSpPr/>
        <p:nvPr/>
      </p:nvGrpSpPr>
      <p:grpSpPr>
        <a:xfrm>
          <a:off x="0" y="0"/>
          <a:ext cx="0" cy="0"/>
          <a:chOff x="0" y="0"/>
          <a:chExt cx="0" cy="0"/>
        </a:xfrm>
      </p:grpSpPr>
      <p:sp>
        <p:nvSpPr>
          <p:cNvPr id="1048648" name="Title 1"/>
          <p:cNvSpPr>
            <a:spLocks noGrp="1"/>
          </p:cNvSpPr>
          <p:nvPr>
            <p:ph type="title"/>
          </p:nvPr>
        </p:nvSpPr>
        <p:spPr/>
        <p:txBody>
          <a:bodyPr/>
          <a:p>
            <a:r>
              <a:rPr lang="en-US"/>
              <a:t>Click to edit Master title style</a:t>
            </a:r>
            <a:endParaRPr dirty="0" lang="en-US"/>
          </a:p>
        </p:txBody>
      </p:sp>
      <p:sp>
        <p:nvSpPr>
          <p:cNvPr id="1048649" name="Text Placeholder 2"/>
          <p:cNvSpPr>
            <a:spLocks noGrp="1"/>
          </p:cNvSpPr>
          <p:nvPr>
            <p:ph type="body" idx="1"/>
          </p:nvPr>
        </p:nvSpPr>
        <p:spPr>
          <a:xfrm>
            <a:off x="1295400" y="2658533"/>
            <a:ext cx="4718304" cy="576262"/>
          </a:xfrm>
        </p:spPr>
        <p:txBody>
          <a:bodyPr anchor="b">
            <a:noAutofit/>
          </a:bodyPr>
          <a:lstStyle>
            <a:lvl1pPr indent="0" marL="0">
              <a:buNone/>
              <a:defRPr b="0" sz="28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0" name="Content Placeholder 3"/>
          <p:cNvSpPr>
            <a:spLocks noGrp="1"/>
          </p:cNvSpPr>
          <p:nvPr>
            <p:ph sz="half" idx="2"/>
          </p:nvPr>
        </p:nvSpPr>
        <p:spPr>
          <a:xfrm>
            <a:off x="1295400" y="3243262"/>
            <a:ext cx="4718304" cy="2632605"/>
          </a:xfrm>
        </p:spPr>
        <p:txBody>
          <a:bodyPr anchor="t">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1" name="Text Placeholder 4"/>
          <p:cNvSpPr>
            <a:spLocks noGrp="1"/>
          </p:cNvSpPr>
          <p:nvPr>
            <p:ph type="body" sz="quarter" idx="3"/>
          </p:nvPr>
        </p:nvSpPr>
        <p:spPr>
          <a:xfrm>
            <a:off x="6180671" y="2658533"/>
            <a:ext cx="4718304" cy="576262"/>
          </a:xfrm>
        </p:spPr>
        <p:txBody>
          <a:bodyPr anchor="b">
            <a:noAutofit/>
          </a:bodyPr>
          <a:lstStyle>
            <a:lvl1pPr indent="0" marL="0">
              <a:buNone/>
              <a:defRPr b="0" sz="28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2" name="Content Placeholder 5"/>
          <p:cNvSpPr>
            <a:spLocks noGrp="1"/>
          </p:cNvSpPr>
          <p:nvPr>
            <p:ph sz="quarter" idx="4"/>
          </p:nvPr>
        </p:nvSpPr>
        <p:spPr>
          <a:xfrm>
            <a:off x="6180671" y="3243262"/>
            <a:ext cx="4718304" cy="2632605"/>
          </a:xfrm>
        </p:spPr>
        <p:txBody>
          <a:bodyPr anchor="t">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3" name="Date Placeholder 6"/>
          <p:cNvSpPr>
            <a:spLocks noGrp="1"/>
          </p:cNvSpPr>
          <p:nvPr>
            <p:ph type="dt" sz="half" idx="10"/>
          </p:nvPr>
        </p:nvSpPr>
        <p:spPr/>
        <p:txBody>
          <a:bodyPr/>
          <a:p>
            <a:fld id="{B4727A98-CA81-4FFD-9522-70757E2BE207}" type="datetimeFigureOut">
              <a:rPr lang="en-US" smtClean="0"/>
              <a:t>11/21/2018</a:t>
            </a:fld>
            <a:endParaRPr lang="en-US"/>
          </a:p>
        </p:txBody>
      </p:sp>
      <p:sp>
        <p:nvSpPr>
          <p:cNvPr id="1048654" name="Footer Placeholder 7"/>
          <p:cNvSpPr>
            <a:spLocks noGrp="1"/>
          </p:cNvSpPr>
          <p:nvPr>
            <p:ph type="ftr" sz="quarter" idx="11"/>
          </p:nvPr>
        </p:nvSpPr>
        <p:spPr/>
        <p:txBody>
          <a:bodyPr/>
          <a:p>
            <a:endParaRPr lang="en-US"/>
          </a:p>
        </p:txBody>
      </p:sp>
      <p:sp>
        <p:nvSpPr>
          <p:cNvPr id="1048655" name="Slide Number Placeholder 8"/>
          <p:cNvSpPr>
            <a:spLocks noGrp="1"/>
          </p:cNvSpPr>
          <p:nvPr>
            <p:ph type="sldNum" sz="quarter" idx="12"/>
          </p:nvPr>
        </p:nvSpPr>
        <p:spPr/>
        <p:txBody>
          <a:bodyPr/>
          <a:p>
            <a:fld id="{E479CB0F-2E17-4403-B2AD-8C5CF904C285}" type="slidenum">
              <a:rPr lang="en-US" smtClean="0"/>
              <a:t>‹#›</a:t>
            </a:fld>
            <a:endParaRPr lang="en-US"/>
          </a:p>
        </p:txBody>
      </p:sp>
      <p:cxnSp>
        <p:nvCxnSpPr>
          <p:cNvPr id="3145732" name="Straight Connector 17"/>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8" name=""/>
        <p:cNvGrpSpPr/>
        <p:nvPr/>
      </p:nvGrpSpPr>
      <p:grpSpPr>
        <a:xfrm>
          <a:off x="0" y="0"/>
          <a:ext cx="0" cy="0"/>
          <a:chOff x="0" y="0"/>
          <a:chExt cx="0" cy="0"/>
        </a:xfrm>
      </p:grpSpPr>
      <p:sp>
        <p:nvSpPr>
          <p:cNvPr id="1048699" name="Title 1"/>
          <p:cNvSpPr>
            <a:spLocks noGrp="1"/>
          </p:cNvSpPr>
          <p:nvPr>
            <p:ph type="title"/>
          </p:nvPr>
        </p:nvSpPr>
        <p:spPr/>
        <p:txBody>
          <a:bodyPr/>
          <a:p>
            <a:r>
              <a:rPr lang="en-US"/>
              <a:t>Click to edit Master title style</a:t>
            </a:r>
            <a:endParaRPr dirty="0" lang="en-US"/>
          </a:p>
        </p:txBody>
      </p:sp>
      <p:sp>
        <p:nvSpPr>
          <p:cNvPr id="1048700" name="Date Placeholder 2"/>
          <p:cNvSpPr>
            <a:spLocks noGrp="1"/>
          </p:cNvSpPr>
          <p:nvPr>
            <p:ph type="dt" sz="half" idx="10"/>
          </p:nvPr>
        </p:nvSpPr>
        <p:spPr/>
        <p:txBody>
          <a:bodyPr/>
          <a:p>
            <a:fld id="{B4727A98-CA81-4FFD-9522-70757E2BE207}" type="datetimeFigureOut">
              <a:rPr lang="en-US" smtClean="0"/>
              <a:t>11/21/2018</a:t>
            </a:fld>
            <a:endParaRPr lang="en-US"/>
          </a:p>
        </p:txBody>
      </p:sp>
      <p:sp>
        <p:nvSpPr>
          <p:cNvPr id="1048701" name="Footer Placeholder 3"/>
          <p:cNvSpPr>
            <a:spLocks noGrp="1"/>
          </p:cNvSpPr>
          <p:nvPr>
            <p:ph type="ftr" sz="quarter" idx="11"/>
          </p:nvPr>
        </p:nvSpPr>
        <p:spPr/>
        <p:txBody>
          <a:bodyPr/>
          <a:p>
            <a:endParaRPr lang="en-US"/>
          </a:p>
        </p:txBody>
      </p:sp>
      <p:sp>
        <p:nvSpPr>
          <p:cNvPr id="1048702" name="Slide Number Placeholder 4"/>
          <p:cNvSpPr>
            <a:spLocks noGrp="1"/>
          </p:cNvSpPr>
          <p:nvPr>
            <p:ph type="sldNum" sz="quarter" idx="12"/>
          </p:nvPr>
        </p:nvSpPr>
        <p:spPr/>
        <p:txBody>
          <a:bodyPr/>
          <a:p>
            <a:fld id="{E479CB0F-2E17-4403-B2AD-8C5CF904C285}" type="slidenum">
              <a:rPr lang="en-US" smtClean="0"/>
              <a:t>‹#›</a:t>
            </a:fld>
            <a:endParaRPr lang="en-US"/>
          </a:p>
        </p:txBody>
      </p:sp>
      <p:cxnSp>
        <p:nvCxnSpPr>
          <p:cNvPr id="3145739" name="Straight Connector 13"/>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3" name=""/>
        <p:cNvGrpSpPr/>
        <p:nvPr/>
      </p:nvGrpSpPr>
      <p:grpSpPr>
        <a:xfrm>
          <a:off x="0" y="0"/>
          <a:ext cx="0" cy="0"/>
          <a:chOff x="0" y="0"/>
          <a:chExt cx="0" cy="0"/>
        </a:xfrm>
      </p:grpSpPr>
      <p:sp>
        <p:nvSpPr>
          <p:cNvPr id="1048674" name="Date Placeholder 1"/>
          <p:cNvSpPr>
            <a:spLocks noGrp="1"/>
          </p:cNvSpPr>
          <p:nvPr>
            <p:ph type="dt" sz="half" idx="10"/>
          </p:nvPr>
        </p:nvSpPr>
        <p:spPr/>
        <p:txBody>
          <a:bodyPr/>
          <a:p>
            <a:fld id="{B4727A98-CA81-4FFD-9522-70757E2BE207}" type="datetimeFigureOut">
              <a:rPr lang="en-US" smtClean="0"/>
              <a:t>11/21/2018</a:t>
            </a:fld>
            <a:endParaRPr lang="en-US"/>
          </a:p>
        </p:txBody>
      </p:sp>
      <p:sp>
        <p:nvSpPr>
          <p:cNvPr id="1048675" name="Footer Placeholder 2"/>
          <p:cNvSpPr>
            <a:spLocks noGrp="1"/>
          </p:cNvSpPr>
          <p:nvPr>
            <p:ph type="ftr" sz="quarter" idx="11"/>
          </p:nvPr>
        </p:nvSpPr>
        <p:spPr/>
        <p:txBody>
          <a:bodyPr/>
          <a:p>
            <a:endParaRPr lang="en-US"/>
          </a:p>
        </p:txBody>
      </p:sp>
      <p:sp>
        <p:nvSpPr>
          <p:cNvPr id="1048676" name="Slide Number Placeholder 3"/>
          <p:cNvSpPr>
            <a:spLocks noGrp="1"/>
          </p:cNvSpPr>
          <p:nvPr>
            <p:ph type="sldNum" sz="quarter" idx="12"/>
          </p:nvPr>
        </p:nvSpPr>
        <p:spPr/>
        <p:txBody>
          <a:bodyPr/>
          <a:p>
            <a:fld id="{E479CB0F-2E17-4403-B2AD-8C5CF904C28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6" name=""/>
        <p:cNvGrpSpPr/>
        <p:nvPr/>
      </p:nvGrpSpPr>
      <p:grpSpPr>
        <a:xfrm>
          <a:off x="0" y="0"/>
          <a:ext cx="0" cy="0"/>
          <a:chOff x="0" y="0"/>
          <a:chExt cx="0" cy="0"/>
        </a:xfrm>
      </p:grpSpPr>
      <p:sp>
        <p:nvSpPr>
          <p:cNvPr id="1048687" name="Title 1"/>
          <p:cNvSpPr>
            <a:spLocks noGrp="1"/>
          </p:cNvSpPr>
          <p:nvPr>
            <p:ph type="title"/>
          </p:nvPr>
        </p:nvSpPr>
        <p:spPr>
          <a:xfrm>
            <a:off x="1293811" y="1388534"/>
            <a:ext cx="3718455" cy="1371600"/>
          </a:xfrm>
        </p:spPr>
        <p:txBody>
          <a:bodyPr anchor="b">
            <a:normAutofit/>
          </a:bodyPr>
          <a:lstStyle>
            <a:lvl1pPr algn="ctr">
              <a:defRPr b="0" sz="2400"/>
            </a:lvl1pPr>
          </a:lstStyle>
          <a:p>
            <a:r>
              <a:rPr lang="en-US"/>
              <a:t>Click to edit Master title style</a:t>
            </a:r>
            <a:endParaRPr dirty="0" lang="en-US"/>
          </a:p>
        </p:txBody>
      </p:sp>
      <p:sp>
        <p:nvSpPr>
          <p:cNvPr id="1048688" name="Content Placeholder 2"/>
          <p:cNvSpPr>
            <a:spLocks noGrp="1"/>
          </p:cNvSpPr>
          <p:nvPr>
            <p:ph idx="1"/>
          </p:nvPr>
        </p:nvSpPr>
        <p:spPr>
          <a:xfrm>
            <a:off x="5418668" y="982131"/>
            <a:ext cx="5469466" cy="4893735"/>
          </a:xfrm>
        </p:spPr>
        <p:txBody>
          <a:bodyPr anchor="ctr">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89" name="Text Placeholder 3"/>
          <p:cNvSpPr>
            <a:spLocks noGrp="1"/>
          </p:cNvSpPr>
          <p:nvPr>
            <p:ph type="body" sz="half" idx="2"/>
          </p:nvPr>
        </p:nvSpPr>
        <p:spPr>
          <a:xfrm>
            <a:off x="1293811" y="3031065"/>
            <a:ext cx="3718455" cy="2438404"/>
          </a:xfrm>
        </p:spPr>
        <p:txBody>
          <a:bodyPr anchor="t">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90" name="Date Placeholder 4"/>
          <p:cNvSpPr>
            <a:spLocks noGrp="1"/>
          </p:cNvSpPr>
          <p:nvPr>
            <p:ph type="dt" sz="half" idx="10"/>
          </p:nvPr>
        </p:nvSpPr>
        <p:spPr/>
        <p:txBody>
          <a:bodyPr/>
          <a:p>
            <a:fld id="{B4727A98-CA81-4FFD-9522-70757E2BE207}" type="datetimeFigureOut">
              <a:rPr lang="en-US" smtClean="0"/>
              <a:t>11/21/2018</a:t>
            </a:fld>
            <a:endParaRPr lang="en-US"/>
          </a:p>
        </p:txBody>
      </p:sp>
      <p:sp>
        <p:nvSpPr>
          <p:cNvPr id="1048691" name="Footer Placeholder 5"/>
          <p:cNvSpPr>
            <a:spLocks noGrp="1"/>
          </p:cNvSpPr>
          <p:nvPr>
            <p:ph type="ftr" sz="quarter" idx="11"/>
          </p:nvPr>
        </p:nvSpPr>
        <p:spPr/>
        <p:txBody>
          <a:bodyPr/>
          <a:p>
            <a:endParaRPr lang="en-US"/>
          </a:p>
        </p:txBody>
      </p:sp>
      <p:sp>
        <p:nvSpPr>
          <p:cNvPr id="1048692" name="Slide Number Placeholder 6"/>
          <p:cNvSpPr>
            <a:spLocks noGrp="1"/>
          </p:cNvSpPr>
          <p:nvPr>
            <p:ph type="sldNum" sz="quarter" idx="12"/>
          </p:nvPr>
        </p:nvSpPr>
        <p:spPr/>
        <p:txBody>
          <a:bodyPr/>
          <a:p>
            <a:fld id="{E479CB0F-2E17-4403-B2AD-8C5CF904C285}" type="slidenum">
              <a:rPr lang="en-US" smtClean="0"/>
              <a:t>‹#›</a:t>
            </a:fld>
            <a:endParaRPr lang="en-US"/>
          </a:p>
        </p:txBody>
      </p:sp>
      <p:cxnSp>
        <p:nvCxnSpPr>
          <p:cNvPr id="3145737" name="Straight Connector 15"/>
          <p:cNvCxnSpPr>
            <a:cxnSpLocks/>
          </p:cNvCxnSpPr>
          <p:nvPr/>
        </p:nvCxnSpPr>
        <p:spPr>
          <a:xfrm>
            <a:off x="1396169" y="2912533"/>
            <a:ext cx="35144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79" name=""/>
        <p:cNvGrpSpPr/>
        <p:nvPr/>
      </p:nvGrpSpPr>
      <p:grpSpPr>
        <a:xfrm>
          <a:off x="0" y="0"/>
          <a:ext cx="0" cy="0"/>
          <a:chOff x="0" y="0"/>
          <a:chExt cx="0" cy="0"/>
        </a:xfrm>
      </p:grpSpPr>
      <p:sp>
        <p:nvSpPr>
          <p:cNvPr id="1048703" name="Title 1"/>
          <p:cNvSpPr>
            <a:spLocks noGrp="1"/>
          </p:cNvSpPr>
          <p:nvPr>
            <p:ph type="title"/>
          </p:nvPr>
        </p:nvSpPr>
        <p:spPr>
          <a:xfrm>
            <a:off x="1295399" y="1883832"/>
            <a:ext cx="6241816" cy="1371600"/>
          </a:xfrm>
        </p:spPr>
        <p:txBody>
          <a:bodyPr anchor="b">
            <a:normAutofit/>
          </a:bodyPr>
          <a:lstStyle>
            <a:lvl1pPr algn="ctr">
              <a:defRPr b="0" sz="2800"/>
            </a:lvl1pPr>
          </a:lstStyle>
          <a:p>
            <a:r>
              <a:rPr lang="en-US"/>
              <a:t>Click to edit Master title style</a:t>
            </a:r>
            <a:endParaRPr dirty="0" lang="en-US"/>
          </a:p>
        </p:txBody>
      </p:sp>
      <p:sp>
        <p:nvSpPr>
          <p:cNvPr id="1048704" name="Picture Placeholder 2"/>
          <p:cNvSpPr>
            <a:spLocks noChangeAspect="1" noGrp="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705" name="Text Placeholder 3"/>
          <p:cNvSpPr>
            <a:spLocks noGrp="1"/>
          </p:cNvSpPr>
          <p:nvPr>
            <p:ph type="body" sz="half" idx="2"/>
          </p:nvPr>
        </p:nvSpPr>
        <p:spPr>
          <a:xfrm>
            <a:off x="1295399" y="3255432"/>
            <a:ext cx="6241816" cy="1828800"/>
          </a:xfrm>
        </p:spPr>
        <p:txBody>
          <a:bodyPr anchor="t">
            <a:normAutofit/>
          </a:bodyPr>
          <a:lstStyle>
            <a:lvl1pPr algn="ct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6" name="Date Placeholder 4"/>
          <p:cNvSpPr>
            <a:spLocks noGrp="1"/>
          </p:cNvSpPr>
          <p:nvPr>
            <p:ph type="dt" sz="half" idx="10"/>
          </p:nvPr>
        </p:nvSpPr>
        <p:spPr/>
        <p:txBody>
          <a:bodyPr/>
          <a:p>
            <a:fld id="{B4727A98-CA81-4FFD-9522-70757E2BE207}" type="datetimeFigureOut">
              <a:rPr lang="en-US" smtClean="0"/>
              <a:t>11/21/2018</a:t>
            </a:fld>
            <a:endParaRPr lang="en-US"/>
          </a:p>
        </p:txBody>
      </p:sp>
      <p:sp>
        <p:nvSpPr>
          <p:cNvPr id="1048707" name="Footer Placeholder 5"/>
          <p:cNvSpPr>
            <a:spLocks noGrp="1"/>
          </p:cNvSpPr>
          <p:nvPr>
            <p:ph type="ftr" sz="quarter" idx="11"/>
          </p:nvPr>
        </p:nvSpPr>
        <p:spPr/>
        <p:txBody>
          <a:bodyPr/>
          <a:p>
            <a:endParaRPr lang="en-US"/>
          </a:p>
        </p:txBody>
      </p:sp>
      <p:sp>
        <p:nvSpPr>
          <p:cNvPr id="1048708" name="Slide Number Placeholder 6"/>
          <p:cNvSpPr>
            <a:spLocks noGrp="1"/>
          </p:cNvSpPr>
          <p:nvPr>
            <p:ph type="sldNum" sz="quarter" idx="12"/>
          </p:nvPr>
        </p:nvSpPr>
        <p:spPr/>
        <p:txBody>
          <a:bodyPr/>
          <a:p>
            <a:fld id="{E479CB0F-2E17-4403-B2AD-8C5CF904C28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81" name=""/>
        <p:cNvGrpSpPr/>
        <p:nvPr/>
      </p:nvGrpSpPr>
      <p:grpSpPr>
        <a:xfrm>
          <a:off x="0" y="0"/>
          <a:ext cx="0" cy="0"/>
          <a:chOff x="0" y="0"/>
          <a:chExt cx="0" cy="0"/>
        </a:xfrm>
      </p:grpSpPr>
      <p:sp>
        <p:nvSpPr>
          <p:cNvPr id="1048717" name="Title 1"/>
          <p:cNvSpPr>
            <a:spLocks noGrp="1"/>
          </p:cNvSpPr>
          <p:nvPr>
            <p:ph type="title"/>
          </p:nvPr>
        </p:nvSpPr>
        <p:spPr>
          <a:xfrm>
            <a:off x="1295401" y="4815415"/>
            <a:ext cx="9609666" cy="566738"/>
          </a:xfrm>
        </p:spPr>
        <p:txBody>
          <a:bodyPr anchor="b">
            <a:normAutofit/>
          </a:bodyPr>
          <a:lstStyle>
            <a:lvl1pPr algn="ctr">
              <a:defRPr b="0" sz="2400"/>
            </a:lvl1pPr>
          </a:lstStyle>
          <a:p>
            <a:r>
              <a:rPr lang="en-US"/>
              <a:t>Click to edit Master title style</a:t>
            </a:r>
            <a:endParaRPr dirty="0" lang="en-US"/>
          </a:p>
        </p:txBody>
      </p:sp>
      <p:sp>
        <p:nvSpPr>
          <p:cNvPr id="1048718" name="Picture Placeholder 2"/>
          <p:cNvSpPr>
            <a:spLocks noChangeAspect="1" noGrp="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719" name="Text Placeholder 3"/>
          <p:cNvSpPr>
            <a:spLocks noGrp="1"/>
          </p:cNvSpPr>
          <p:nvPr>
            <p:ph type="body" sz="half" idx="2"/>
          </p:nvPr>
        </p:nvSpPr>
        <p:spPr>
          <a:xfrm>
            <a:off x="1295401" y="5382153"/>
            <a:ext cx="9609666" cy="493712"/>
          </a:xfrm>
        </p:spPr>
        <p:txBody>
          <a:bodyPr>
            <a:normAutofit/>
          </a:bodyPr>
          <a:lstStyle>
            <a:lvl1pPr algn="ct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20" name="Date Placeholder 4"/>
          <p:cNvSpPr>
            <a:spLocks noGrp="1"/>
          </p:cNvSpPr>
          <p:nvPr>
            <p:ph type="dt" sz="half" idx="10"/>
          </p:nvPr>
        </p:nvSpPr>
        <p:spPr/>
        <p:txBody>
          <a:bodyPr/>
          <a:p>
            <a:fld id="{B4727A98-CA81-4FFD-9522-70757E2BE207}" type="datetimeFigureOut">
              <a:rPr lang="en-US" smtClean="0"/>
              <a:t>11/21/2018</a:t>
            </a:fld>
            <a:endParaRPr lang="en-US"/>
          </a:p>
        </p:txBody>
      </p:sp>
      <p:sp>
        <p:nvSpPr>
          <p:cNvPr id="1048721" name="Footer Placeholder 5"/>
          <p:cNvSpPr>
            <a:spLocks noGrp="1"/>
          </p:cNvSpPr>
          <p:nvPr>
            <p:ph type="ftr" sz="quarter" idx="11"/>
          </p:nvPr>
        </p:nvSpPr>
        <p:spPr/>
        <p:txBody>
          <a:bodyPr/>
          <a:p>
            <a:endParaRPr lang="en-US"/>
          </a:p>
        </p:txBody>
      </p:sp>
      <p:sp>
        <p:nvSpPr>
          <p:cNvPr id="1048722" name="Slide Number Placeholder 6"/>
          <p:cNvSpPr>
            <a:spLocks noGrp="1"/>
          </p:cNvSpPr>
          <p:nvPr>
            <p:ph type="sldNum" sz="quarter" idx="12"/>
          </p:nvPr>
        </p:nvSpPr>
        <p:spPr/>
        <p:txBody>
          <a:bodyPr/>
          <a:p>
            <a:fld id="{E479CB0F-2E17-4403-B2AD-8C5CF904C28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72" name=""/>
        <p:cNvGrpSpPr/>
        <p:nvPr/>
      </p:nvGrpSpPr>
      <p:grpSpPr>
        <a:xfrm>
          <a:off x="0" y="0"/>
          <a:ext cx="0" cy="0"/>
          <a:chOff x="0" y="0"/>
          <a:chExt cx="0" cy="0"/>
        </a:xfrm>
      </p:grpSpPr>
      <p:sp>
        <p:nvSpPr>
          <p:cNvPr id="1048669" name="Title 1"/>
          <p:cNvSpPr>
            <a:spLocks noGrp="1"/>
          </p:cNvSpPr>
          <p:nvPr>
            <p:ph type="title"/>
          </p:nvPr>
        </p:nvSpPr>
        <p:spPr>
          <a:xfrm>
            <a:off x="1303868" y="982132"/>
            <a:ext cx="9592732" cy="2954868"/>
          </a:xfrm>
        </p:spPr>
        <p:txBody>
          <a:bodyPr anchor="ctr">
            <a:normAutofit/>
          </a:bodyPr>
          <a:lstStyle>
            <a:lvl1pPr algn="ctr">
              <a:defRPr b="0" cap="none" sz="3200"/>
            </a:lvl1pPr>
          </a:lstStyle>
          <a:p>
            <a:r>
              <a:rPr lang="en-US"/>
              <a:t>Click to edit Master title style</a:t>
            </a:r>
            <a:endParaRPr dirty="0" lang="en-US"/>
          </a:p>
        </p:txBody>
      </p:sp>
      <p:sp>
        <p:nvSpPr>
          <p:cNvPr id="1048670" name="Text Placeholder 2"/>
          <p:cNvSpPr>
            <a:spLocks noGrp="1"/>
          </p:cNvSpPr>
          <p:nvPr>
            <p:ph type="body" idx="1"/>
          </p:nvPr>
        </p:nvSpPr>
        <p:spPr>
          <a:xfrm>
            <a:off x="1303868" y="4343399"/>
            <a:ext cx="9592732" cy="1532467"/>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71"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72" name="Footer Placeholder 4"/>
          <p:cNvSpPr>
            <a:spLocks noGrp="1"/>
          </p:cNvSpPr>
          <p:nvPr>
            <p:ph type="ftr" sz="quarter" idx="11"/>
          </p:nvPr>
        </p:nvSpPr>
        <p:spPr/>
        <p:txBody>
          <a:bodyPr/>
          <a:p>
            <a:endParaRPr lang="en-US"/>
          </a:p>
        </p:txBody>
      </p:sp>
      <p:sp>
        <p:nvSpPr>
          <p:cNvPr id="1048673" name="Slide Number Placeholder 5"/>
          <p:cNvSpPr>
            <a:spLocks noGrp="1"/>
          </p:cNvSpPr>
          <p:nvPr>
            <p:ph type="sldNum" sz="quarter" idx="12"/>
          </p:nvPr>
        </p:nvSpPr>
        <p:spPr/>
        <p:txBody>
          <a:bodyPr/>
          <a:p>
            <a:fld id="{E479CB0F-2E17-4403-B2AD-8C5CF904C285}" type="slidenum">
              <a:rPr lang="en-US" smtClean="0"/>
              <a:t>‹#›</a:t>
            </a:fld>
            <a:endParaRPr lang="en-US"/>
          </a:p>
        </p:txBody>
      </p:sp>
      <p:cxnSp>
        <p:nvCxnSpPr>
          <p:cNvPr id="3145735" name="Straight Connector 14"/>
          <p:cNvCxnSpPr>
            <a:cxnSpLocks/>
          </p:cNvCxnSpPr>
          <p:nvPr/>
        </p:nvCxnSpPr>
        <p:spPr>
          <a:xfrm>
            <a:off x="1396169" y="4140199"/>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71" name=""/>
        <p:cNvGrpSpPr/>
        <p:nvPr/>
      </p:nvGrpSpPr>
      <p:grpSpPr>
        <a:xfrm>
          <a:off x="0" y="0"/>
          <a:ext cx="0" cy="0"/>
          <a:chOff x="0" y="0"/>
          <a:chExt cx="0" cy="0"/>
        </a:xfrm>
      </p:grpSpPr>
      <p:sp>
        <p:nvSpPr>
          <p:cNvPr id="1048661" name="Title 1"/>
          <p:cNvSpPr>
            <a:spLocks noGrp="1"/>
          </p:cNvSpPr>
          <p:nvPr>
            <p:ph type="title"/>
          </p:nvPr>
        </p:nvSpPr>
        <p:spPr>
          <a:xfrm>
            <a:off x="1446213" y="982132"/>
            <a:ext cx="9296398" cy="2370668"/>
          </a:xfrm>
        </p:spPr>
        <p:txBody>
          <a:bodyPr anchor="ctr">
            <a:normAutofit/>
          </a:bodyPr>
          <a:lstStyle>
            <a:lvl1pPr algn="ctr">
              <a:defRPr b="0" cap="none" sz="3200">
                <a:solidFill>
                  <a:schemeClr val="tx1"/>
                </a:solidFill>
              </a:defRPr>
            </a:lvl1pPr>
          </a:lstStyle>
          <a:p>
            <a:r>
              <a:rPr lang="en-US"/>
              <a:t>Click to edit Master title style</a:t>
            </a:r>
            <a:endParaRPr dirty="0" lang="en-US"/>
          </a:p>
        </p:txBody>
      </p:sp>
      <p:sp>
        <p:nvSpPr>
          <p:cNvPr id="1048662" name="Text Placeholder 9"/>
          <p:cNvSpPr>
            <a:spLocks noGrp="1"/>
          </p:cNvSpPr>
          <p:nvPr>
            <p:ph type="body" sz="quarter" idx="13"/>
          </p:nvPr>
        </p:nvSpPr>
        <p:spPr>
          <a:xfrm>
            <a:off x="1674812" y="3352800"/>
            <a:ext cx="8839202" cy="584200"/>
          </a:xfrm>
        </p:spPr>
        <p:txBody>
          <a:bodyPr anchor="ctr">
            <a:normAutofit/>
          </a:bodyPr>
          <a:lstStyle>
            <a:lvl1pPr algn="r" indent="0" marL="0">
              <a:buFontTx/>
              <a:buNone/>
              <a:defRPr sz="2000"/>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663" name="Text Placeholder 2"/>
          <p:cNvSpPr>
            <a:spLocks noGrp="1"/>
          </p:cNvSpPr>
          <p:nvPr>
            <p:ph type="body" idx="1"/>
          </p:nvPr>
        </p:nvSpPr>
        <p:spPr>
          <a:xfrm>
            <a:off x="1295401" y="4343399"/>
            <a:ext cx="9609666" cy="1532467"/>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64"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65" name="Footer Placeholder 4"/>
          <p:cNvSpPr>
            <a:spLocks noGrp="1"/>
          </p:cNvSpPr>
          <p:nvPr>
            <p:ph type="ftr" sz="quarter" idx="11"/>
          </p:nvPr>
        </p:nvSpPr>
        <p:spPr/>
        <p:txBody>
          <a:bodyPr/>
          <a:p>
            <a:endParaRPr lang="en-US"/>
          </a:p>
        </p:txBody>
      </p:sp>
      <p:sp>
        <p:nvSpPr>
          <p:cNvPr id="1048666" name="Slide Number Placeholder 5"/>
          <p:cNvSpPr>
            <a:spLocks noGrp="1"/>
          </p:cNvSpPr>
          <p:nvPr>
            <p:ph type="sldNum" sz="quarter" idx="12"/>
          </p:nvPr>
        </p:nvSpPr>
        <p:spPr/>
        <p:txBody>
          <a:bodyPr/>
          <a:p>
            <a:fld id="{E479CB0F-2E17-4403-B2AD-8C5CF904C285}" type="slidenum">
              <a:rPr lang="en-US" smtClean="0"/>
              <a:t>‹#›</a:t>
            </a:fld>
            <a:endParaRPr lang="en-US"/>
          </a:p>
        </p:txBody>
      </p:sp>
      <p:sp>
        <p:nvSpPr>
          <p:cNvPr id="1048667" name="TextBox 13"/>
          <p:cNvSpPr txBox="1"/>
          <p:nvPr/>
        </p:nvSpPr>
        <p:spPr>
          <a:xfrm>
            <a:off x="862013" y="879961"/>
            <a:ext cx="609600" cy="584776"/>
          </a:xfrm>
          <a:prstGeom prst="rect"/>
        </p:spPr>
        <p:txBody>
          <a:bodyPr anchor="ctr" bIns="45720" lIns="91440" rIns="91440" rtlCol="0" tIns="45720" vert="horz">
            <a:noAutofit/>
          </a:bodyPr>
          <a:p>
            <a:pPr lvl="0"/>
            <a:r>
              <a:rPr dirty="0" sz="8000" lang="en-US">
                <a:solidFill>
                  <a:schemeClr val="tx1"/>
                </a:solidFill>
                <a:effectLst/>
              </a:rPr>
              <a:t>“</a:t>
            </a:r>
          </a:p>
        </p:txBody>
      </p:sp>
      <p:sp>
        <p:nvSpPr>
          <p:cNvPr id="1048668" name="TextBox 14"/>
          <p:cNvSpPr txBox="1"/>
          <p:nvPr/>
        </p:nvSpPr>
        <p:spPr>
          <a:xfrm>
            <a:off x="10600267" y="2827870"/>
            <a:ext cx="609600" cy="584776"/>
          </a:xfrm>
          <a:prstGeom prst="rect"/>
        </p:spPr>
        <p:txBody>
          <a:bodyPr anchor="ctr" bIns="45720" lIns="91440" rIns="91440" rtlCol="0" tIns="45720" vert="horz">
            <a:noAutofit/>
          </a:bodyPr>
          <a:p>
            <a:pPr algn="r" lvl="0"/>
            <a:r>
              <a:rPr dirty="0" sz="8000" lang="en-US">
                <a:solidFill>
                  <a:schemeClr val="tx1"/>
                </a:solidFill>
                <a:effectLst/>
              </a:rPr>
              <a:t>”</a:t>
            </a:r>
          </a:p>
        </p:txBody>
      </p:sp>
      <p:cxnSp>
        <p:nvCxnSpPr>
          <p:cNvPr id="3145734" name="Straight Connector 18"/>
          <p:cNvCxnSpPr>
            <a:cxnSpLocks/>
          </p:cNvCxnSpPr>
          <p:nvPr/>
        </p:nvCxnSpPr>
        <p:spPr>
          <a:xfrm>
            <a:off x="1396169" y="4140199"/>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74" name=""/>
        <p:cNvGrpSpPr/>
        <p:nvPr/>
      </p:nvGrpSpPr>
      <p:grpSpPr>
        <a:xfrm>
          <a:off x="0" y="0"/>
          <a:ext cx="0" cy="0"/>
          <a:chOff x="0" y="0"/>
          <a:chExt cx="0" cy="0"/>
        </a:xfrm>
      </p:grpSpPr>
      <p:sp>
        <p:nvSpPr>
          <p:cNvPr id="1048677" name="Title 1"/>
          <p:cNvSpPr>
            <a:spLocks noGrp="1"/>
          </p:cNvSpPr>
          <p:nvPr>
            <p:ph type="title"/>
          </p:nvPr>
        </p:nvSpPr>
        <p:spPr>
          <a:xfrm>
            <a:off x="1295402" y="3308581"/>
            <a:ext cx="9609668" cy="1468800"/>
          </a:xfrm>
        </p:spPr>
        <p:txBody>
          <a:bodyPr anchor="b">
            <a:normAutofit/>
          </a:bodyPr>
          <a:lstStyle>
            <a:lvl1pPr algn="l">
              <a:defRPr b="0" cap="none" sz="3200"/>
            </a:lvl1pPr>
          </a:lstStyle>
          <a:p>
            <a:r>
              <a:rPr lang="en-US"/>
              <a:t>Click to edit Master title style</a:t>
            </a:r>
            <a:endParaRPr dirty="0" lang="en-US"/>
          </a:p>
        </p:txBody>
      </p:sp>
      <p:sp>
        <p:nvSpPr>
          <p:cNvPr id="1048678" name="Text Placeholder 2"/>
          <p:cNvSpPr>
            <a:spLocks noGrp="1"/>
          </p:cNvSpPr>
          <p:nvPr>
            <p:ph type="body" idx="1"/>
          </p:nvPr>
        </p:nvSpPr>
        <p:spPr>
          <a:xfrm>
            <a:off x="1295401" y="4777381"/>
            <a:ext cx="9609668" cy="860400"/>
          </a:xfrm>
        </p:spPr>
        <p:txBody>
          <a:bodyPr anchor="t">
            <a:normAutofit/>
          </a:bodyPr>
          <a:lstStyle>
            <a:lvl1pPr algn="l"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79"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80" name="Footer Placeholder 4"/>
          <p:cNvSpPr>
            <a:spLocks noGrp="1"/>
          </p:cNvSpPr>
          <p:nvPr>
            <p:ph type="ftr" sz="quarter" idx="11"/>
          </p:nvPr>
        </p:nvSpPr>
        <p:spPr/>
        <p:txBody>
          <a:bodyPr/>
          <a:p>
            <a:endParaRPr lang="en-US"/>
          </a:p>
        </p:txBody>
      </p:sp>
      <p:sp>
        <p:nvSpPr>
          <p:cNvPr id="1048681" name="Slide Number Placeholder 5"/>
          <p:cNvSpPr>
            <a:spLocks noGrp="1"/>
          </p:cNvSpPr>
          <p:nvPr>
            <p:ph type="sldNum" sz="quarter" idx="12"/>
          </p:nvPr>
        </p:nvSpPr>
        <p:spPr/>
        <p:txBody>
          <a:bodyPr/>
          <a:p>
            <a:fld id="{E479CB0F-2E17-4403-B2AD-8C5CF904C28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80" name=""/>
        <p:cNvGrpSpPr/>
        <p:nvPr/>
      </p:nvGrpSpPr>
      <p:grpSpPr>
        <a:xfrm>
          <a:off x="0" y="0"/>
          <a:ext cx="0" cy="0"/>
          <a:chOff x="0" y="0"/>
          <a:chExt cx="0" cy="0"/>
        </a:xfrm>
      </p:grpSpPr>
      <p:sp>
        <p:nvSpPr>
          <p:cNvPr id="1048709" name="Title 1"/>
          <p:cNvSpPr>
            <a:spLocks noGrp="1"/>
          </p:cNvSpPr>
          <p:nvPr>
            <p:ph type="title"/>
          </p:nvPr>
        </p:nvSpPr>
        <p:spPr>
          <a:xfrm>
            <a:off x="1446213" y="982132"/>
            <a:ext cx="9296398" cy="2243668"/>
          </a:xfrm>
        </p:spPr>
        <p:txBody>
          <a:bodyPr anchor="ctr">
            <a:normAutofit/>
          </a:bodyPr>
          <a:lstStyle>
            <a:lvl1pPr algn="ctr">
              <a:defRPr b="0" cap="none" sz="3200">
                <a:solidFill>
                  <a:schemeClr val="tx1"/>
                </a:solidFill>
              </a:defRPr>
            </a:lvl1pPr>
          </a:lstStyle>
          <a:p>
            <a:r>
              <a:rPr lang="en-US"/>
              <a:t>Click to edit Master title style</a:t>
            </a:r>
            <a:endParaRPr dirty="0" lang="en-US"/>
          </a:p>
        </p:txBody>
      </p:sp>
      <p:sp>
        <p:nvSpPr>
          <p:cNvPr id="1048710" name="Text Placeholder 2"/>
          <p:cNvSpPr>
            <a:spLocks noGrp="1"/>
          </p:cNvSpPr>
          <p:nvPr>
            <p:ph type="body" idx="13"/>
          </p:nvPr>
        </p:nvSpPr>
        <p:spPr>
          <a:xfrm>
            <a:off x="1295401" y="3639312"/>
            <a:ext cx="9609668" cy="886968"/>
          </a:xfrm>
        </p:spPr>
        <p:txBody>
          <a:bodyPr anchor="b">
            <a:normAutofit/>
          </a:bodyPr>
          <a:lstStyle>
            <a:lvl1pPr algn="l" indent="0" marL="0">
              <a:spcBef>
                <a:spcPts val="0"/>
              </a:spcBef>
              <a:buNone/>
              <a:defRPr sz="24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11" name="Text Placeholder 2"/>
          <p:cNvSpPr>
            <a:spLocks noGrp="1"/>
          </p:cNvSpPr>
          <p:nvPr>
            <p:ph type="body" idx="1"/>
          </p:nvPr>
        </p:nvSpPr>
        <p:spPr>
          <a:xfrm>
            <a:off x="1295401" y="4529667"/>
            <a:ext cx="9609668" cy="1346200"/>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712"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713" name="Footer Placeholder 4"/>
          <p:cNvSpPr>
            <a:spLocks noGrp="1"/>
          </p:cNvSpPr>
          <p:nvPr>
            <p:ph type="ftr" sz="quarter" idx="11"/>
          </p:nvPr>
        </p:nvSpPr>
        <p:spPr/>
        <p:txBody>
          <a:bodyPr/>
          <a:p>
            <a:endParaRPr lang="en-US"/>
          </a:p>
        </p:txBody>
      </p:sp>
      <p:sp>
        <p:nvSpPr>
          <p:cNvPr id="1048714" name="Slide Number Placeholder 5"/>
          <p:cNvSpPr>
            <a:spLocks noGrp="1"/>
          </p:cNvSpPr>
          <p:nvPr>
            <p:ph type="sldNum" sz="quarter" idx="12"/>
          </p:nvPr>
        </p:nvSpPr>
        <p:spPr/>
        <p:txBody>
          <a:bodyPr/>
          <a:p>
            <a:fld id="{E479CB0F-2E17-4403-B2AD-8C5CF904C285}" type="slidenum">
              <a:rPr lang="en-US" smtClean="0"/>
              <a:t>‹#›</a:t>
            </a:fld>
            <a:endParaRPr lang="en-US"/>
          </a:p>
        </p:txBody>
      </p:sp>
      <p:sp>
        <p:nvSpPr>
          <p:cNvPr id="1048715" name="TextBox 11"/>
          <p:cNvSpPr txBox="1"/>
          <p:nvPr/>
        </p:nvSpPr>
        <p:spPr>
          <a:xfrm>
            <a:off x="862013" y="879961"/>
            <a:ext cx="609600" cy="584776"/>
          </a:xfrm>
          <a:prstGeom prst="rect"/>
        </p:spPr>
        <p:txBody>
          <a:bodyPr anchor="ctr" bIns="45720" lIns="91440" rIns="91440" rtlCol="0" tIns="45720" vert="horz">
            <a:noAutofit/>
          </a:bodyPr>
          <a:p>
            <a:pPr lvl="0"/>
            <a:r>
              <a:rPr dirty="0" sz="8000" lang="en-US">
                <a:solidFill>
                  <a:schemeClr val="tx1"/>
                </a:solidFill>
                <a:effectLst/>
              </a:rPr>
              <a:t>“</a:t>
            </a:r>
          </a:p>
        </p:txBody>
      </p:sp>
      <p:sp>
        <p:nvSpPr>
          <p:cNvPr id="1048716" name="TextBox 12"/>
          <p:cNvSpPr txBox="1"/>
          <p:nvPr/>
        </p:nvSpPr>
        <p:spPr>
          <a:xfrm>
            <a:off x="10600267" y="2599261"/>
            <a:ext cx="609600" cy="584776"/>
          </a:xfrm>
          <a:prstGeom prst="rect"/>
        </p:spPr>
        <p:txBody>
          <a:bodyPr anchor="ctr" bIns="45720" lIns="91440" rIns="91440" rtlCol="0" tIns="45720" vert="horz">
            <a:noAutofit/>
          </a:bodyPr>
          <a:p>
            <a:pPr algn="r" lvl="0"/>
            <a:r>
              <a:rPr dirty="0" sz="8000" lang="en-US">
                <a:solidFill>
                  <a:schemeClr val="tx1"/>
                </a:solidFill>
                <a:effectLst/>
              </a:rPr>
              <a:t>”</a:t>
            </a:r>
          </a:p>
        </p:txBody>
      </p:sp>
      <p:cxnSp>
        <p:nvCxnSpPr>
          <p:cNvPr id="3145740" name="Straight Connector 25"/>
          <p:cNvCxnSpPr>
            <a:cxnSpLocks/>
          </p:cNvCxnSpPr>
          <p:nvPr/>
        </p:nvCxnSpPr>
        <p:spPr>
          <a:xfrm>
            <a:off x="1396169" y="3429000"/>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67" name=""/>
        <p:cNvGrpSpPr/>
        <p:nvPr/>
      </p:nvGrpSpPr>
      <p:grpSpPr>
        <a:xfrm>
          <a:off x="0" y="0"/>
          <a:ext cx="0" cy="0"/>
          <a:chOff x="0" y="0"/>
          <a:chExt cx="0" cy="0"/>
        </a:xfrm>
      </p:grpSpPr>
      <p:sp>
        <p:nvSpPr>
          <p:cNvPr id="1048637" name="Title 1"/>
          <p:cNvSpPr>
            <a:spLocks noGrp="1"/>
          </p:cNvSpPr>
          <p:nvPr>
            <p:ph type="title"/>
          </p:nvPr>
        </p:nvSpPr>
        <p:spPr>
          <a:xfrm>
            <a:off x="1295401" y="982132"/>
            <a:ext cx="9609666" cy="2243668"/>
          </a:xfrm>
        </p:spPr>
        <p:txBody>
          <a:bodyPr anchor="ctr" bIns="45720" lIns="91440" rIns="91440" rtlCol="0" tIns="45720" vert="horz">
            <a:normAutofit/>
          </a:bodyPr>
          <a:lstStyle>
            <a:lvl1pPr>
              <a:defRPr b="0" dirty="0" lang="en-US"/>
            </a:lvl1pPr>
          </a:lstStyle>
          <a:p>
            <a:pPr lvl="0" marL="0"/>
            <a:r>
              <a:rPr lang="en-US"/>
              <a:t>Click to edit Master title style</a:t>
            </a:r>
            <a:endParaRPr dirty="0" lang="en-US"/>
          </a:p>
        </p:txBody>
      </p:sp>
      <p:sp>
        <p:nvSpPr>
          <p:cNvPr id="1048638" name="Text Placeholder 2"/>
          <p:cNvSpPr>
            <a:spLocks noGrp="1"/>
          </p:cNvSpPr>
          <p:nvPr>
            <p:ph type="body" idx="13"/>
          </p:nvPr>
        </p:nvSpPr>
        <p:spPr>
          <a:xfrm>
            <a:off x="1295401" y="3630168"/>
            <a:ext cx="9609668" cy="841248"/>
          </a:xfrm>
        </p:spPr>
        <p:txBody>
          <a:bodyPr anchor="b">
            <a:normAutofit/>
          </a:bodyPr>
          <a:lstStyle>
            <a:lvl1pPr algn="l" indent="0" marL="0">
              <a:spcBef>
                <a:spcPts val="0"/>
              </a:spcBef>
              <a:buNone/>
              <a:defRPr sz="2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39" name="Text Placeholder 2"/>
          <p:cNvSpPr>
            <a:spLocks noGrp="1"/>
          </p:cNvSpPr>
          <p:nvPr>
            <p:ph type="body" idx="1"/>
          </p:nvPr>
        </p:nvSpPr>
        <p:spPr>
          <a:xfrm>
            <a:off x="1295400" y="4470399"/>
            <a:ext cx="9609670" cy="1405467"/>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40"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41" name="Footer Placeholder 4"/>
          <p:cNvSpPr>
            <a:spLocks noGrp="1"/>
          </p:cNvSpPr>
          <p:nvPr>
            <p:ph type="ftr" sz="quarter" idx="11"/>
          </p:nvPr>
        </p:nvSpPr>
        <p:spPr/>
        <p:txBody>
          <a:bodyPr/>
          <a:p>
            <a:endParaRPr lang="en-US"/>
          </a:p>
        </p:txBody>
      </p:sp>
      <p:sp>
        <p:nvSpPr>
          <p:cNvPr id="1048642" name="Slide Number Placeholder 5"/>
          <p:cNvSpPr>
            <a:spLocks noGrp="1"/>
          </p:cNvSpPr>
          <p:nvPr>
            <p:ph type="sldNum" sz="quarter" idx="12"/>
          </p:nvPr>
        </p:nvSpPr>
        <p:spPr/>
        <p:txBody>
          <a:bodyPr/>
          <a:p>
            <a:fld id="{E479CB0F-2E17-4403-B2AD-8C5CF904C285}" type="slidenum">
              <a:rPr lang="en-US" smtClean="0"/>
              <a:t>‹#›</a:t>
            </a:fld>
            <a:endParaRPr lang="en-US"/>
          </a:p>
        </p:txBody>
      </p:sp>
      <p:cxnSp>
        <p:nvCxnSpPr>
          <p:cNvPr id="3145730" name="Straight Connector 14"/>
          <p:cNvCxnSpPr>
            <a:cxnSpLocks/>
          </p:cNvCxnSpPr>
          <p:nvPr/>
        </p:nvCxnSpPr>
        <p:spPr>
          <a:xfrm>
            <a:off x="1396169" y="3429000"/>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0" name=""/>
        <p:cNvGrpSpPr/>
        <p:nvPr/>
      </p:nvGrpSpPr>
      <p:grpSpPr>
        <a:xfrm>
          <a:off x="0" y="0"/>
          <a:ext cx="0" cy="0"/>
          <a:chOff x="0" y="0"/>
          <a:chExt cx="0" cy="0"/>
        </a:xfrm>
      </p:grpSpPr>
      <p:sp>
        <p:nvSpPr>
          <p:cNvPr id="1048656" name="Title 1"/>
          <p:cNvSpPr>
            <a:spLocks noGrp="1"/>
          </p:cNvSpPr>
          <p:nvPr>
            <p:ph type="title"/>
          </p:nvPr>
        </p:nvSpPr>
        <p:spPr/>
        <p:txBody>
          <a:bodyPr/>
          <a:lstStyle>
            <a:lvl1pPr algn="ctr"/>
          </a:lstStyle>
          <a:p>
            <a:r>
              <a:rPr lang="en-US"/>
              <a:t>Click to edit Master title style</a:t>
            </a:r>
            <a:endParaRPr dirty="0" lang="en-US"/>
          </a:p>
        </p:txBody>
      </p:sp>
      <p:sp>
        <p:nvSpPr>
          <p:cNvPr id="1048657" name="Vertical Text Placeholder 2"/>
          <p:cNvSpPr>
            <a:spLocks noGrp="1"/>
          </p:cNvSpPr>
          <p:nvPr>
            <p:ph type="body" orient="vert" idx="1"/>
          </p:nvPr>
        </p:nvSpPr>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8"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59" name="Footer Placeholder 4"/>
          <p:cNvSpPr>
            <a:spLocks noGrp="1"/>
          </p:cNvSpPr>
          <p:nvPr>
            <p:ph type="ftr" sz="quarter" idx="11"/>
          </p:nvPr>
        </p:nvSpPr>
        <p:spPr/>
        <p:txBody>
          <a:bodyPr/>
          <a:p>
            <a:endParaRPr lang="en-US"/>
          </a:p>
        </p:txBody>
      </p:sp>
      <p:sp>
        <p:nvSpPr>
          <p:cNvPr id="1048660" name="Slide Number Placeholder 5"/>
          <p:cNvSpPr>
            <a:spLocks noGrp="1"/>
          </p:cNvSpPr>
          <p:nvPr>
            <p:ph type="sldNum" sz="quarter" idx="12"/>
          </p:nvPr>
        </p:nvSpPr>
        <p:spPr/>
        <p:txBody>
          <a:bodyPr/>
          <a:p>
            <a:fld id="{E479CB0F-2E17-4403-B2AD-8C5CF904C285}" type="slidenum">
              <a:rPr lang="en-US" smtClean="0"/>
              <a:t>‹#›</a:t>
            </a:fld>
            <a:endParaRPr lang="en-US"/>
          </a:p>
        </p:txBody>
      </p:sp>
      <p:cxnSp>
        <p:nvCxnSpPr>
          <p:cNvPr id="3145733" name="Straight Connector 13"/>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8" name=""/>
        <p:cNvGrpSpPr/>
        <p:nvPr/>
      </p:nvGrpSpPr>
      <p:grpSpPr>
        <a:xfrm>
          <a:off x="0" y="0"/>
          <a:ext cx="0" cy="0"/>
          <a:chOff x="0" y="0"/>
          <a:chExt cx="0" cy="0"/>
        </a:xfrm>
      </p:grpSpPr>
      <p:sp>
        <p:nvSpPr>
          <p:cNvPr id="1048643" name="Vertical Title 1"/>
          <p:cNvSpPr>
            <a:spLocks noGrp="1"/>
          </p:cNvSpPr>
          <p:nvPr>
            <p:ph type="title" orient="vert"/>
          </p:nvPr>
        </p:nvSpPr>
        <p:spPr>
          <a:xfrm>
            <a:off x="8999356" y="982131"/>
            <a:ext cx="1890895" cy="4893735"/>
          </a:xfrm>
        </p:spPr>
        <p:txBody>
          <a:bodyPr vert="eaVert"/>
          <a:p>
            <a:r>
              <a:rPr lang="en-US"/>
              <a:t>Click to edit Master title style</a:t>
            </a:r>
            <a:endParaRPr dirty="0" lang="en-US"/>
          </a:p>
        </p:txBody>
      </p:sp>
      <p:sp>
        <p:nvSpPr>
          <p:cNvPr id="1048644" name="Vertical Text Placeholder 2"/>
          <p:cNvSpPr>
            <a:spLocks noGrp="1"/>
          </p:cNvSpPr>
          <p:nvPr>
            <p:ph type="body" orient="vert" idx="1"/>
          </p:nvPr>
        </p:nvSpPr>
        <p:spPr>
          <a:xfrm>
            <a:off x="1295398" y="982132"/>
            <a:ext cx="7433025" cy="4893734"/>
          </a:xfrm>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45" name="Date Placeholder 3"/>
          <p:cNvSpPr>
            <a:spLocks noGrp="1"/>
          </p:cNvSpPr>
          <p:nvPr>
            <p:ph type="dt" sz="half" idx="10"/>
          </p:nvPr>
        </p:nvSpPr>
        <p:spPr/>
        <p:txBody>
          <a:bodyPr/>
          <a:p>
            <a:fld id="{B4727A98-CA81-4FFD-9522-70757E2BE207}" type="datetimeFigureOut">
              <a:rPr lang="en-US" smtClean="0"/>
              <a:t>11/21/2018</a:t>
            </a:fld>
            <a:endParaRPr lang="en-US"/>
          </a:p>
        </p:txBody>
      </p:sp>
      <p:sp>
        <p:nvSpPr>
          <p:cNvPr id="1048646" name="Footer Placeholder 4"/>
          <p:cNvSpPr>
            <a:spLocks noGrp="1"/>
          </p:cNvSpPr>
          <p:nvPr>
            <p:ph type="ftr" sz="quarter" idx="11"/>
          </p:nvPr>
        </p:nvSpPr>
        <p:spPr/>
        <p:txBody>
          <a:bodyPr/>
          <a:p>
            <a:endParaRPr lang="en-US"/>
          </a:p>
        </p:txBody>
      </p:sp>
      <p:sp>
        <p:nvSpPr>
          <p:cNvPr id="1048647" name="Slide Number Placeholder 5"/>
          <p:cNvSpPr>
            <a:spLocks noGrp="1"/>
          </p:cNvSpPr>
          <p:nvPr>
            <p:ph type="sldNum" sz="quarter" idx="12"/>
          </p:nvPr>
        </p:nvSpPr>
        <p:spPr/>
        <p:txBody>
          <a:bodyPr/>
          <a:p>
            <a:fld id="{E479CB0F-2E17-4403-B2AD-8C5CF904C285}" type="slidenum">
              <a:rPr lang="en-US" smtClean="0"/>
              <a:t>‹#›</a:t>
            </a:fld>
            <a:endParaRPr lang="en-US"/>
          </a:p>
        </p:txBody>
      </p:sp>
      <p:cxnSp>
        <p:nvCxnSpPr>
          <p:cNvPr id="3145731" name="Straight Connector 13"/>
          <p:cNvCxnSpPr>
            <a:cxnSpLocks/>
          </p:cNvCxnSpPr>
          <p:nvPr/>
        </p:nvCxnSpPr>
        <p:spPr>
          <a:xfrm>
            <a:off x="8863890" y="990600"/>
            <a:ext cx="0" cy="487680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3.png"/><Relationship Id="rId19" Type="http://schemas.openxmlformats.org/officeDocument/2006/relationships/image" Target="../media/image4.png"/><Relationship Id="rId2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1" name=""/>
        <p:cNvGrpSpPr/>
        <p:nvPr/>
      </p:nvGrpSpPr>
      <p:grpSpPr>
        <a:xfrm>
          <a:off x="0" y="0"/>
          <a:ext cx="0" cy="0"/>
          <a:chOff x="0" y="0"/>
          <a:chExt cx="0" cy="0"/>
        </a:xfrm>
      </p:grpSpPr>
      <p:grpSp>
        <p:nvGrpSpPr>
          <p:cNvPr id="12" name="Group 6"/>
          <p:cNvGrpSpPr/>
          <p:nvPr/>
        </p:nvGrpSpPr>
        <p:grpSpPr>
          <a:xfrm>
            <a:off x="0" y="0"/>
            <a:ext cx="12188825" cy="6856215"/>
            <a:chOff x="0" y="0"/>
            <a:chExt cx="12188825" cy="6856215"/>
          </a:xfrm>
        </p:grpSpPr>
        <p:pic>
          <p:nvPicPr>
            <p:cNvPr id="2097152" name="Picture 7" descr="HD-PanelContent-V.png"/>
            <p:cNvPicPr>
              <a:picLocks noChangeAspect="1"/>
            </p:cNvPicPr>
            <p:nvPr/>
          </p:nvPicPr>
          <p:blipFill>
            <a:blip xmlns:r="http://schemas.openxmlformats.org/officeDocument/2006/relationships" r:embed="rId18"/>
            <a:stretch>
              <a:fillRect/>
            </a:stretch>
          </p:blipFill>
          <p:spPr>
            <a:xfrm>
              <a:off x="0" y="0"/>
              <a:ext cx="12188825" cy="6856214"/>
            </a:xfrm>
            <a:prstGeom prst="rect"/>
          </p:spPr>
        </p:pic>
        <p:sp>
          <p:nvSpPr>
            <p:cNvPr id="1048576" name="Rectangle 8"/>
            <p:cNvSpPr/>
            <p:nvPr/>
          </p:nvSpPr>
          <p:spPr>
            <a:xfrm>
              <a:off x="608012" y="609600"/>
              <a:ext cx="10972800" cy="5638800"/>
            </a:xfrm>
            <a:prstGeom prst="rect"/>
            <a:noFill/>
            <a:ln w="15875" cap="flat">
              <a:miter lim="800000"/>
            </a:ln>
          </p:spPr>
          <p:style>
            <a:lnRef idx="1">
              <a:schemeClr val="accent1"/>
            </a:lnRef>
            <a:fillRef idx="3">
              <a:schemeClr val="accent1"/>
            </a:fillRef>
            <a:effectRef idx="2">
              <a:schemeClr val="accent1"/>
            </a:effectRef>
            <a:fontRef idx="minor">
              <a:schemeClr val="lt1"/>
            </a:fontRef>
          </p:style>
        </p:sp>
        <p:pic>
          <p:nvPicPr>
            <p:cNvPr id="2097153" name="Picture 9" descr="HDRibbonContent-UniformTrim.png"/>
            <p:cNvPicPr>
              <a:picLocks noChangeAspect="1"/>
            </p:cNvPicPr>
            <p:nvPr/>
          </p:nvPicPr>
          <p:blipFill rotWithShape="1">
            <a:blip xmlns:r="http://schemas.openxmlformats.org/officeDocument/2006/relationships" r:embed="rId19"/>
            <a:srcRect r="5093"/>
            <a:stretch>
              <a:fillRect/>
            </a:stretch>
          </p:blipFill>
          <p:spPr>
            <a:xfrm rot="5400000">
              <a:off x="5706471" y="76265"/>
              <a:ext cx="758952" cy="606425"/>
            </a:xfrm>
            <a:prstGeom prst="rect"/>
          </p:spPr>
        </p:pic>
        <p:pic>
          <p:nvPicPr>
            <p:cNvPr id="2097154" name="Picture 10" descr="HDRibbonContent-UniformTrim.png"/>
            <p:cNvPicPr>
              <a:picLocks noChangeAspect="1"/>
            </p:cNvPicPr>
            <p:nvPr/>
          </p:nvPicPr>
          <p:blipFill rotWithShape="1">
            <a:blip xmlns:r="http://schemas.openxmlformats.org/officeDocument/2006/relationships" r:embed="rId19"/>
            <a:srcRect r="5093"/>
            <a:stretch>
              <a:fillRect/>
            </a:stretch>
          </p:blipFill>
          <p:spPr>
            <a:xfrm rot="5400000">
              <a:off x="5706470" y="6173526"/>
              <a:ext cx="758952" cy="606425"/>
            </a:xfrm>
            <a:prstGeom prst="rect"/>
          </p:spPr>
        </p:pic>
      </p:grpSp>
      <p:sp>
        <p:nvSpPr>
          <p:cNvPr id="1048577" name="Title Placeholder 1"/>
          <p:cNvSpPr>
            <a:spLocks noGrp="1"/>
          </p:cNvSpPr>
          <p:nvPr>
            <p:ph type="title"/>
          </p:nvPr>
        </p:nvSpPr>
        <p:spPr>
          <a:xfrm>
            <a:off x="1295402" y="982132"/>
            <a:ext cx="9601196" cy="1303867"/>
          </a:xfrm>
          <a:prstGeom prst="rect"/>
          <a:effectLst/>
        </p:spPr>
        <p:txBody>
          <a:bodyPr anchor="ctr" bIns="45720" lIns="91440" rIns="91440" rtlCol="0" tIns="45720" vert="horz">
            <a:normAutofit/>
          </a:bodyPr>
          <a:p>
            <a:r>
              <a:rPr lang="en-US"/>
              <a:t>Click to edit Master title style</a:t>
            </a:r>
            <a:endParaRPr dirty="0" lang="en-US"/>
          </a:p>
        </p:txBody>
      </p:sp>
      <p:sp>
        <p:nvSpPr>
          <p:cNvPr id="1048578" name="Text Placeholder 2"/>
          <p:cNvSpPr>
            <a:spLocks noGrp="1"/>
          </p:cNvSpPr>
          <p:nvPr>
            <p:ph type="body" idx="1"/>
          </p:nvPr>
        </p:nvSpPr>
        <p:spPr>
          <a:xfrm>
            <a:off x="1295401" y="2556932"/>
            <a:ext cx="9601196" cy="3318936"/>
          </a:xfrm>
          <a:prstGeom prst="rect"/>
        </p:spPr>
        <p:txBody>
          <a:bodyPr anchor="t"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9" name="Date Placeholder 3"/>
          <p:cNvSpPr>
            <a:spLocks noGrp="1"/>
          </p:cNvSpPr>
          <p:nvPr>
            <p:ph type="dt" sz="half" idx="2"/>
          </p:nvPr>
        </p:nvSpPr>
        <p:spPr>
          <a:xfrm>
            <a:off x="8677501" y="5969000"/>
            <a:ext cx="1600200" cy="279400"/>
          </a:xfrm>
          <a:prstGeom prst="rect"/>
        </p:spPr>
        <p:txBody>
          <a:bodyPr anchor="ctr" bIns="45720" lIns="91440" rIns="91440" rtlCol="0" tIns="45720" vert="horz"/>
          <a:lstStyle>
            <a:lvl1pPr algn="r">
              <a:defRPr b="0" sz="1000" i="0">
                <a:solidFill>
                  <a:schemeClr val="tx1"/>
                </a:solidFill>
                <a:effectLst/>
                <a:latin typeface="+mn-lt"/>
              </a:defRPr>
            </a:lvl1pPr>
          </a:lstStyle>
          <a:p>
            <a:fld id="{B4727A98-CA81-4FFD-9522-70757E2BE207}" type="datetimeFigureOut">
              <a:rPr lang="en-US" smtClean="0"/>
              <a:t>11/21/2018</a:t>
            </a:fld>
            <a:endParaRPr lang="en-US"/>
          </a:p>
        </p:txBody>
      </p:sp>
      <p:sp>
        <p:nvSpPr>
          <p:cNvPr id="1048580" name="Footer Placeholder 4"/>
          <p:cNvSpPr>
            <a:spLocks noGrp="1"/>
          </p:cNvSpPr>
          <p:nvPr>
            <p:ph type="ftr" sz="quarter" idx="3"/>
          </p:nvPr>
        </p:nvSpPr>
        <p:spPr>
          <a:xfrm>
            <a:off x="1295401" y="5969000"/>
            <a:ext cx="7305900" cy="279400"/>
          </a:xfrm>
          <a:prstGeom prst="rect"/>
        </p:spPr>
        <p:txBody>
          <a:bodyPr anchor="ctr" bIns="45720" lIns="91440" rIns="91440" rtlCol="0" tIns="45720" vert="horz"/>
          <a:lstStyle>
            <a:lvl1pPr algn="l">
              <a:defRPr b="0" sz="1000" i="0">
                <a:solidFill>
                  <a:schemeClr val="tx1"/>
                </a:solidFill>
                <a:effectLst/>
                <a:latin typeface="+mn-lt"/>
              </a:defRPr>
            </a:lvl1pPr>
          </a:lstStyle>
          <a:p>
            <a:endParaRPr lang="en-US"/>
          </a:p>
        </p:txBody>
      </p:sp>
      <p:sp>
        <p:nvSpPr>
          <p:cNvPr id="1048581" name="Slide Number Placeholder 5"/>
          <p:cNvSpPr>
            <a:spLocks noGrp="1"/>
          </p:cNvSpPr>
          <p:nvPr>
            <p:ph type="sldNum" sz="quarter" idx="4"/>
          </p:nvPr>
        </p:nvSpPr>
        <p:spPr>
          <a:xfrm>
            <a:off x="10353901" y="5969000"/>
            <a:ext cx="542697" cy="279400"/>
          </a:xfrm>
          <a:prstGeom prst="rect"/>
        </p:spPr>
        <p:txBody>
          <a:bodyPr anchor="ctr" bIns="45720" lIns="91440" rIns="91440" rtlCol="0" tIns="45720" vert="horz"/>
          <a:lstStyle>
            <a:lvl1pPr algn="r">
              <a:defRPr b="0" sz="1000" i="0">
                <a:solidFill>
                  <a:schemeClr val="tx1"/>
                </a:solidFill>
                <a:effectLst/>
                <a:latin typeface="+mn-lt"/>
              </a:defRPr>
            </a:lvl1pPr>
          </a:lstStyle>
          <a:p>
            <a:fld id="{E479CB0F-2E17-4403-B2AD-8C5CF904C285}"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457200" eaLnBrk="1" hangingPunct="1" latinLnBrk="0" rtl="0">
        <a:spcBef>
          <a:spcPct val="0"/>
        </a:spcBef>
        <a:buNone/>
        <a:defRPr cap="none" sz="4400" kern="1200">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285750" latinLnBrk="0" marL="285750" rtl="0">
        <a:spcBef>
          <a:spcPct val="20000"/>
        </a:spcBef>
        <a:spcAft>
          <a:spcPts val="600"/>
        </a:spcAft>
        <a:buClr>
          <a:schemeClr val="accent1"/>
        </a:buClr>
        <a:buSzPct val="115000"/>
        <a:buFont typeface="Arial"/>
        <a:buChar char="•"/>
        <a:defRPr cap="none" sz="2400" kern="1200">
          <a:solidFill>
            <a:schemeClr val="tx1">
              <a:lumMod val="85000"/>
              <a:lumOff val="15000"/>
            </a:schemeClr>
          </a:solidFill>
          <a:effectLst/>
          <a:latin typeface="+mn-lt"/>
          <a:ea typeface="+mn-ea"/>
          <a:cs typeface="+mn-cs"/>
        </a:defRPr>
      </a:lvl1pPr>
      <a:lvl2pPr algn="l" defTabSz="457200" eaLnBrk="1" hangingPunct="1" indent="-285750" latinLnBrk="0" marL="742950" rtl="0">
        <a:spcBef>
          <a:spcPct val="20000"/>
        </a:spcBef>
        <a:spcAft>
          <a:spcPts val="600"/>
        </a:spcAft>
        <a:buClr>
          <a:schemeClr val="accent1"/>
        </a:buClr>
        <a:buSzPct val="115000"/>
        <a:buFont typeface="Arial"/>
        <a:buChar char="•"/>
        <a:defRPr cap="none" sz="2000" kern="1200">
          <a:solidFill>
            <a:schemeClr val="tx1">
              <a:lumMod val="85000"/>
              <a:lumOff val="15000"/>
            </a:schemeClr>
          </a:solidFill>
          <a:effectLst/>
          <a:latin typeface="+mn-lt"/>
          <a:ea typeface="+mn-ea"/>
          <a:cs typeface="+mn-cs"/>
        </a:defRPr>
      </a:lvl2pPr>
      <a:lvl3pPr algn="l" defTabSz="457200" eaLnBrk="1" hangingPunct="1" indent="-285750" latinLnBrk="0" marL="1200150" rtl="0">
        <a:spcBef>
          <a:spcPct val="20000"/>
        </a:spcBef>
        <a:spcAft>
          <a:spcPts val="600"/>
        </a:spcAft>
        <a:buClr>
          <a:schemeClr val="accent1"/>
        </a:buClr>
        <a:buSzPct val="115000"/>
        <a:buFont typeface="Arial"/>
        <a:buChar char="•"/>
        <a:defRPr cap="none" sz="1800" kern="1200">
          <a:solidFill>
            <a:schemeClr val="tx1">
              <a:lumMod val="85000"/>
              <a:lumOff val="15000"/>
            </a:schemeClr>
          </a:solidFill>
          <a:effectLst/>
          <a:latin typeface="+mn-lt"/>
          <a:ea typeface="+mn-ea"/>
          <a:cs typeface="+mn-cs"/>
        </a:defRPr>
      </a:lvl3pPr>
      <a:lvl4pPr algn="l" defTabSz="457200" eaLnBrk="1" hangingPunct="1" indent="-171450" latinLnBrk="0" marL="1543050" rtl="0">
        <a:spcBef>
          <a:spcPct val="20000"/>
        </a:spcBef>
        <a:spcAft>
          <a:spcPts val="600"/>
        </a:spcAft>
        <a:buClr>
          <a:schemeClr val="accent1"/>
        </a:buClr>
        <a:buSzPct val="115000"/>
        <a:buFont typeface="Arial"/>
        <a:buChar char="•"/>
        <a:defRPr cap="none" sz="1600" kern="1200">
          <a:solidFill>
            <a:schemeClr val="tx1">
              <a:lumMod val="85000"/>
              <a:lumOff val="15000"/>
            </a:schemeClr>
          </a:solidFill>
          <a:effectLst/>
          <a:latin typeface="+mn-lt"/>
          <a:ea typeface="+mn-ea"/>
          <a:cs typeface="+mn-cs"/>
        </a:defRPr>
      </a:lvl4pPr>
      <a:lvl5pPr algn="l" defTabSz="457200" eaLnBrk="1" hangingPunct="1" indent="-171450" latinLnBrk="0" marL="200025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5pPr>
      <a:lvl6pPr algn="l" defTabSz="457200" eaLnBrk="1" hangingPunct="1" indent="-228600" latinLnBrk="0" marL="25146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6pPr>
      <a:lvl7pPr algn="l" defTabSz="457200" eaLnBrk="1" hangingPunct="1" indent="-228600" latinLnBrk="0" marL="29718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7pPr>
      <a:lvl8pPr algn="l" defTabSz="457200" eaLnBrk="1" hangingPunct="1" indent="-228600" latinLnBrk="0" marL="34290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8pPr>
      <a:lvl9pPr algn="l" defTabSz="457200" eaLnBrk="1" hangingPunct="1" indent="-228600" latinLnBrk="0" marL="3886200" rtl="0">
        <a:spcBef>
          <a:spcPct val="20000"/>
        </a:spcBef>
        <a:spcAft>
          <a:spcPts val="600"/>
        </a:spcAft>
        <a:buClr>
          <a:schemeClr val="accent1"/>
        </a:buClr>
        <a:buSzPct val="115000"/>
        <a:buFont typeface="Arial"/>
        <a:buChar char="•"/>
        <a:defRPr cap="none" sz="1400" kern="1200">
          <a:solidFill>
            <a:schemeClr val="tx1">
              <a:lumMod val="85000"/>
              <a:lumOff val="15000"/>
            </a:schemeClr>
          </a:solidFill>
          <a:effectLst/>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hyperlink" Target="https://healthyone.org/medical-uses-of-heroin/" TargetMode="External"/><Relationship Id="rId2" Type="http://schemas.openxmlformats.org/officeDocument/2006/relationships/hyperlink" Target="https://www.drugfreeworld.org/drugfacts/heroin.html" TargetMode="External"/><Relationship Id="rId3"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8" name="Title 1"/>
          <p:cNvSpPr>
            <a:spLocks noGrp="1"/>
          </p:cNvSpPr>
          <p:nvPr>
            <p:ph type="ctrTitle"/>
          </p:nvPr>
        </p:nvSpPr>
        <p:spPr/>
        <p:txBody>
          <a:bodyPr/>
          <a:p>
            <a:r>
              <a:rPr dirty="0" lang="en-US">
                <a:latin typeface="Times New Roman" panose="02020603050405020304" pitchFamily="18" charset="0"/>
                <a:cs typeface="Times New Roman" panose="02020603050405020304" pitchFamily="18" charset="0"/>
              </a:rPr>
              <a:t>HEROIN ABUSE </a:t>
            </a:r>
          </a:p>
        </p:txBody>
      </p:sp>
      <p:sp>
        <p:nvSpPr>
          <p:cNvPr id="1048589" name="Subtitle 2"/>
          <p:cNvSpPr>
            <a:spLocks noGrp="1"/>
          </p:cNvSpPr>
          <p:nvPr>
            <p:ph type="subTitle" idx="1"/>
          </p:nvPr>
        </p:nvSpPr>
        <p:spPr/>
        <p:txBody>
          <a:bodyPr>
            <a:normAutofit/>
          </a:bodyPr>
          <a:p>
            <a:r>
              <a:rPr dirty="0" lang="en-US">
                <a:latin typeface="Times New Roman" panose="02020603050405020304" pitchFamily="18" charset="0"/>
                <a:cs typeface="Times New Roman" panose="02020603050405020304" pitchFamily="18" charset="0"/>
              </a:rPr>
              <a:t>SAUDI ARABIA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595"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What is Heroin? </a:t>
            </a:r>
          </a:p>
        </p:txBody>
      </p:sp>
      <p:sp>
        <p:nvSpPr>
          <p:cNvPr id="1048596" name="Content Placeholder 2"/>
          <p:cNvSpPr>
            <a:spLocks noGrp="1"/>
          </p:cNvSpPr>
          <p:nvPr>
            <p:ph idx="1"/>
          </p:nvPr>
        </p:nvSpPr>
        <p:spPr/>
        <p:txBody>
          <a:bodyPr>
            <a:normAutofit fontScale="95833" lnSpcReduction="20000"/>
          </a:bodyPr>
          <a:p>
            <a:pPr>
              <a:lnSpc>
                <a:spcPct val="150000"/>
              </a:lnSpc>
            </a:pPr>
            <a:r>
              <a:rPr dirty="0" lang="en-US">
                <a:latin typeface="Times New Roman" panose="02020603050405020304" pitchFamily="18" charset="0"/>
                <a:cs typeface="Times New Roman" panose="02020603050405020304" pitchFamily="18" charset="0"/>
              </a:rPr>
              <a:t>Heroin is a type of opioid drug prepared from morphine, a natural substance taken from the seed pod of the Asian opium poppy plant. </a:t>
            </a:r>
            <a:endParaRPr dirty="0" lang="en-US" smtClean="0">
              <a:latin typeface="Times New Roman" panose="02020603050405020304" pitchFamily="18" charset="0"/>
              <a:cs typeface="Times New Roman" panose="02020603050405020304" pitchFamily="18" charset="0"/>
            </a:endParaRPr>
          </a:p>
          <a:p>
            <a:pPr>
              <a:lnSpc>
                <a:spcPct val="150000"/>
              </a:lnSpc>
            </a:pPr>
            <a:r>
              <a:rPr dirty="0" lang="en-US" smtClean="0">
                <a:latin typeface="Times New Roman" panose="02020603050405020304" pitchFamily="18" charset="0"/>
                <a:cs typeface="Times New Roman" panose="02020603050405020304" pitchFamily="18" charset="0"/>
              </a:rPr>
              <a:t>Heroin </a:t>
            </a:r>
            <a:r>
              <a:rPr dirty="0" lang="en-US">
                <a:latin typeface="Times New Roman" panose="02020603050405020304" pitchFamily="18" charset="0"/>
                <a:cs typeface="Times New Roman" panose="02020603050405020304" pitchFamily="18" charset="0"/>
              </a:rPr>
              <a:t>is usually a white or brown powder, or a black sticky substance known as black tar heroin. </a:t>
            </a:r>
            <a:endParaRPr dirty="0" lang="en-US" smtClean="0">
              <a:latin typeface="Times New Roman" panose="02020603050405020304" pitchFamily="18" charset="0"/>
              <a:cs typeface="Times New Roman" panose="02020603050405020304" pitchFamily="18" charset="0"/>
            </a:endParaRPr>
          </a:p>
          <a:p>
            <a:pPr>
              <a:lnSpc>
                <a:spcPct val="150000"/>
              </a:lnSpc>
            </a:pPr>
            <a:r>
              <a:rPr dirty="0" lang="en-US" smtClean="0">
                <a:latin typeface="Times New Roman" panose="02020603050405020304" pitchFamily="18" charset="0"/>
                <a:cs typeface="Times New Roman" panose="02020603050405020304" pitchFamily="18" charset="0"/>
              </a:rPr>
              <a:t>Other common names for the drug include junk, horse, dope and smack.</a:t>
            </a:r>
            <a:endParaRPr dirty="0" lang="en-US" smtClean="0">
              <a:latin typeface="Times New Roman" panose="02020603050405020304" pitchFamily="18" charset="0"/>
              <a:cs typeface="Times New Roman" panose="02020603050405020304" pitchFamily="18" charset="0"/>
            </a:endParaRPr>
          </a:p>
          <a:p>
            <a:pPr>
              <a:lnSpc>
                <a:spcPct val="150000"/>
              </a:lnSpc>
            </a:pP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597"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The History of Heroin </a:t>
            </a:r>
          </a:p>
        </p:txBody>
      </p:sp>
      <p:sp>
        <p:nvSpPr>
          <p:cNvPr id="1048598" name="Content Placeholder 2"/>
          <p:cNvSpPr>
            <a:spLocks noGrp="1"/>
          </p:cNvSpPr>
          <p:nvPr>
            <p:ph idx="1"/>
          </p:nvPr>
        </p:nvSpPr>
        <p:spPr/>
        <p:txBody>
          <a:bodyPr/>
          <a:p>
            <a:r>
              <a:rPr dirty="0" lang="en-US">
                <a:latin typeface="Times New Roman" panose="02020603050405020304" pitchFamily="18" charset="0"/>
                <a:cs typeface="Times New Roman" panose="02020603050405020304" pitchFamily="18" charset="0"/>
              </a:rPr>
              <a:t>Heroin showed up in 1898 through the Bayer pharmaceutical company located in Germany </a:t>
            </a:r>
            <a:endParaRPr dirty="0" lang="en-US" smtClean="0">
              <a:latin typeface="Times New Roman" panose="02020603050405020304" pitchFamily="18" charset="0"/>
              <a:cs typeface="Times New Roman" panose="02020603050405020304" pitchFamily="18" charset="0"/>
            </a:endParaRPr>
          </a:p>
          <a:p>
            <a:r>
              <a:rPr dirty="0" lang="en-US" smtClean="0">
                <a:latin typeface="Times New Roman" panose="02020603050405020304" pitchFamily="18" charset="0"/>
                <a:cs typeface="Times New Roman" panose="02020603050405020304" pitchFamily="18" charset="0"/>
              </a:rPr>
              <a:t>Heroin</a:t>
            </a: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was initially marketed as a treatment for tuberculosis</a:t>
            </a:r>
            <a:r>
              <a:rPr dirty="0" lang="en-US" smtClean="0">
                <a:latin typeface="Times New Roman" panose="02020603050405020304" pitchFamily="18" charset="0"/>
                <a:cs typeface="Times New Roman" panose="02020603050405020304" pitchFamily="18" charset="0"/>
              </a:rPr>
              <a:t>.</a:t>
            </a:r>
          </a:p>
          <a:p>
            <a:r>
              <a:rPr dirty="0" lang="en-US" smtClean="0">
                <a:latin typeface="Times New Roman" panose="02020603050405020304" pitchFamily="18" charset="0"/>
                <a:cs typeface="Times New Roman" panose="02020603050405020304" pitchFamily="18" charset="0"/>
              </a:rPr>
              <a:t>The drug was also used as a remedy for morphine addicts. </a:t>
            </a:r>
          </a:p>
          <a:p>
            <a:r>
              <a:rPr dirty="0" lang="en-US" smtClean="0">
                <a:latin typeface="Times New Roman" panose="02020603050405020304" pitchFamily="18" charset="0"/>
                <a:cs typeface="Times New Roman" panose="02020603050405020304" pitchFamily="18" charset="0"/>
              </a:rPr>
              <a:t>However</a:t>
            </a:r>
            <a:r>
              <a:rPr dirty="0" lang="en-US">
                <a:latin typeface="Times New Roman" panose="02020603050405020304" pitchFamily="18" charset="0"/>
                <a:cs typeface="Times New Roman" panose="02020603050405020304" pitchFamily="18" charset="0"/>
              </a:rPr>
              <a:t>, people started getting addicted to the </a:t>
            </a:r>
            <a:r>
              <a:rPr dirty="0" lang="en-US" smtClean="0">
                <a:latin typeface="Times New Roman" panose="02020603050405020304" pitchFamily="18" charset="0"/>
                <a:cs typeface="Times New Roman" panose="02020603050405020304" pitchFamily="18" charset="0"/>
              </a:rPr>
              <a:t>substance </a:t>
            </a:r>
            <a:r>
              <a:rPr dirty="0" lang="en-US">
                <a:latin typeface="Times New Roman" panose="02020603050405020304" pitchFamily="18" charset="0"/>
                <a:cs typeface="Times New Roman" panose="02020603050405020304" pitchFamily="18" charset="0"/>
              </a:rPr>
              <a:t>over time.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599"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How Heroin is Administered </a:t>
            </a:r>
          </a:p>
        </p:txBody>
      </p:sp>
      <p:sp>
        <p:nvSpPr>
          <p:cNvPr id="1048600"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The drug is often injected into the users bloodstream using a needle. </a:t>
            </a:r>
          </a:p>
          <a:p>
            <a:pPr>
              <a:lnSpc>
                <a:spcPct val="150000"/>
              </a:lnSpc>
            </a:pPr>
            <a:r>
              <a:rPr dirty="0" lang="en-US" smtClean="0">
                <a:latin typeface="Times New Roman" panose="02020603050405020304" pitchFamily="18" charset="0"/>
                <a:cs typeface="Times New Roman" panose="02020603050405020304" pitchFamily="18" charset="0"/>
              </a:rPr>
              <a:t>Heroin can also be sniffed in a “line” or also smoked.</a:t>
            </a:r>
          </a:p>
          <a:p>
            <a:pPr>
              <a:lnSpc>
                <a:spcPct val="150000"/>
              </a:lnSpc>
            </a:pPr>
            <a:r>
              <a:rPr dirty="0" lang="en-US" smtClean="0">
                <a:latin typeface="Times New Roman" panose="02020603050405020304" pitchFamily="18" charset="0"/>
                <a:cs typeface="Times New Roman" panose="02020603050405020304" pitchFamily="18" charset="0"/>
              </a:rPr>
              <a:t>Heroin is very addictive once administered it is very hard for one to stop using 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1"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Chemicals in Heroin </a:t>
            </a:r>
          </a:p>
        </p:txBody>
      </p:sp>
      <p:sp>
        <p:nvSpPr>
          <p:cNvPr id="1048602" name="Content Placeholder 2"/>
          <p:cNvSpPr>
            <a:spLocks noGrp="1"/>
          </p:cNvSpPr>
          <p:nvPr>
            <p:ph idx="1"/>
          </p:nvPr>
        </p:nvSpPr>
        <p:spPr/>
        <p:txBody>
          <a:bodyPr>
            <a:normAutofit lnSpcReduction="10000"/>
          </a:bodyPr>
          <a:p>
            <a:r>
              <a:rPr dirty="0" lang="en-US">
                <a:latin typeface="Times New Roman" panose="02020603050405020304" pitchFamily="18" charset="0"/>
                <a:cs typeface="Times New Roman" panose="02020603050405020304" pitchFamily="18" charset="0"/>
              </a:rPr>
              <a:t>Morphine and acetic anhydride are the two main chemicals found in heroin.  </a:t>
            </a:r>
            <a:endParaRPr dirty="0" lang="en-US" smtClean="0">
              <a:latin typeface="Times New Roman" panose="02020603050405020304" pitchFamily="18" charset="0"/>
              <a:cs typeface="Times New Roman" panose="02020603050405020304" pitchFamily="18" charset="0"/>
            </a:endParaRPr>
          </a:p>
          <a:p>
            <a:r>
              <a:rPr dirty="0" lang="en-US" smtClean="0">
                <a:latin typeface="Times New Roman" panose="02020603050405020304" pitchFamily="18" charset="0"/>
                <a:cs typeface="Times New Roman" panose="02020603050405020304" pitchFamily="18" charset="0"/>
              </a:rPr>
              <a:t>Other ingredients found in heroin include: </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Acetaminophen (analgesic)</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Amitriptyline (anti-depressant)</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Benzocaine (anesthetic)</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Cocaine (stimulant) </a:t>
            </a:r>
            <a:r>
              <a:rPr dirty="0" lang="en-US" smtClean="0">
                <a:latin typeface="Times New Roman" panose="02020603050405020304" pitchFamily="18" charset="0"/>
                <a:cs typeface="Times New Roman" panose="02020603050405020304" pitchFamily="18" charset="0"/>
              </a:rPr>
              <a:t>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3"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How Heroin Feels </a:t>
            </a:r>
          </a:p>
        </p:txBody>
      </p:sp>
      <p:sp>
        <p:nvSpPr>
          <p:cNvPr id="1048604" name="Content Placeholder 2"/>
          <p:cNvSpPr>
            <a:spLocks noGrp="1"/>
          </p:cNvSpPr>
          <p:nvPr>
            <p:ph idx="1"/>
          </p:nvPr>
        </p:nvSpPr>
        <p:spPr/>
        <p:txBody>
          <a:bodyPr/>
          <a:p>
            <a:r>
              <a:rPr dirty="0" lang="en-US">
                <a:latin typeface="Times New Roman" panose="02020603050405020304" pitchFamily="18" charset="0"/>
                <a:cs typeface="Times New Roman" panose="02020603050405020304" pitchFamily="18" charset="0"/>
              </a:rPr>
              <a:t>After an injection of the drug in the body, the user </a:t>
            </a:r>
            <a:r>
              <a:rPr dirty="0" lang="en-US" smtClean="0">
                <a:latin typeface="Times New Roman" panose="02020603050405020304" pitchFamily="18" charset="0"/>
                <a:cs typeface="Times New Roman" panose="02020603050405020304" pitchFamily="18" charset="0"/>
              </a:rPr>
              <a:t>indicates feeling a surge of euphoria together with a </a:t>
            </a:r>
            <a:r>
              <a:rPr dirty="0" lang="en-US">
                <a:latin typeface="Times New Roman" panose="02020603050405020304" pitchFamily="18" charset="0"/>
                <a:cs typeface="Times New Roman" panose="02020603050405020304" pitchFamily="18" charset="0"/>
              </a:rPr>
              <a:t>warm flushing of the skin, a dry mouth</a:t>
            </a: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and heavy </a:t>
            </a:r>
            <a:r>
              <a:rPr dirty="0" lang="en-US" smtClean="0">
                <a:latin typeface="Times New Roman" panose="02020603050405020304" pitchFamily="18" charset="0"/>
                <a:cs typeface="Times New Roman" panose="02020603050405020304" pitchFamily="18" charset="0"/>
              </a:rPr>
              <a:t>extremities.</a:t>
            </a:r>
          </a:p>
          <a:p>
            <a:r>
              <a:rPr dirty="0" lang="en-US" smtClean="0">
                <a:latin typeface="Times New Roman" panose="02020603050405020304" pitchFamily="18" charset="0"/>
                <a:cs typeface="Times New Roman" panose="02020603050405020304" pitchFamily="18" charset="0"/>
              </a:rPr>
              <a:t>Following this feeling of euphoria, a person experiences feels drowsiness and wakefulness.</a:t>
            </a:r>
          </a:p>
          <a:p>
            <a:r>
              <a:rPr dirty="0" lang="en-US" smtClean="0">
                <a:latin typeface="Times New Roman" panose="02020603050405020304" pitchFamily="18" charset="0"/>
                <a:cs typeface="Times New Roman" panose="02020603050405020304" pitchFamily="18" charset="0"/>
              </a:rPr>
              <a:t>There is also clouding of the mental state due to the depression of the central nervous system.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05"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Addiction </a:t>
            </a:r>
          </a:p>
        </p:txBody>
      </p:sp>
      <p:sp>
        <p:nvSpPr>
          <p:cNvPr id="1048606" name="Content Placeholder 2"/>
          <p:cNvSpPr>
            <a:spLocks noGrp="1"/>
          </p:cNvSpPr>
          <p:nvPr>
            <p:ph idx="1"/>
          </p:nvPr>
        </p:nvSpPr>
        <p:spPr/>
        <p:txBody>
          <a:bodyPr>
            <a:normAutofit fontScale="95833" lnSpcReduction="20000"/>
          </a:bodyPr>
          <a:p>
            <a:r>
              <a:rPr dirty="0" lang="en-US" smtClean="0">
                <a:latin typeface="Times New Roman" panose="02020603050405020304" pitchFamily="18" charset="0"/>
                <a:cs typeface="Times New Roman" panose="02020603050405020304" pitchFamily="18" charset="0"/>
              </a:rPr>
              <a:t>The drug is highly addictive </a:t>
            </a:r>
          </a:p>
          <a:p>
            <a:r>
              <a:rPr dirty="0" lang="en-US" smtClean="0">
                <a:latin typeface="Times New Roman" panose="02020603050405020304" pitchFamily="18" charset="0"/>
                <a:cs typeface="Times New Roman" panose="02020603050405020304" pitchFamily="18" charset="0"/>
              </a:rPr>
              <a:t>People who often use heroin usually develop a tolerance i.e. they require frequent or higher doses of it to get the desired effects.</a:t>
            </a:r>
          </a:p>
          <a:p>
            <a:r>
              <a:rPr dirty="0" lang="en-US" smtClean="0">
                <a:latin typeface="Times New Roman" panose="02020603050405020304" pitchFamily="18" charset="0"/>
                <a:cs typeface="Times New Roman" panose="02020603050405020304" pitchFamily="18" charset="0"/>
              </a:rPr>
              <a:t>Frequent and higher doses over time leads to the development of addiction and physical dependence.</a:t>
            </a:r>
          </a:p>
          <a:p>
            <a:r>
              <a:rPr dirty="0" lang="en-US" smtClean="0">
                <a:latin typeface="Times New Roman" panose="02020603050405020304" pitchFamily="18" charset="0"/>
                <a:cs typeface="Times New Roman" panose="02020603050405020304" pitchFamily="18" charset="0"/>
              </a:rPr>
              <a:t>Physical dependence leads to the occurrence of withdrawal symptoms since the body has adapted to the presence of the drug in the body.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07"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Risk Factors for Initiation </a:t>
            </a:r>
          </a:p>
        </p:txBody>
      </p:sp>
      <p:sp>
        <p:nvSpPr>
          <p:cNvPr id="1048608" name="Content Placeholder 2"/>
          <p:cNvSpPr>
            <a:spLocks noGrp="1"/>
          </p:cNvSpPr>
          <p:nvPr>
            <p:ph idx="1"/>
          </p:nvPr>
        </p:nvSpPr>
        <p:spPr/>
        <p:txBody>
          <a:bodyPr/>
          <a:p>
            <a:r>
              <a:rPr dirty="0" lang="en-US">
                <a:latin typeface="Times New Roman" panose="02020603050405020304" pitchFamily="18" charset="0"/>
                <a:cs typeface="Times New Roman" panose="02020603050405020304" pitchFamily="18" charset="0"/>
              </a:rPr>
              <a:t>The main factors that contribute to heroin abuse among adolescents in Saudi Arabia </a:t>
            </a:r>
            <a:r>
              <a:rPr dirty="0" lang="en-US" smtClean="0">
                <a:latin typeface="Times New Roman" panose="02020603050405020304" pitchFamily="18" charset="0"/>
                <a:cs typeface="Times New Roman" panose="02020603050405020304" pitchFamily="18" charset="0"/>
              </a:rPr>
              <a:t>include:</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P</a:t>
            </a:r>
            <a:r>
              <a:rPr dirty="0" lang="en-US" smtClean="0">
                <a:latin typeface="Times New Roman" panose="02020603050405020304" pitchFamily="18" charset="0"/>
                <a:cs typeface="Times New Roman" panose="02020603050405020304" pitchFamily="18" charset="0"/>
              </a:rPr>
              <a:t>eer pressure.</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P</a:t>
            </a:r>
            <a:r>
              <a:rPr dirty="0" lang="en-US" smtClean="0">
                <a:latin typeface="Times New Roman" panose="02020603050405020304" pitchFamily="18" charset="0"/>
                <a:cs typeface="Times New Roman" panose="02020603050405020304" pitchFamily="18" charset="0"/>
              </a:rPr>
              <a:t>sychosocial pressure. </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 </a:t>
            </a:r>
            <a:r>
              <a:rPr dirty="0" lang="en-US">
                <a:latin typeface="Times New Roman" panose="02020603050405020304" pitchFamily="18" charset="0"/>
                <a:cs typeface="Times New Roman" panose="02020603050405020304" pitchFamily="18" charset="0"/>
              </a:rPr>
              <a:t>R</a:t>
            </a:r>
            <a:r>
              <a:rPr dirty="0" lang="en-US" smtClean="0">
                <a:latin typeface="Times New Roman" panose="02020603050405020304" pitchFamily="18" charset="0"/>
                <a:cs typeface="Times New Roman" panose="02020603050405020304" pitchFamily="18" charset="0"/>
              </a:rPr>
              <a:t>elapse </a:t>
            </a:r>
            <a:r>
              <a:rPr dirty="0" lang="en-US">
                <a:latin typeface="Times New Roman" panose="02020603050405020304" pitchFamily="18" charset="0"/>
                <a:cs typeface="Times New Roman" panose="02020603050405020304" pitchFamily="18" charset="0"/>
              </a:rPr>
              <a:t>of substance abuse</a:t>
            </a:r>
            <a:r>
              <a:rPr dirty="0" lang="en-US"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Family background</a:t>
            </a:r>
            <a:r>
              <a:rPr dirty="0" lang="en-US" smtClean="0">
                <a:latin typeface="Times New Roman" panose="02020603050405020304" pitchFamily="18" charset="0"/>
                <a:cs typeface="Times New Roman" panose="02020603050405020304" pitchFamily="18" charset="0"/>
              </a:rPr>
              <a:t>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09"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Withdrawal </a:t>
            </a:r>
          </a:p>
        </p:txBody>
      </p:sp>
      <p:sp>
        <p:nvSpPr>
          <p:cNvPr id="1048610"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In regular abusers, withdrawal may occur a few hours after the last dose</a:t>
            </a:r>
          </a:p>
          <a:p>
            <a:r>
              <a:rPr dirty="0" lang="en-US" smtClean="0">
                <a:latin typeface="Times New Roman" panose="02020603050405020304" pitchFamily="18" charset="0"/>
                <a:cs typeface="Times New Roman" panose="02020603050405020304" pitchFamily="18" charset="0"/>
              </a:rPr>
              <a:t>It</a:t>
            </a:r>
            <a:r>
              <a:rPr dirty="0" lang="en-US" smtClean="0">
                <a:latin typeface="Times New Roman" panose="02020603050405020304" pitchFamily="18" charset="0"/>
                <a:cs typeface="Times New Roman" panose="02020603050405020304" pitchFamily="18" charset="0"/>
              </a:rPr>
              <a:t> produces drug craving, restlessness, pain in muscles and joints, insomnia, diarrhea and vomiting, and cold flashes.</a:t>
            </a:r>
          </a:p>
          <a:p>
            <a:r>
              <a:rPr dirty="0" lang="en-US" smtClean="0">
                <a:latin typeface="Times New Roman" panose="02020603050405020304" pitchFamily="18" charset="0"/>
                <a:cs typeface="Times New Roman" panose="02020603050405020304" pitchFamily="18" charset="0"/>
              </a:rPr>
              <a:t>Major withdrawal symptoms occur between 48 and 72 hours after administration of the last dose but subside after about a week.</a:t>
            </a:r>
          </a:p>
          <a:p>
            <a:r>
              <a:rPr dirty="0" lang="en-US" smtClean="0">
                <a:latin typeface="Times New Roman" panose="02020603050405020304" pitchFamily="18" charset="0"/>
                <a:cs typeface="Times New Roman" panose="02020603050405020304" pitchFamily="18" charset="0"/>
              </a:rPr>
              <a:t>Sudden withdrawal by people with poor health is occasionally fatal.  </a:t>
            </a:r>
            <a:r>
              <a:rPr dirty="0" lang="en-US" smtClean="0">
                <a:latin typeface="Times New Roman" panose="02020603050405020304" pitchFamily="18" charset="0"/>
                <a:cs typeface="Times New Roman" panose="02020603050405020304" pitchFamily="18" charset="0"/>
              </a:rPr>
              <a:t>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Where to Find Heroin in Saudi </a:t>
            </a:r>
            <a:endParaRPr dirty="0" lang="en-US">
              <a:latin typeface="Times New Roman" panose="02020603050405020304" pitchFamily="18" charset="0"/>
              <a:cs typeface="Times New Roman" panose="02020603050405020304" pitchFamily="18" charset="0"/>
            </a:endParaRPr>
          </a:p>
        </p:txBody>
      </p:sp>
      <p:sp>
        <p:nvSpPr>
          <p:cNvPr id="1048612" name="Content Placeholder 2"/>
          <p:cNvSpPr>
            <a:spLocks noGrp="1"/>
          </p:cNvSpPr>
          <p:nvPr>
            <p:ph idx="1"/>
          </p:nvPr>
        </p:nvSpPr>
        <p:spPr/>
        <p:txBody>
          <a:bodyPr>
            <a:normAutofit fontScale="95833" lnSpcReduction="10000"/>
          </a:bodyPr>
          <a:p>
            <a:r>
              <a:rPr dirty="0" lang="en-US" smtClean="0">
                <a:latin typeface="Times New Roman" panose="02020603050405020304" pitchFamily="18" charset="0"/>
                <a:cs typeface="Times New Roman" panose="02020603050405020304" pitchFamily="18" charset="0"/>
              </a:rPr>
              <a:t>Regardless of heavy penalties and law on drugs, these drugs are sold in different places in Saudi Arabia.</a:t>
            </a:r>
          </a:p>
          <a:p>
            <a:r>
              <a:rPr dirty="0" lang="en-US" smtClean="0">
                <a:latin typeface="Times New Roman" panose="02020603050405020304" pitchFamily="18" charset="0"/>
                <a:cs typeface="Times New Roman" panose="02020603050405020304" pitchFamily="18" charset="0"/>
              </a:rPr>
              <a:t>A study indicates most people get the drugs from “</a:t>
            </a:r>
            <a:r>
              <a:rPr dirty="0" lang="en-US" err="1" smtClean="0">
                <a:latin typeface="Times New Roman" panose="02020603050405020304" pitchFamily="18" charset="0"/>
                <a:cs typeface="Times New Roman" panose="02020603050405020304" pitchFamily="18" charset="0"/>
              </a:rPr>
              <a:t>Karantina</a:t>
            </a:r>
            <a:r>
              <a:rPr dirty="0" lang="en-US" smtClean="0">
                <a:latin typeface="Times New Roman" panose="02020603050405020304" pitchFamily="18" charset="0"/>
                <a:cs typeface="Times New Roman" panose="02020603050405020304" pitchFamily="18" charset="0"/>
              </a:rPr>
              <a:t>”.</a:t>
            </a:r>
          </a:p>
          <a:p>
            <a:r>
              <a:rPr dirty="0" lang="en-US" smtClean="0">
                <a:latin typeface="Times New Roman" panose="02020603050405020304" pitchFamily="18" charset="0"/>
                <a:cs typeface="Times New Roman" panose="02020603050405020304" pitchFamily="18" charset="0"/>
              </a:rPr>
              <a:t>“</a:t>
            </a:r>
            <a:r>
              <a:rPr dirty="0" lang="en-US" err="1" smtClean="0">
                <a:latin typeface="Times New Roman" panose="02020603050405020304" pitchFamily="18" charset="0"/>
                <a:cs typeface="Times New Roman" panose="02020603050405020304" pitchFamily="18" charset="0"/>
              </a:rPr>
              <a:t>Karantina”or</a:t>
            </a:r>
            <a:r>
              <a:rPr dirty="0" lang="en-US" smtClean="0">
                <a:latin typeface="Times New Roman" panose="02020603050405020304" pitchFamily="18" charset="0"/>
                <a:cs typeface="Times New Roman" panose="02020603050405020304" pitchFamily="18" charset="0"/>
              </a:rPr>
              <a:t> “hot spot” is an area close to downtown Jeddah where most of the illegal business is conducted in Saudi Arabia.</a:t>
            </a:r>
          </a:p>
          <a:p>
            <a:r>
              <a:rPr dirty="0" lang="en-US" smtClean="0">
                <a:latin typeface="Times New Roman" panose="02020603050405020304" pitchFamily="18" charset="0"/>
                <a:cs typeface="Times New Roman" panose="02020603050405020304" pitchFamily="18" charset="0"/>
              </a:rPr>
              <a:t>Also, the drugs are sold by locals connected to drug pins located in </a:t>
            </a:r>
            <a:r>
              <a:rPr dirty="0" lang="en-US" err="1" smtClean="0">
                <a:latin typeface="Times New Roman" panose="02020603050405020304" pitchFamily="18" charset="0"/>
                <a:cs typeface="Times New Roman" panose="02020603050405020304" pitchFamily="18" charset="0"/>
              </a:rPr>
              <a:t>Karantina</a:t>
            </a:r>
            <a:r>
              <a:rPr dirty="0" lang="en-US" smtClean="0">
                <a:latin typeface="Times New Roman" panose="02020603050405020304" pitchFamily="18" charset="0"/>
                <a:cs typeface="Times New Roman" panose="02020603050405020304" pitchFamily="18" charset="0"/>
              </a:rPr>
              <a:t>. Its all about who do you sells the drugs and that’s when you can get them. </a:t>
            </a:r>
          </a:p>
          <a:p>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13"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Laws Behind Drugs in Saudi </a:t>
            </a:r>
            <a:endParaRPr dirty="0" lang="en-US">
              <a:latin typeface="Times New Roman" panose="02020603050405020304" pitchFamily="18" charset="0"/>
              <a:cs typeface="Times New Roman" panose="02020603050405020304" pitchFamily="18" charset="0"/>
            </a:endParaRPr>
          </a:p>
        </p:txBody>
      </p:sp>
      <p:sp>
        <p:nvSpPr>
          <p:cNvPr id="1048614" name="Content Placeholder 2"/>
          <p:cNvSpPr>
            <a:spLocks noGrp="1"/>
          </p:cNvSpPr>
          <p:nvPr>
            <p:ph idx="1"/>
          </p:nvPr>
        </p:nvSpPr>
        <p:spPr/>
        <p:txBody>
          <a:bodyPr>
            <a:normAutofit fontScale="91667" lnSpcReduction="20000"/>
          </a:bodyPr>
          <a:p>
            <a:r>
              <a:rPr dirty="0" lang="en-US" smtClean="0">
                <a:latin typeface="Times New Roman" panose="02020603050405020304" pitchFamily="18" charset="0"/>
                <a:cs typeface="Times New Roman" panose="02020603050405020304" pitchFamily="18" charset="0"/>
              </a:rPr>
              <a:t>The legal system in Saudi is based on Sharia, Islamic law derived from the Quran and the Sunnah of prophet Muhammad.</a:t>
            </a:r>
          </a:p>
          <a:p>
            <a:r>
              <a:rPr dirty="0" lang="en-US" smtClean="0">
                <a:latin typeface="Times New Roman" panose="02020603050405020304" pitchFamily="18" charset="0"/>
                <a:cs typeface="Times New Roman" panose="02020603050405020304" pitchFamily="18" charset="0"/>
              </a:rPr>
              <a:t>Law enforcement is carried out by </a:t>
            </a:r>
            <a:r>
              <a:rPr dirty="0" lang="en-US" err="1" smtClean="0">
                <a:latin typeface="Times New Roman" panose="02020603050405020304" pitchFamily="18" charset="0"/>
                <a:cs typeface="Times New Roman" panose="02020603050405020304" pitchFamily="18" charset="0"/>
              </a:rPr>
              <a:t>muttawa</a:t>
            </a:r>
            <a:r>
              <a:rPr dirty="0" lang="en-US">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on behalf of the royal family.</a:t>
            </a:r>
          </a:p>
          <a:p>
            <a:r>
              <a:rPr dirty="0" lang="en-US" smtClean="0">
                <a:latin typeface="Times New Roman" panose="02020603050405020304" pitchFamily="18" charset="0"/>
                <a:cs typeface="Times New Roman" panose="02020603050405020304" pitchFamily="18" charset="0"/>
              </a:rPr>
              <a:t>Drugs such as heroin, cocaine, alcohol are illegal in the laws of Saudi Arabia. </a:t>
            </a:r>
          </a:p>
          <a:p>
            <a:r>
              <a:rPr dirty="0" lang="en-US" smtClean="0">
                <a:latin typeface="Times New Roman" panose="02020603050405020304" pitchFamily="18" charset="0"/>
                <a:cs typeface="Times New Roman" panose="02020603050405020304" pitchFamily="18" charset="0"/>
              </a:rPr>
              <a:t>Someone can be prosecuted under Saudi law if found with such drugs. </a:t>
            </a:r>
          </a:p>
          <a:p>
            <a:r>
              <a:rPr dirty="0" lang="en-US" smtClean="0">
                <a:latin typeface="Times New Roman" panose="02020603050405020304" pitchFamily="18" charset="0"/>
                <a:cs typeface="Times New Roman" panose="02020603050405020304" pitchFamily="18" charset="0"/>
              </a:rPr>
              <a:t>Personal use, trafficking, or smuggling of the drugs is also illegal and can lead to punishment including death penalty.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15" name="Title 1"/>
          <p:cNvSpPr>
            <a:spLocks noGrp="1"/>
          </p:cNvSpPr>
          <p:nvPr>
            <p:ph type="title"/>
          </p:nvPr>
        </p:nvSpPr>
        <p:spPr/>
        <p:txBody>
          <a:bodyPr>
            <a:normAutofit fontScale="90000"/>
          </a:bodyPr>
          <a:p>
            <a:r>
              <a:rPr dirty="0" lang="en-US" smtClean="0">
                <a:latin typeface="Times New Roman" panose="02020603050405020304" pitchFamily="18" charset="0"/>
                <a:cs typeface="Times New Roman" panose="02020603050405020304" pitchFamily="18" charset="0"/>
              </a:rPr>
              <a:t>Why Drug Abuse is Increasing in Saudi </a:t>
            </a:r>
            <a:endParaRPr dirty="0" lang="en-US">
              <a:latin typeface="Times New Roman" panose="02020603050405020304" pitchFamily="18" charset="0"/>
              <a:cs typeface="Times New Roman" panose="02020603050405020304" pitchFamily="18" charset="0"/>
            </a:endParaRPr>
          </a:p>
        </p:txBody>
      </p:sp>
      <p:sp>
        <p:nvSpPr>
          <p:cNvPr id="1048616"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Research suggests that drug and substance abuse is increasing in the Arab world due to unprecedented rapid economic development.</a:t>
            </a:r>
          </a:p>
          <a:p>
            <a:r>
              <a:rPr dirty="0" lang="en-US" smtClean="0">
                <a:latin typeface="Times New Roman" panose="02020603050405020304" pitchFamily="18" charset="0"/>
                <a:cs typeface="Times New Roman" panose="02020603050405020304" pitchFamily="18" charset="0"/>
              </a:rPr>
              <a:t>The region is also geographically close to countries such as Afghanistan which are known to produce opiate, a substance used in the manufacture of heroin drugs and substances.</a:t>
            </a:r>
          </a:p>
          <a:p>
            <a:r>
              <a:rPr dirty="0" lang="en-US" smtClean="0">
                <a:latin typeface="Times New Roman" panose="02020603050405020304" pitchFamily="18" charset="0"/>
                <a:cs typeface="Times New Roman" panose="02020603050405020304" pitchFamily="18" charset="0"/>
              </a:rPr>
              <a:t> In addition, young people in the population and social changes lead to increased rates of substance abuse in the country.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17"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Mental/Emotional Effects </a:t>
            </a:r>
          </a:p>
        </p:txBody>
      </p:sp>
      <p:sp>
        <p:nvSpPr>
          <p:cNvPr id="1048618" name="Content Placeholder 2"/>
          <p:cNvSpPr>
            <a:spLocks noGrp="1"/>
          </p:cNvSpPr>
          <p:nvPr>
            <p:ph idx="1"/>
          </p:nvPr>
        </p:nvSpPr>
        <p:spPr/>
        <p:txBody>
          <a:bodyPr>
            <a:normAutofit/>
          </a:bodyPr>
          <a:p>
            <a:pPr>
              <a:lnSpc>
                <a:spcPct val="110000"/>
              </a:lnSpc>
            </a:pPr>
            <a:r>
              <a:rPr dirty="0" lang="en-US">
                <a:latin typeface="Times New Roman" panose="02020603050405020304" pitchFamily="18" charset="0"/>
                <a:cs typeface="Times New Roman" panose="02020603050405020304" pitchFamily="18" charset="0"/>
              </a:rPr>
              <a:t>These effects include: </a:t>
            </a:r>
            <a:endParaRPr dirty="0" lang="en-US" smtClean="0">
              <a:latin typeface="Times New Roman" panose="02020603050405020304" pitchFamily="18" charset="0"/>
              <a:cs typeface="Times New Roman" panose="02020603050405020304" pitchFamily="18" charset="0"/>
            </a:endParaRPr>
          </a:p>
          <a:p>
            <a:pPr>
              <a:lnSpc>
                <a:spcPct val="110000"/>
              </a:lnSpc>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L</a:t>
            </a:r>
            <a:r>
              <a:rPr dirty="0" lang="en-US" smtClean="0">
                <a:latin typeface="Times New Roman" panose="02020603050405020304" pitchFamily="18" charset="0"/>
                <a:cs typeface="Times New Roman" panose="02020603050405020304" pitchFamily="18" charset="0"/>
              </a:rPr>
              <a:t>oss </a:t>
            </a:r>
            <a:r>
              <a:rPr dirty="0" lang="en-US">
                <a:latin typeface="Times New Roman" panose="02020603050405020304" pitchFamily="18" charset="0"/>
                <a:cs typeface="Times New Roman" panose="02020603050405020304" pitchFamily="18" charset="0"/>
              </a:rPr>
              <a:t>of memory</a:t>
            </a:r>
            <a:r>
              <a:rPr dirty="0" lang="en-US" smtClean="0">
                <a:latin typeface="Times New Roman" panose="02020603050405020304" pitchFamily="18" charset="0"/>
                <a:cs typeface="Times New Roman" panose="02020603050405020304" pitchFamily="18" charset="0"/>
              </a:rPr>
              <a:t>,</a:t>
            </a:r>
          </a:p>
          <a:p>
            <a:pPr>
              <a:lnSpc>
                <a:spcPct val="110000"/>
              </a:lnSpc>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D</a:t>
            </a:r>
            <a:r>
              <a:rPr dirty="0" lang="en-US" smtClean="0">
                <a:latin typeface="Times New Roman" panose="02020603050405020304" pitchFamily="18" charset="0"/>
                <a:cs typeface="Times New Roman" panose="02020603050405020304" pitchFamily="18" charset="0"/>
              </a:rPr>
              <a:t>epression</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a:lnSpc>
                <a:spcPct val="110000"/>
              </a:lnSpc>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I</a:t>
            </a:r>
            <a:r>
              <a:rPr dirty="0" lang="en-US" smtClean="0">
                <a:latin typeface="Times New Roman" panose="02020603050405020304" pitchFamily="18" charset="0"/>
                <a:cs typeface="Times New Roman" panose="02020603050405020304" pitchFamily="18" charset="0"/>
              </a:rPr>
              <a:t>nsomnia</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a:lnSpc>
                <a:spcPct val="110000"/>
              </a:lnSpc>
              <a:buFont typeface="Wingdings" panose="05000000000000000000" pitchFamily="2" charset="2"/>
              <a:buChar char="Ø"/>
            </a:pPr>
            <a:r>
              <a:rPr dirty="0" lang="en-US" smtClean="0">
                <a:latin typeface="Times New Roman" panose="02020603050405020304" pitchFamily="18" charset="0"/>
                <a:cs typeface="Times New Roman" panose="02020603050405020304" pitchFamily="18" charset="0"/>
              </a:rPr>
              <a:t>Addiction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19"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Social Effects </a:t>
            </a:r>
          </a:p>
        </p:txBody>
      </p:sp>
      <p:sp>
        <p:nvSpPr>
          <p:cNvPr id="1048620" name="Content Placeholder 2"/>
          <p:cNvSpPr>
            <a:spLocks noGrp="1"/>
          </p:cNvSpPr>
          <p:nvPr>
            <p:ph idx="1"/>
          </p:nvPr>
        </p:nvSpPr>
        <p:spPr/>
        <p:txBody>
          <a:bodyPr/>
          <a:p>
            <a:r>
              <a:rPr dirty="0" lang="en-US">
                <a:latin typeface="Times New Roman" panose="02020603050405020304" pitchFamily="18" charset="0"/>
                <a:cs typeface="Times New Roman" panose="02020603050405020304" pitchFamily="18" charset="0"/>
              </a:rPr>
              <a:t>Social </a:t>
            </a:r>
            <a:r>
              <a:rPr dirty="0" lang="en-US" smtClean="0">
                <a:latin typeface="Times New Roman" panose="02020603050405020304" pitchFamily="18" charset="0"/>
                <a:cs typeface="Times New Roman" panose="02020603050405020304" pitchFamily="18" charset="0"/>
              </a:rPr>
              <a:t>effects of abusing cocaine include: </a:t>
            </a:r>
          </a:p>
          <a:p>
            <a:pPr>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C</a:t>
            </a:r>
            <a:r>
              <a:rPr dirty="0" lang="en-US" smtClean="0">
                <a:latin typeface="Times New Roman" panose="02020603050405020304" pitchFamily="18" charset="0"/>
                <a:cs typeface="Times New Roman" panose="02020603050405020304" pitchFamily="18" charset="0"/>
              </a:rPr>
              <a:t>hild </a:t>
            </a:r>
            <a:r>
              <a:rPr dirty="0" lang="en-US">
                <a:latin typeface="Times New Roman" panose="02020603050405020304" pitchFamily="18" charset="0"/>
                <a:cs typeface="Times New Roman" panose="02020603050405020304" pitchFamily="18" charset="0"/>
              </a:rPr>
              <a:t>abuse, </a:t>
            </a:r>
            <a:endParaRPr dirty="0" lang="en-US"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D</a:t>
            </a:r>
            <a:r>
              <a:rPr dirty="0" lang="en-US" smtClean="0">
                <a:latin typeface="Times New Roman" panose="02020603050405020304" pitchFamily="18" charset="0"/>
                <a:cs typeface="Times New Roman" panose="02020603050405020304" pitchFamily="18" charset="0"/>
              </a:rPr>
              <a:t>omestic </a:t>
            </a:r>
            <a:r>
              <a:rPr dirty="0" lang="en-US">
                <a:latin typeface="Times New Roman" panose="02020603050405020304" pitchFamily="18" charset="0"/>
                <a:cs typeface="Times New Roman" panose="02020603050405020304" pitchFamily="18" charset="0"/>
              </a:rPr>
              <a:t>violence, </a:t>
            </a:r>
            <a:endParaRPr dirty="0" lang="en-US"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D</a:t>
            </a:r>
            <a:r>
              <a:rPr dirty="0" lang="en-US" smtClean="0">
                <a:latin typeface="Times New Roman" panose="02020603050405020304" pitchFamily="18" charset="0"/>
                <a:cs typeface="Times New Roman" panose="02020603050405020304" pitchFamily="18" charset="0"/>
              </a:rPr>
              <a:t>ivorce</a:t>
            </a:r>
            <a:r>
              <a:rPr dirty="0" lang="en-US">
                <a:latin typeface="Times New Roman" panose="02020603050405020304" pitchFamily="18" charset="0"/>
                <a:cs typeface="Times New Roman" panose="02020603050405020304" pitchFamily="18" charset="0"/>
              </a:rPr>
              <a:t>, </a:t>
            </a:r>
            <a:endParaRPr dirty="0" lang="en-US"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F</a:t>
            </a:r>
            <a:r>
              <a:rPr dirty="0" lang="en-US" smtClean="0">
                <a:latin typeface="Times New Roman" panose="02020603050405020304" pitchFamily="18" charset="0"/>
                <a:cs typeface="Times New Roman" panose="02020603050405020304" pitchFamily="18" charset="0"/>
              </a:rPr>
              <a:t>amily </a:t>
            </a:r>
            <a:r>
              <a:rPr dirty="0" lang="en-US">
                <a:latin typeface="Times New Roman" panose="02020603050405020304" pitchFamily="18" charset="0"/>
                <a:cs typeface="Times New Roman" panose="02020603050405020304" pitchFamily="18" charset="0"/>
              </a:rPr>
              <a:t>tension</a:t>
            </a:r>
            <a:r>
              <a:rPr dirty="0" lang="en-US"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dirty="0" lang="en-US">
                <a:latin typeface="Times New Roman" panose="02020603050405020304" pitchFamily="18" charset="0"/>
                <a:cs typeface="Times New Roman" panose="02020603050405020304" pitchFamily="18" charset="0"/>
              </a:rPr>
              <a:t>R</a:t>
            </a:r>
            <a:r>
              <a:rPr dirty="0" lang="en-US" smtClean="0">
                <a:latin typeface="Times New Roman" panose="02020603050405020304" pitchFamily="18" charset="0"/>
                <a:cs typeface="Times New Roman" panose="02020603050405020304" pitchFamily="18" charset="0"/>
              </a:rPr>
              <a:t>isk </a:t>
            </a:r>
            <a:r>
              <a:rPr dirty="0" lang="en-US">
                <a:latin typeface="Times New Roman" panose="02020603050405020304" pitchFamily="18" charset="0"/>
                <a:cs typeface="Times New Roman" panose="02020603050405020304" pitchFamily="18" charset="0"/>
              </a:rPr>
              <a:t>of irresponsible sexual behaviors.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21"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Effects on Nervous System </a:t>
            </a:r>
          </a:p>
        </p:txBody>
      </p:sp>
      <p:sp>
        <p:nvSpPr>
          <p:cNvPr id="1048622" name="Content Placeholder 2"/>
          <p:cNvSpPr>
            <a:spLocks noGrp="1"/>
          </p:cNvSpPr>
          <p:nvPr>
            <p:ph idx="1"/>
          </p:nvPr>
        </p:nvSpPr>
        <p:spPr/>
        <p:txBody>
          <a:bodyPr>
            <a:normAutofit fontScale="95833" lnSpcReduction="20000"/>
          </a:bodyPr>
          <a:p>
            <a:pPr>
              <a:lnSpc>
                <a:spcPct val="150000"/>
              </a:lnSpc>
            </a:pPr>
            <a:r>
              <a:rPr dirty="0" lang="en-US">
                <a:latin typeface="Times New Roman" panose="02020603050405020304" pitchFamily="18" charset="0"/>
                <a:cs typeface="Times New Roman" panose="02020603050405020304" pitchFamily="18" charset="0"/>
              </a:rPr>
              <a:t>Short term </a:t>
            </a:r>
            <a:r>
              <a:rPr dirty="0" lang="en-US" smtClean="0">
                <a:latin typeface="Times New Roman" panose="02020603050405020304" pitchFamily="18" charset="0"/>
                <a:cs typeface="Times New Roman" panose="02020603050405020304" pitchFamily="18" charset="0"/>
              </a:rPr>
              <a:t>effects of using heroin include: </a:t>
            </a:r>
            <a:r>
              <a:rPr dirty="0" lang="en-US">
                <a:latin typeface="Times New Roman" panose="02020603050405020304" pitchFamily="18" charset="0"/>
                <a:cs typeface="Times New Roman" panose="02020603050405020304" pitchFamily="18" charset="0"/>
              </a:rPr>
              <a:t>muscle cramps and depressed nervous system. </a:t>
            </a:r>
            <a:endParaRPr dirty="0" lang="en-US" smtClean="0">
              <a:latin typeface="Times New Roman" panose="02020603050405020304" pitchFamily="18" charset="0"/>
              <a:cs typeface="Times New Roman" panose="02020603050405020304" pitchFamily="18" charset="0"/>
            </a:endParaRPr>
          </a:p>
          <a:p>
            <a:pPr>
              <a:lnSpc>
                <a:spcPct val="150000"/>
              </a:lnSpc>
            </a:pPr>
            <a:r>
              <a:rPr dirty="0" lang="en-US" smtClean="0">
                <a:latin typeface="Times New Roman" panose="02020603050405020304" pitchFamily="18" charset="0"/>
                <a:cs typeface="Times New Roman" panose="02020603050405020304" pitchFamily="18" charset="0"/>
              </a:rPr>
              <a:t>Long </a:t>
            </a:r>
            <a:r>
              <a:rPr dirty="0" lang="en-US">
                <a:latin typeface="Times New Roman" panose="02020603050405020304" pitchFamily="18" charset="0"/>
                <a:cs typeface="Times New Roman" panose="02020603050405020304" pitchFamily="18" charset="0"/>
              </a:rPr>
              <a:t>term </a:t>
            </a:r>
            <a:r>
              <a:rPr dirty="0" lang="en-US" smtClean="0">
                <a:latin typeface="Times New Roman" panose="02020603050405020304" pitchFamily="18" charset="0"/>
                <a:cs typeface="Times New Roman" panose="02020603050405020304" pitchFamily="18" charset="0"/>
              </a:rPr>
              <a:t>effects of using heroin include: </a:t>
            </a:r>
            <a:r>
              <a:rPr dirty="0" lang="en-US">
                <a:latin typeface="Times New Roman" panose="02020603050405020304" pitchFamily="18" charset="0"/>
                <a:cs typeface="Times New Roman" panose="02020603050405020304" pitchFamily="18" charset="0"/>
              </a:rPr>
              <a:t>muscle paralysis and destruction of the nervous system. </a:t>
            </a:r>
            <a:endParaRPr dirty="0" lang="en-US" smtClean="0">
              <a:latin typeface="Times New Roman" panose="02020603050405020304" pitchFamily="18" charset="0"/>
              <a:cs typeface="Times New Roman" panose="02020603050405020304" pitchFamily="18" charset="0"/>
            </a:endParaRPr>
          </a:p>
          <a:p>
            <a:pPr>
              <a:lnSpc>
                <a:spcPct val="150000"/>
              </a:lnSpc>
            </a:pPr>
            <a:r>
              <a:rPr dirty="0" lang="en-US" smtClean="0">
                <a:latin typeface="Times New Roman" panose="02020603050405020304" pitchFamily="18" charset="0"/>
                <a:cs typeface="Times New Roman" panose="02020603050405020304" pitchFamily="18" charset="0"/>
              </a:rPr>
              <a:t>The nervous system is affected the most as a result of abusing cocaine.</a:t>
            </a:r>
            <a:r>
              <a:rPr dirty="0" lang="en-US" smtClean="0">
                <a:latin typeface="Times New Roman" panose="02020603050405020304" pitchFamily="18" charset="0"/>
                <a:cs typeface="Times New Roman" panose="02020603050405020304" pitchFamily="18" charset="0"/>
              </a:rPr>
              <a:t>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23"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Legal </a:t>
            </a:r>
            <a:r>
              <a:rPr dirty="0" lang="en-US" smtClean="0">
                <a:latin typeface="Times New Roman" panose="02020603050405020304" pitchFamily="18" charset="0"/>
                <a:cs typeface="Times New Roman" panose="02020603050405020304" pitchFamily="18" charset="0"/>
              </a:rPr>
              <a:t>Consequences in Saudi </a:t>
            </a:r>
            <a:endParaRPr dirty="0" lang="en-US">
              <a:latin typeface="Times New Roman" panose="02020603050405020304" pitchFamily="18" charset="0"/>
              <a:cs typeface="Times New Roman" panose="02020603050405020304" pitchFamily="18" charset="0"/>
            </a:endParaRPr>
          </a:p>
        </p:txBody>
      </p:sp>
      <p:sp>
        <p:nvSpPr>
          <p:cNvPr id="1048624" name="Content Placeholder 2"/>
          <p:cNvSpPr>
            <a:spLocks noGrp="1"/>
          </p:cNvSpPr>
          <p:nvPr>
            <p:ph idx="1"/>
          </p:nvPr>
        </p:nvSpPr>
        <p:spPr/>
        <p:txBody>
          <a:bodyPr/>
          <a:p>
            <a:r>
              <a:rPr dirty="0" lang="en-US">
                <a:latin typeface="Times New Roman" panose="02020603050405020304" pitchFamily="18" charset="0"/>
                <a:cs typeface="Times New Roman" panose="02020603050405020304" pitchFamily="18" charset="0"/>
              </a:rPr>
              <a:t>Heroin abuse is a crime in Saudi Arabia for the simple fact that its manufacturing, use and distribution is illegal. </a:t>
            </a:r>
            <a:endParaRPr dirty="0" lang="en-US" smtClean="0">
              <a:latin typeface="Times New Roman" panose="02020603050405020304" pitchFamily="18" charset="0"/>
              <a:cs typeface="Times New Roman" panose="02020603050405020304" pitchFamily="18" charset="0"/>
            </a:endParaRPr>
          </a:p>
          <a:p>
            <a:r>
              <a:rPr dirty="0" lang="en-US" smtClean="0">
                <a:latin typeface="Times New Roman" panose="02020603050405020304" pitchFamily="18" charset="0"/>
                <a:cs typeface="Times New Roman" panose="02020603050405020304" pitchFamily="18" charset="0"/>
              </a:rPr>
              <a:t>Heroine </a:t>
            </a:r>
            <a:r>
              <a:rPr dirty="0" lang="en-US">
                <a:latin typeface="Times New Roman" panose="02020603050405020304" pitchFamily="18" charset="0"/>
                <a:cs typeface="Times New Roman" panose="02020603050405020304" pitchFamily="18" charset="0"/>
              </a:rPr>
              <a:t>possession amounts to </a:t>
            </a:r>
            <a:r>
              <a:rPr dirty="0" lang="en-US" smtClean="0">
                <a:latin typeface="Times New Roman" panose="02020603050405020304" pitchFamily="18" charset="0"/>
                <a:cs typeface="Times New Roman" panose="02020603050405020304" pitchFamily="18" charset="0"/>
              </a:rPr>
              <a:t>imprisonment </a:t>
            </a:r>
            <a:r>
              <a:rPr dirty="0" lang="en-US">
                <a:latin typeface="Times New Roman" panose="02020603050405020304" pitchFamily="18" charset="0"/>
                <a:cs typeface="Times New Roman" panose="02020603050405020304" pitchFamily="18" charset="0"/>
              </a:rPr>
              <a:t>in </a:t>
            </a:r>
            <a:r>
              <a:rPr dirty="0" lang="en-US" smtClean="0">
                <a:latin typeface="Times New Roman" panose="02020603050405020304" pitchFamily="18" charset="0"/>
                <a:cs typeface="Times New Roman" panose="02020603050405020304" pitchFamily="18" charset="0"/>
              </a:rPr>
              <a:t>Saudi Arabia. </a:t>
            </a:r>
          </a:p>
          <a:p>
            <a:r>
              <a:rPr dirty="0" lang="en-US" smtClean="0">
                <a:latin typeface="Times New Roman" panose="02020603050405020304" pitchFamily="18" charset="0"/>
                <a:cs typeface="Times New Roman" panose="02020603050405020304" pitchFamily="18" charset="0"/>
              </a:rPr>
              <a:t>It can also be punished by public flogging, fines, or even death.</a:t>
            </a:r>
          </a:p>
          <a:p>
            <a:r>
              <a:rPr dirty="0" lang="en-US" smtClean="0">
                <a:latin typeface="Times New Roman" panose="02020603050405020304" pitchFamily="18" charset="0"/>
                <a:cs typeface="Times New Roman" panose="02020603050405020304" pitchFamily="18" charset="0"/>
              </a:rPr>
              <a:t>Saudi Arabia is one of the countries with the harshest drug laws across the world.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25"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Families In dealing with Drug Abuse </a:t>
            </a:r>
            <a:endParaRPr dirty="0" lang="en-US">
              <a:latin typeface="Times New Roman" panose="02020603050405020304" pitchFamily="18" charset="0"/>
              <a:cs typeface="Times New Roman" panose="02020603050405020304" pitchFamily="18" charset="0"/>
            </a:endParaRPr>
          </a:p>
        </p:txBody>
      </p:sp>
      <p:sp>
        <p:nvSpPr>
          <p:cNvPr id="1048626" name="Content Placeholder 2"/>
          <p:cNvSpPr>
            <a:spLocks noGrp="1"/>
          </p:cNvSpPr>
          <p:nvPr>
            <p:ph idx="1"/>
          </p:nvPr>
        </p:nvSpPr>
        <p:spPr/>
        <p:txBody>
          <a:bodyPr>
            <a:normAutofit fontScale="95833" lnSpcReduction="10000"/>
          </a:bodyPr>
          <a:p>
            <a:r>
              <a:rPr dirty="0" lang="en-US" smtClean="0">
                <a:latin typeface="Times New Roman" panose="02020603050405020304" pitchFamily="18" charset="0"/>
                <a:cs typeface="Times New Roman" panose="02020603050405020304" pitchFamily="18" charset="0"/>
              </a:rPr>
              <a:t>Family background is one thing that initiates teenagers into using drugs. </a:t>
            </a:r>
          </a:p>
          <a:p>
            <a:r>
              <a:rPr dirty="0" lang="en-US" smtClean="0">
                <a:latin typeface="Times New Roman" panose="02020603050405020304" pitchFamily="18" charset="0"/>
                <a:cs typeface="Times New Roman" panose="02020603050405020304" pitchFamily="18" charset="0"/>
              </a:rPr>
              <a:t>In Saudi Arabia, drug abuse is mainly associated with wealthy families since the members of the royal family have been known to hold parties where drugs are abused. </a:t>
            </a:r>
          </a:p>
          <a:p>
            <a:r>
              <a:rPr dirty="0" lang="en-US" smtClean="0">
                <a:latin typeface="Times New Roman" panose="02020603050405020304" pitchFamily="18" charset="0"/>
                <a:cs typeface="Times New Roman" panose="02020603050405020304" pitchFamily="18" charset="0"/>
              </a:rPr>
              <a:t>Therefore, most wealthy families feel it is a norm to use drugs. </a:t>
            </a:r>
          </a:p>
          <a:p>
            <a:r>
              <a:rPr dirty="0" lang="en-US" smtClean="0">
                <a:latin typeface="Times New Roman" panose="02020603050405020304" pitchFamily="18" charset="0"/>
                <a:cs typeface="Times New Roman" panose="02020603050405020304" pitchFamily="18" charset="0"/>
              </a:rPr>
              <a:t>However, families who have no say in the community are bound by cultural and legal restrictions hence alienate and shame someone found abusing drugs.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27"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Life After Recovery</a:t>
            </a:r>
            <a:endParaRPr dirty="0" lang="en-US">
              <a:latin typeface="Times New Roman" panose="02020603050405020304" pitchFamily="18" charset="0"/>
              <a:cs typeface="Times New Roman" panose="02020603050405020304" pitchFamily="18" charset="0"/>
            </a:endParaRPr>
          </a:p>
        </p:txBody>
      </p:sp>
      <p:sp>
        <p:nvSpPr>
          <p:cNvPr id="1048628" name="Content Placeholder 2"/>
          <p:cNvSpPr>
            <a:spLocks noGrp="1"/>
          </p:cNvSpPr>
          <p:nvPr>
            <p:ph idx="1"/>
          </p:nvPr>
        </p:nvSpPr>
        <p:spPr/>
        <p:txBody>
          <a:bodyPr>
            <a:normAutofit fontScale="95833" lnSpcReduction="20000"/>
          </a:bodyPr>
          <a:p>
            <a:r>
              <a:rPr dirty="0" lang="en-US" smtClean="0">
                <a:latin typeface="Times New Roman" panose="02020603050405020304" pitchFamily="18" charset="0"/>
                <a:cs typeface="Times New Roman" panose="02020603050405020304" pitchFamily="18" charset="0"/>
              </a:rPr>
              <a:t>Most people in Saudi Arabia don’t talk about their drug addiction habits because of cultural and religious restrictions. </a:t>
            </a:r>
          </a:p>
          <a:p>
            <a:r>
              <a:rPr dirty="0" lang="en-US" smtClean="0">
                <a:latin typeface="Times New Roman" panose="02020603050405020304" pitchFamily="18" charset="0"/>
                <a:cs typeface="Times New Roman" panose="02020603050405020304" pitchFamily="18" charset="0"/>
              </a:rPr>
              <a:t>Denial and shame are the major roadblocks to recovery.</a:t>
            </a:r>
          </a:p>
          <a:p>
            <a:r>
              <a:rPr dirty="0" lang="en-US" smtClean="0">
                <a:latin typeface="Times New Roman" panose="02020603050405020304" pitchFamily="18" charset="0"/>
                <a:cs typeface="Times New Roman" panose="02020603050405020304" pitchFamily="18" charset="0"/>
              </a:rPr>
              <a:t>Many people who recover from the drugs are faced with shame due to the society and also their families around judging them hence no quick recovery. </a:t>
            </a:r>
          </a:p>
          <a:p>
            <a:r>
              <a:rPr dirty="0" lang="en-US" smtClean="0">
                <a:latin typeface="Times New Roman" panose="02020603050405020304" pitchFamily="18" charset="0"/>
                <a:cs typeface="Times New Roman" panose="02020603050405020304" pitchFamily="18" charset="0"/>
              </a:rPr>
              <a:t>As said, the culture and religion in Saudi is very strict hence many people opt to stick on drug abuse and deal with their recovery. Also, recovery centers are very few in Saudi Arabia hence very few people recover from drug abuse</a:t>
            </a:r>
            <a:r>
              <a:rPr dirty="0" lang="en-US" smtClean="0"/>
              <a:t>. </a:t>
            </a:r>
            <a:endParaRPr dirty="0"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29" name="Title 1"/>
          <p:cNvSpPr>
            <a:spLocks noGrp="1"/>
          </p:cNvSpPr>
          <p:nvPr>
            <p:ph type="title"/>
          </p:nvPr>
        </p:nvSpPr>
        <p:spPr/>
        <p:txBody>
          <a:bodyPr>
            <a:normAutofit fontScale="90000"/>
          </a:bodyPr>
          <a:p>
            <a:pPr algn="ctr"/>
            <a:r>
              <a:rPr dirty="0" lang="en-US" smtClean="0">
                <a:latin typeface="Times New Roman" panose="02020603050405020304" pitchFamily="18" charset="0"/>
                <a:cs typeface="Times New Roman" panose="02020603050405020304" pitchFamily="18" charset="0"/>
              </a:rPr>
              <a:t>Resources available for Teenagers to Stop </a:t>
            </a:r>
            <a:r>
              <a:rPr dirty="0" lang="en-US">
                <a:latin typeface="Times New Roman" panose="02020603050405020304" pitchFamily="18" charset="0"/>
                <a:cs typeface="Times New Roman" panose="02020603050405020304" pitchFamily="18" charset="0"/>
              </a:rPr>
              <a:t>Heroine Abuse  </a:t>
            </a:r>
          </a:p>
        </p:txBody>
      </p:sp>
      <p:sp>
        <p:nvSpPr>
          <p:cNvPr id="1048630" name="Content Placeholder 2"/>
          <p:cNvSpPr>
            <a:spLocks noGrp="1"/>
          </p:cNvSpPr>
          <p:nvPr>
            <p:ph idx="1"/>
          </p:nvPr>
        </p:nvSpPr>
        <p:spPr/>
        <p:txBody>
          <a:bodyPr>
            <a:normAutofit fontScale="91667" lnSpcReduction="10000"/>
          </a:bodyPr>
          <a:p>
            <a:r>
              <a:rPr dirty="0" lang="en-US" smtClean="0">
                <a:latin typeface="Times New Roman" panose="02020603050405020304" pitchFamily="18" charset="0"/>
                <a:cs typeface="Times New Roman" panose="02020603050405020304" pitchFamily="18" charset="0"/>
              </a:rPr>
              <a:t>Even though the country is not well established to deal with drug abuse unlike most developed nations, it has tried to establish measures to help people dealing with such issues cope up with life. </a:t>
            </a:r>
          </a:p>
          <a:p>
            <a:r>
              <a:rPr dirty="0" lang="en-US" smtClean="0">
                <a:latin typeface="Times New Roman" panose="02020603050405020304" pitchFamily="18" charset="0"/>
                <a:cs typeface="Times New Roman" panose="02020603050405020304" pitchFamily="18" charset="0"/>
              </a:rPr>
              <a:t>School </a:t>
            </a:r>
            <a:r>
              <a:rPr dirty="0" lang="en-US">
                <a:latin typeface="Times New Roman" panose="02020603050405020304" pitchFamily="18" charset="0"/>
                <a:cs typeface="Times New Roman" panose="02020603050405020304" pitchFamily="18" charset="0"/>
              </a:rPr>
              <a:t>as well as community-based prevention </a:t>
            </a:r>
            <a:r>
              <a:rPr dirty="0" lang="en-US" smtClean="0">
                <a:latin typeface="Times New Roman" panose="02020603050405020304" pitchFamily="18" charset="0"/>
                <a:cs typeface="Times New Roman" panose="02020603050405020304" pitchFamily="18" charset="0"/>
              </a:rPr>
              <a:t>programs are in some parts of the country such as in Jeddah addressing drug and substance abuse.</a:t>
            </a:r>
          </a:p>
          <a:p>
            <a:r>
              <a:rPr dirty="0" lang="en-US" smtClean="0">
                <a:latin typeface="Times New Roman" panose="02020603050405020304" pitchFamily="18" charset="0"/>
                <a:cs typeface="Times New Roman" panose="02020603050405020304" pitchFamily="18" charset="0"/>
              </a:rPr>
              <a:t>Rehabilitation centers have also been established to help victims recover </a:t>
            </a:r>
          </a:p>
          <a:p>
            <a:r>
              <a:rPr dirty="0" lang="en-US" smtClean="0">
                <a:latin typeface="Times New Roman" panose="02020603050405020304" pitchFamily="18" charset="0"/>
                <a:cs typeface="Times New Roman" panose="02020603050405020304" pitchFamily="18" charset="0"/>
              </a:rPr>
              <a:t>Human rights activists also champion for users rights to help them stop drug abuse.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3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Saudi Therapeutic Communities </a:t>
            </a:r>
            <a:endParaRPr dirty="0" lang="en-US">
              <a:latin typeface="Times New Roman" panose="02020603050405020304" pitchFamily="18" charset="0"/>
              <a:cs typeface="Times New Roman" panose="02020603050405020304" pitchFamily="18" charset="0"/>
            </a:endParaRPr>
          </a:p>
        </p:txBody>
      </p:sp>
      <p:sp>
        <p:nvSpPr>
          <p:cNvPr id="1048632"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Research indicates that there are very few therapeutic communities in Saudi Arabia</a:t>
            </a:r>
          </a:p>
          <a:p>
            <a:r>
              <a:rPr dirty="0" lang="en-US" smtClean="0">
                <a:latin typeface="Times New Roman" panose="02020603050405020304" pitchFamily="18" charset="0"/>
                <a:cs typeface="Times New Roman" panose="02020603050405020304" pitchFamily="18" charset="0"/>
              </a:rPr>
              <a:t>Most of them offer emphasis on social learning and family models as the main mechanisms of learning. </a:t>
            </a:r>
          </a:p>
          <a:p>
            <a:r>
              <a:rPr dirty="0" lang="en-US" smtClean="0">
                <a:latin typeface="Times New Roman" panose="02020603050405020304" pitchFamily="18" charset="0"/>
                <a:cs typeface="Times New Roman" panose="02020603050405020304" pitchFamily="18" charset="0"/>
              </a:rPr>
              <a:t> Community as method is the main approach of therapeutic communities</a:t>
            </a:r>
          </a:p>
          <a:p>
            <a:r>
              <a:rPr dirty="0" lang="en-US" smtClean="0">
                <a:latin typeface="Times New Roman" panose="02020603050405020304" pitchFamily="18" charset="0"/>
                <a:cs typeface="Times New Roman" panose="02020603050405020304" pitchFamily="18" charset="0"/>
              </a:rPr>
              <a:t>They target for clients to abstain from drug abuse.  </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33"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Conclusion </a:t>
            </a:r>
          </a:p>
        </p:txBody>
      </p:sp>
      <p:sp>
        <p:nvSpPr>
          <p:cNvPr id="1048634" name="Content Placeholder 2"/>
          <p:cNvSpPr>
            <a:spLocks noGrp="1"/>
          </p:cNvSpPr>
          <p:nvPr>
            <p:ph idx="1"/>
          </p:nvPr>
        </p:nvSpPr>
        <p:spPr/>
        <p:txBody>
          <a:bodyPr/>
          <a:p>
            <a:pPr>
              <a:lnSpc>
                <a:spcPct val="150000"/>
              </a:lnSpc>
            </a:pPr>
            <a:r>
              <a:rPr dirty="0" lang="en-US">
                <a:latin typeface="Times New Roman" panose="02020603050405020304" pitchFamily="18" charset="0"/>
                <a:cs typeface="Times New Roman" panose="02020603050405020304" pitchFamily="18" charset="0"/>
              </a:rPr>
              <a:t>The abuse of heroin is regarded as a criminal activity in Saudi Arabia and it amounts to imprisonment. Heroin is also very addictive and dangerous and needs not to be tolerated in the society today.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35" name="Title 1"/>
          <p:cNvSpPr>
            <a:spLocks noGrp="1"/>
          </p:cNvSpPr>
          <p:nvPr>
            <p:ph type="title"/>
          </p:nvPr>
        </p:nvSpPr>
        <p:spPr/>
        <p:txBody>
          <a:bodyPr/>
          <a:p>
            <a:pPr algn="ctr"/>
            <a:r>
              <a:rPr dirty="0" lang="en-US">
                <a:latin typeface="Times New Roman" panose="02020603050405020304" pitchFamily="18" charset="0"/>
                <a:cs typeface="Times New Roman" panose="02020603050405020304" pitchFamily="18" charset="0"/>
              </a:rPr>
              <a:t>Sources </a:t>
            </a:r>
          </a:p>
        </p:txBody>
      </p:sp>
      <p:sp>
        <p:nvSpPr>
          <p:cNvPr id="1048636" name="Content Placeholder 2"/>
          <p:cNvSpPr>
            <a:spLocks noGrp="1"/>
          </p:cNvSpPr>
          <p:nvPr>
            <p:ph idx="1"/>
          </p:nvPr>
        </p:nvSpPr>
        <p:spPr/>
        <p:txBody>
          <a:bodyPr>
            <a:normAutofit fontScale="91667" lnSpcReduction="10000"/>
          </a:bodyPr>
          <a:p>
            <a:endParaRPr dirty="0" lang="en-US"/>
          </a:p>
          <a:p>
            <a:r>
              <a:rPr dirty="0" lang="en-US" err="1">
                <a:latin typeface="Times New Roman" panose="02020603050405020304" pitchFamily="18" charset="0"/>
                <a:cs typeface="Times New Roman" panose="02020603050405020304" pitchFamily="18" charset="0"/>
              </a:rPr>
              <a:t>Hafeiz</a:t>
            </a:r>
            <a:r>
              <a:rPr dirty="0" lang="en-US">
                <a:latin typeface="Times New Roman" panose="02020603050405020304" pitchFamily="18" charset="0"/>
                <a:cs typeface="Times New Roman" panose="02020603050405020304" pitchFamily="18" charset="0"/>
              </a:rPr>
              <a:t>, H. B. (1995). Socio-demographic correlates and pattern of drug abuse in eastern Saudi Arabia. </a:t>
            </a:r>
            <a:r>
              <a:rPr dirty="0" i="1" lang="en-US">
                <a:latin typeface="Times New Roman" panose="02020603050405020304" pitchFamily="18" charset="0"/>
                <a:cs typeface="Times New Roman" panose="02020603050405020304" pitchFamily="18" charset="0"/>
              </a:rPr>
              <a:t>Drug and alcohol dependence</a:t>
            </a:r>
            <a:r>
              <a:rPr dirty="0" lang="en-US">
                <a:latin typeface="Times New Roman" panose="02020603050405020304" pitchFamily="18" charset="0"/>
                <a:cs typeface="Times New Roman" panose="02020603050405020304" pitchFamily="18" charset="0"/>
              </a:rPr>
              <a:t>, </a:t>
            </a:r>
            <a:r>
              <a:rPr dirty="0" i="1" lang="en-US">
                <a:latin typeface="Times New Roman" panose="02020603050405020304" pitchFamily="18" charset="0"/>
                <a:cs typeface="Times New Roman" panose="02020603050405020304" pitchFamily="18" charset="0"/>
              </a:rPr>
              <a:t>38</a:t>
            </a:r>
            <a:r>
              <a:rPr dirty="0" lang="en-US">
                <a:latin typeface="Times New Roman" panose="02020603050405020304" pitchFamily="18" charset="0"/>
                <a:cs typeface="Times New Roman" panose="02020603050405020304" pitchFamily="18" charset="0"/>
              </a:rPr>
              <a:t>(3), 255-259.</a:t>
            </a:r>
          </a:p>
          <a:p>
            <a:r>
              <a:rPr dirty="0" lang="en-US" err="1">
                <a:latin typeface="Times New Roman" panose="02020603050405020304" pitchFamily="18" charset="0"/>
                <a:cs typeface="Times New Roman" panose="02020603050405020304" pitchFamily="18" charset="0"/>
              </a:rPr>
              <a:t>Pedrazzoni</a:t>
            </a:r>
            <a:r>
              <a:rPr dirty="0" lang="en-US">
                <a:latin typeface="Times New Roman" panose="02020603050405020304" pitchFamily="18" charset="0"/>
                <a:cs typeface="Times New Roman" panose="02020603050405020304" pitchFamily="18" charset="0"/>
              </a:rPr>
              <a:t>, M., </a:t>
            </a:r>
            <a:r>
              <a:rPr dirty="0" lang="en-US" err="1">
                <a:latin typeface="Times New Roman" panose="02020603050405020304" pitchFamily="18" charset="0"/>
                <a:cs typeface="Times New Roman" panose="02020603050405020304" pitchFamily="18" charset="0"/>
              </a:rPr>
              <a:t>Vescovi</a:t>
            </a:r>
            <a:r>
              <a:rPr dirty="0" lang="en-US">
                <a:latin typeface="Times New Roman" panose="02020603050405020304" pitchFamily="18" charset="0"/>
                <a:cs typeface="Times New Roman" panose="02020603050405020304" pitchFamily="18" charset="0"/>
              </a:rPr>
              <a:t>, P. P., </a:t>
            </a:r>
            <a:r>
              <a:rPr dirty="0" lang="en-US" err="1">
                <a:latin typeface="Times New Roman" panose="02020603050405020304" pitchFamily="18" charset="0"/>
                <a:cs typeface="Times New Roman" panose="02020603050405020304" pitchFamily="18" charset="0"/>
              </a:rPr>
              <a:t>Maninetti</a:t>
            </a:r>
            <a:r>
              <a:rPr dirty="0" lang="en-US">
                <a:latin typeface="Times New Roman" panose="02020603050405020304" pitchFamily="18" charset="0"/>
                <a:cs typeface="Times New Roman" panose="02020603050405020304" pitchFamily="18" charset="0"/>
              </a:rPr>
              <a:t>, L., </a:t>
            </a:r>
            <a:r>
              <a:rPr dirty="0" lang="en-US" err="1">
                <a:latin typeface="Times New Roman" panose="02020603050405020304" pitchFamily="18" charset="0"/>
                <a:cs typeface="Times New Roman" panose="02020603050405020304" pitchFamily="18" charset="0"/>
              </a:rPr>
              <a:t>Michelini</a:t>
            </a:r>
            <a:r>
              <a:rPr dirty="0" lang="en-US">
                <a:latin typeface="Times New Roman" panose="02020603050405020304" pitchFamily="18" charset="0"/>
                <a:cs typeface="Times New Roman" panose="02020603050405020304" pitchFamily="18" charset="0"/>
              </a:rPr>
              <a:t>, M., </a:t>
            </a:r>
            <a:r>
              <a:rPr dirty="0" lang="en-US" err="1">
                <a:latin typeface="Times New Roman" panose="02020603050405020304" pitchFamily="18" charset="0"/>
                <a:cs typeface="Times New Roman" panose="02020603050405020304" pitchFamily="18" charset="0"/>
              </a:rPr>
              <a:t>Zaniboni</a:t>
            </a:r>
            <a:r>
              <a:rPr dirty="0" lang="en-US">
                <a:latin typeface="Times New Roman" panose="02020603050405020304" pitchFamily="18" charset="0"/>
                <a:cs typeface="Times New Roman" panose="02020603050405020304" pitchFamily="18" charset="0"/>
              </a:rPr>
              <a:t>, G., Pioli, G., ... &amp; </a:t>
            </a:r>
            <a:r>
              <a:rPr dirty="0" lang="en-US" err="1">
                <a:latin typeface="Times New Roman" panose="02020603050405020304" pitchFamily="18" charset="0"/>
                <a:cs typeface="Times New Roman" panose="02020603050405020304" pitchFamily="18" charset="0"/>
              </a:rPr>
              <a:t>Passeri</a:t>
            </a:r>
            <a:r>
              <a:rPr dirty="0" lang="en-US">
                <a:latin typeface="Times New Roman" panose="02020603050405020304" pitchFamily="18" charset="0"/>
                <a:cs typeface="Times New Roman" panose="02020603050405020304" pitchFamily="18" charset="0"/>
              </a:rPr>
              <a:t>, M. (1993). Effects of chronic heroin abuse on bone and mineral metabolism. </a:t>
            </a:r>
            <a:r>
              <a:rPr dirty="0" i="1" lang="en-US" err="1">
                <a:latin typeface="Times New Roman" panose="02020603050405020304" pitchFamily="18" charset="0"/>
                <a:cs typeface="Times New Roman" panose="02020603050405020304" pitchFamily="18" charset="0"/>
              </a:rPr>
              <a:t>Acta</a:t>
            </a:r>
            <a:r>
              <a:rPr dirty="0" i="1" lang="en-US">
                <a:latin typeface="Times New Roman" panose="02020603050405020304" pitchFamily="18" charset="0"/>
                <a:cs typeface="Times New Roman" panose="02020603050405020304" pitchFamily="18" charset="0"/>
              </a:rPr>
              <a:t> </a:t>
            </a:r>
            <a:r>
              <a:rPr dirty="0" i="1" lang="en-US" err="1">
                <a:latin typeface="Times New Roman" panose="02020603050405020304" pitchFamily="18" charset="0"/>
                <a:cs typeface="Times New Roman" panose="02020603050405020304" pitchFamily="18" charset="0"/>
              </a:rPr>
              <a:t>endocrinologica</a:t>
            </a:r>
            <a:r>
              <a:rPr dirty="0" lang="en-US">
                <a:latin typeface="Times New Roman" panose="02020603050405020304" pitchFamily="18" charset="0"/>
                <a:cs typeface="Times New Roman" panose="02020603050405020304" pitchFamily="18" charset="0"/>
              </a:rPr>
              <a:t>, </a:t>
            </a:r>
            <a:r>
              <a:rPr dirty="0" i="1" lang="en-US">
                <a:latin typeface="Times New Roman" panose="02020603050405020304" pitchFamily="18" charset="0"/>
                <a:cs typeface="Times New Roman" panose="02020603050405020304" pitchFamily="18" charset="0"/>
              </a:rPr>
              <a:t>129</a:t>
            </a:r>
            <a:r>
              <a:rPr dirty="0" lang="en-US">
                <a:latin typeface="Times New Roman" panose="02020603050405020304" pitchFamily="18" charset="0"/>
                <a:cs typeface="Times New Roman" panose="02020603050405020304" pitchFamily="18" charset="0"/>
              </a:rPr>
              <a:t>(1), 42-45.</a:t>
            </a:r>
          </a:p>
          <a:p>
            <a:r>
              <a:rPr dirty="0" lang="en-US">
                <a:latin typeface="Times New Roman" panose="02020603050405020304" pitchFamily="18" charset="0"/>
                <a:cs typeface="Times New Roman" panose="02020603050405020304" pitchFamily="18" charset="0"/>
                <a:hlinkClick r:id="rId1"/>
              </a:rPr>
              <a:t>https://healthyone.org/medical-uses-of-heroin/</a:t>
            </a:r>
            <a:endParaRPr dirty="0" lang="en-US">
              <a:latin typeface="Times New Roman" panose="02020603050405020304" pitchFamily="18" charset="0"/>
              <a:cs typeface="Times New Roman" panose="02020603050405020304" pitchFamily="18" charset="0"/>
            </a:endParaRPr>
          </a:p>
          <a:p>
            <a:r>
              <a:rPr dirty="0" lang="en-US">
                <a:latin typeface="Times New Roman" panose="02020603050405020304" pitchFamily="18" charset="0"/>
                <a:cs typeface="Times New Roman" panose="02020603050405020304" pitchFamily="18" charset="0"/>
                <a:hlinkClick r:id="rId2"/>
              </a:rPr>
              <a:t>https://www.drugfreeworld.org/drugfacts/heroin.html</a:t>
            </a:r>
            <a:endParaRPr dirty="0" lang="en-US">
              <a:latin typeface="Times New Roman" panose="02020603050405020304" pitchFamily="18" charset="0"/>
              <a:cs typeface="Times New Roman" panose="02020603050405020304" pitchFamily="18" charset="0"/>
            </a:endParaRPr>
          </a:p>
          <a:p>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s>
</file>

<file path=ppt/theme/theme1.xml><?xml version="1.0" encoding="utf-8"?>
<a:theme xmlns:a="http://schemas.openxmlformats.org/drawingml/2006/main" name="Organic">
  <a:themeElements>
    <a:clrScheme name="Organic">
      <a:dk1>
        <a:sysClr lastClr="000000" val="windowText"/>
      </a:dk1>
      <a:lt1>
        <a:sysClr lastClr="FFFFFF" val="window"/>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algn="tl" flip="none" sx="100000" sy="100000" tx="0" ty="0"/>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r="13500000" dist="12700">
              <a:srgbClr val="000000">
                <a:alpha val="45000"/>
              </a:srgbClr>
            </a:innerShdw>
          </a:effectLst>
        </a:effectStyle>
        <a:effectStyle>
          <a:effectLst>
            <a:outerShdw blurRad="38100" dir="5400000" dist="254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fillRect/>
          </a:stretch>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HEROIN</dc:title>
  <dc:creator>Aury</dc:creator>
  <cp:lastModifiedBy>Aury</cp:lastModifiedBy>
  <dcterms:created xsi:type="dcterms:W3CDTF">2018-11-20T00:37:32Z</dcterms:created>
  <dcterms:modified xsi:type="dcterms:W3CDTF">2018-11-21T08:42:29Z</dcterms:modified>
</cp:coreProperties>
</file>