
<file path=[Content_Types].xml><?xml version="1.0" encoding="utf-8"?>
<Types xmlns="http://schemas.openxmlformats.org/package/2006/content-types">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4" r:id="rId2"/>
    <p:sldId id="266" r:id="rId3"/>
    <p:sldId id="267" r:id="rId4"/>
    <p:sldId id="268" r:id="rId5"/>
    <p:sldId id="269" r:id="rId6"/>
    <p:sldId id="270" r:id="rId7"/>
    <p:sldId id="271" r:id="rId8"/>
    <p:sldId id="272" r:id="rId9"/>
    <p:sldId id="256" r:id="rId10"/>
    <p:sldId id="257" r:id="rId11"/>
    <p:sldId id="258" r:id="rId12"/>
    <p:sldId id="259" r:id="rId13"/>
    <p:sldId id="260" r:id="rId14"/>
    <p:sldId id="261" r:id="rId15"/>
    <p:sldId id="262" r:id="rId16"/>
    <p:sldId id="263"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4637"/>
  </p:normalViewPr>
  <p:slideViewPr>
    <p:cSldViewPr snapToGrid="0" snapToObjects="1">
      <p:cViewPr varScale="1">
        <p:scale>
          <a:sx n="75" d="100"/>
          <a:sy n="75" d="100"/>
        </p:scale>
        <p:origin x="4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A4A63A-8444-42B1-9350-A5D840F97A96}" type="doc">
      <dgm:prSet loTypeId="urn:microsoft.com/office/officeart/2005/8/layout/arrow4" loCatId="relationship" qsTypeId="urn:microsoft.com/office/officeart/2005/8/quickstyle/simple1" qsCatId="simple" csTypeId="urn:microsoft.com/office/officeart/2005/8/colors/colorful4" csCatId="colorful" phldr="1"/>
      <dgm:spPr/>
      <dgm:t>
        <a:bodyPr/>
        <a:lstStyle/>
        <a:p>
          <a:endParaRPr lang="en-US"/>
        </a:p>
      </dgm:t>
    </dgm:pt>
    <dgm:pt modelId="{CDA915AC-1F85-4752-B6C5-0FF02CD8339E}">
      <dgm:prSet phldrT="[Text]"/>
      <dgm:spPr/>
      <dgm:t>
        <a:bodyPr/>
        <a:lstStyle/>
        <a:p>
          <a:r>
            <a:rPr lang="en-US" b="1" dirty="0"/>
            <a:t>Relativism</a:t>
          </a:r>
        </a:p>
        <a:p>
          <a:r>
            <a:rPr lang="en-US" dirty="0"/>
            <a:t>-there are no universal values</a:t>
          </a:r>
        </a:p>
      </dgm:t>
    </dgm:pt>
    <dgm:pt modelId="{BAC36F2A-FB9B-42AE-89EE-8DE5A4EA66E9}" type="parTrans" cxnId="{4054F6B9-D55E-46E1-87F9-53544DAE827C}">
      <dgm:prSet/>
      <dgm:spPr/>
      <dgm:t>
        <a:bodyPr/>
        <a:lstStyle/>
        <a:p>
          <a:endParaRPr lang="en-US"/>
        </a:p>
      </dgm:t>
    </dgm:pt>
    <dgm:pt modelId="{02008C02-EAF9-4EE6-8C18-A7A79AE22313}" type="sibTrans" cxnId="{4054F6B9-D55E-46E1-87F9-53544DAE827C}">
      <dgm:prSet/>
      <dgm:spPr/>
      <dgm:t>
        <a:bodyPr/>
        <a:lstStyle/>
        <a:p>
          <a:endParaRPr lang="en-US"/>
        </a:p>
      </dgm:t>
    </dgm:pt>
    <dgm:pt modelId="{E670ADC8-5D94-468A-AEF2-1FF7AA752357}">
      <dgm:prSet phldrT="[Text]"/>
      <dgm:spPr/>
      <dgm:t>
        <a:bodyPr/>
        <a:lstStyle/>
        <a:p>
          <a:r>
            <a:rPr lang="en-US" b="1" dirty="0"/>
            <a:t>Ethnocentrism </a:t>
          </a:r>
        </a:p>
        <a:p>
          <a:r>
            <a:rPr lang="en-US" dirty="0"/>
            <a:t>-my culture has the right values</a:t>
          </a:r>
        </a:p>
      </dgm:t>
    </dgm:pt>
    <dgm:pt modelId="{6417EC14-D108-415A-B089-0B5D143EAF84}" type="parTrans" cxnId="{E841DFC3-5232-4984-A131-6492744735CB}">
      <dgm:prSet/>
      <dgm:spPr/>
      <dgm:t>
        <a:bodyPr/>
        <a:lstStyle/>
        <a:p>
          <a:endParaRPr lang="en-US"/>
        </a:p>
      </dgm:t>
    </dgm:pt>
    <dgm:pt modelId="{9AB3C958-A4BE-48A7-8EB4-E0E5340BA9F0}" type="sibTrans" cxnId="{E841DFC3-5232-4984-A131-6492744735CB}">
      <dgm:prSet/>
      <dgm:spPr/>
      <dgm:t>
        <a:bodyPr/>
        <a:lstStyle/>
        <a:p>
          <a:endParaRPr lang="en-US"/>
        </a:p>
      </dgm:t>
    </dgm:pt>
    <dgm:pt modelId="{ED8FF6B8-DDF5-4E45-951A-6C174654F899}" type="pres">
      <dgm:prSet presAssocID="{F6A4A63A-8444-42B1-9350-A5D840F97A96}" presName="compositeShape" presStyleCnt="0">
        <dgm:presLayoutVars>
          <dgm:chMax val="2"/>
          <dgm:dir/>
          <dgm:resizeHandles val="exact"/>
        </dgm:presLayoutVars>
      </dgm:prSet>
      <dgm:spPr/>
    </dgm:pt>
    <dgm:pt modelId="{306D5A63-813D-4297-A475-5FB236065F25}" type="pres">
      <dgm:prSet presAssocID="{CDA915AC-1F85-4752-B6C5-0FF02CD8339E}" presName="upArrow" presStyleLbl="node1" presStyleIdx="0" presStyleCnt="2"/>
      <dgm:spPr/>
    </dgm:pt>
    <dgm:pt modelId="{20202A3A-4A56-4645-AAEA-FC50FB4CF282}" type="pres">
      <dgm:prSet presAssocID="{CDA915AC-1F85-4752-B6C5-0FF02CD8339E}" presName="upArrowText" presStyleLbl="revTx" presStyleIdx="0" presStyleCnt="2">
        <dgm:presLayoutVars>
          <dgm:chMax val="0"/>
          <dgm:bulletEnabled val="1"/>
        </dgm:presLayoutVars>
      </dgm:prSet>
      <dgm:spPr/>
    </dgm:pt>
    <dgm:pt modelId="{46F53BF6-155A-4D04-9CF1-DC860B3E8189}" type="pres">
      <dgm:prSet presAssocID="{E670ADC8-5D94-468A-AEF2-1FF7AA752357}" presName="downArrow" presStyleLbl="node1" presStyleIdx="1" presStyleCnt="2"/>
      <dgm:spPr/>
    </dgm:pt>
    <dgm:pt modelId="{AFA0CB59-7764-436A-BF7C-13271C868676}" type="pres">
      <dgm:prSet presAssocID="{E670ADC8-5D94-468A-AEF2-1FF7AA752357}" presName="downArrowText" presStyleLbl="revTx" presStyleIdx="1" presStyleCnt="2">
        <dgm:presLayoutVars>
          <dgm:chMax val="0"/>
          <dgm:bulletEnabled val="1"/>
        </dgm:presLayoutVars>
      </dgm:prSet>
      <dgm:spPr/>
    </dgm:pt>
  </dgm:ptLst>
  <dgm:cxnLst>
    <dgm:cxn modelId="{F260676F-B38B-3A41-A1AC-EC1889522F19}" type="presOf" srcId="{E670ADC8-5D94-468A-AEF2-1FF7AA752357}" destId="{AFA0CB59-7764-436A-BF7C-13271C868676}" srcOrd="0" destOrd="0" presId="urn:microsoft.com/office/officeart/2005/8/layout/arrow4"/>
    <dgm:cxn modelId="{02E8D88C-9A00-B947-B650-5020DEF61144}" type="presOf" srcId="{CDA915AC-1F85-4752-B6C5-0FF02CD8339E}" destId="{20202A3A-4A56-4645-AAEA-FC50FB4CF282}" srcOrd="0" destOrd="0" presId="urn:microsoft.com/office/officeart/2005/8/layout/arrow4"/>
    <dgm:cxn modelId="{FA5EA39E-A47A-524A-997A-07443C501079}" type="presOf" srcId="{F6A4A63A-8444-42B1-9350-A5D840F97A96}" destId="{ED8FF6B8-DDF5-4E45-951A-6C174654F899}" srcOrd="0" destOrd="0" presId="urn:microsoft.com/office/officeart/2005/8/layout/arrow4"/>
    <dgm:cxn modelId="{4054F6B9-D55E-46E1-87F9-53544DAE827C}" srcId="{F6A4A63A-8444-42B1-9350-A5D840F97A96}" destId="{CDA915AC-1F85-4752-B6C5-0FF02CD8339E}" srcOrd="0" destOrd="0" parTransId="{BAC36F2A-FB9B-42AE-89EE-8DE5A4EA66E9}" sibTransId="{02008C02-EAF9-4EE6-8C18-A7A79AE22313}"/>
    <dgm:cxn modelId="{E841DFC3-5232-4984-A131-6492744735CB}" srcId="{F6A4A63A-8444-42B1-9350-A5D840F97A96}" destId="{E670ADC8-5D94-468A-AEF2-1FF7AA752357}" srcOrd="1" destOrd="0" parTransId="{6417EC14-D108-415A-B089-0B5D143EAF84}" sibTransId="{9AB3C958-A4BE-48A7-8EB4-E0E5340BA9F0}"/>
    <dgm:cxn modelId="{ADF42377-20B8-C046-82E5-3BA96D7D0832}" type="presParOf" srcId="{ED8FF6B8-DDF5-4E45-951A-6C174654F899}" destId="{306D5A63-813D-4297-A475-5FB236065F25}" srcOrd="0" destOrd="0" presId="urn:microsoft.com/office/officeart/2005/8/layout/arrow4"/>
    <dgm:cxn modelId="{0FAB2837-AFD1-EC42-AC90-C2F283D0CC99}" type="presParOf" srcId="{ED8FF6B8-DDF5-4E45-951A-6C174654F899}" destId="{20202A3A-4A56-4645-AAEA-FC50FB4CF282}" srcOrd="1" destOrd="0" presId="urn:microsoft.com/office/officeart/2005/8/layout/arrow4"/>
    <dgm:cxn modelId="{88AC9D5E-BB26-7849-A934-9588D042B008}" type="presParOf" srcId="{ED8FF6B8-DDF5-4E45-951A-6C174654F899}" destId="{46F53BF6-155A-4D04-9CF1-DC860B3E8189}" srcOrd="2" destOrd="0" presId="urn:microsoft.com/office/officeart/2005/8/layout/arrow4"/>
    <dgm:cxn modelId="{A22CF7EA-89DE-F74D-B1A4-E7E8CEECA528}" type="presParOf" srcId="{ED8FF6B8-DDF5-4E45-951A-6C174654F899}" destId="{AFA0CB59-7764-436A-BF7C-13271C868676}"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D8B66C-6DFC-4E61-A59D-CB798463470E}"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US"/>
        </a:p>
      </dgm:t>
    </dgm:pt>
    <dgm:pt modelId="{FE20466E-0D08-4BA9-84EB-6FB7DC51F80D}">
      <dgm:prSet phldrT="[Text]" custT="1"/>
      <dgm:spPr/>
      <dgm:t>
        <a:bodyPr/>
        <a:lstStyle/>
        <a:p>
          <a:r>
            <a:rPr lang="en-US" sz="3200" dirty="0"/>
            <a:t>Culture of a country (Cultural)</a:t>
          </a:r>
        </a:p>
      </dgm:t>
    </dgm:pt>
    <dgm:pt modelId="{1DC4259A-43C5-4D4E-AD6A-57585087D4EF}" type="parTrans" cxnId="{C937347C-9275-45D6-A392-F31371075631}">
      <dgm:prSet/>
      <dgm:spPr/>
      <dgm:t>
        <a:bodyPr/>
        <a:lstStyle/>
        <a:p>
          <a:endParaRPr lang="en-US"/>
        </a:p>
      </dgm:t>
    </dgm:pt>
    <dgm:pt modelId="{14CFEEB2-9BD9-40FB-8999-7BF610C87057}" type="sibTrans" cxnId="{C937347C-9275-45D6-A392-F31371075631}">
      <dgm:prSet/>
      <dgm:spPr/>
      <dgm:t>
        <a:bodyPr/>
        <a:lstStyle/>
        <a:p>
          <a:endParaRPr lang="en-US"/>
        </a:p>
      </dgm:t>
    </dgm:pt>
    <dgm:pt modelId="{6CABE14A-70C1-48DE-8575-F18383CF2E25}">
      <dgm:prSet phldrT="[Text]" custT="1"/>
      <dgm:spPr/>
      <dgm:t>
        <a:bodyPr/>
        <a:lstStyle/>
        <a:p>
          <a:r>
            <a:rPr lang="en-US" sz="3200" dirty="0"/>
            <a:t>Each individual’s values (Naïve)</a:t>
          </a:r>
        </a:p>
      </dgm:t>
    </dgm:pt>
    <dgm:pt modelId="{85DB1A7B-1484-4FE9-9DFD-666DF62AAA89}" type="parTrans" cxnId="{9CC017CF-2DEE-45E8-BF29-B5C9EE2D0049}">
      <dgm:prSet/>
      <dgm:spPr/>
      <dgm:t>
        <a:bodyPr/>
        <a:lstStyle/>
        <a:p>
          <a:endParaRPr lang="en-US"/>
        </a:p>
      </dgm:t>
    </dgm:pt>
    <dgm:pt modelId="{73FAE0B9-D4D1-4C95-BA4D-139FCA271EA3}" type="sibTrans" cxnId="{9CC017CF-2DEE-45E8-BF29-B5C9EE2D0049}">
      <dgm:prSet/>
      <dgm:spPr/>
      <dgm:t>
        <a:bodyPr/>
        <a:lstStyle/>
        <a:p>
          <a:endParaRPr lang="en-US"/>
        </a:p>
      </dgm:t>
    </dgm:pt>
    <dgm:pt modelId="{8E682F2B-17E6-4FAE-B216-75F897654C89}">
      <dgm:prSet phldrT="[Text]" custT="1"/>
      <dgm:spPr/>
      <dgm:t>
        <a:bodyPr/>
        <a:lstStyle/>
        <a:p>
          <a:r>
            <a:rPr lang="en-US" sz="2800" dirty="0"/>
            <a:t>Our role in an organization (Role)</a:t>
          </a:r>
        </a:p>
      </dgm:t>
    </dgm:pt>
    <dgm:pt modelId="{B2CDF3AF-FB01-4A26-85B1-BB23F71AEC22}" type="parTrans" cxnId="{5635CD57-AC67-48FC-8448-35664176EB11}">
      <dgm:prSet/>
      <dgm:spPr/>
      <dgm:t>
        <a:bodyPr/>
        <a:lstStyle/>
        <a:p>
          <a:endParaRPr lang="en-US"/>
        </a:p>
      </dgm:t>
    </dgm:pt>
    <dgm:pt modelId="{CD499269-6B43-4DEF-B6ED-19C45C1ADA21}" type="sibTrans" cxnId="{5635CD57-AC67-48FC-8448-35664176EB11}">
      <dgm:prSet/>
      <dgm:spPr/>
      <dgm:t>
        <a:bodyPr/>
        <a:lstStyle/>
        <a:p>
          <a:endParaRPr lang="en-US"/>
        </a:p>
      </dgm:t>
    </dgm:pt>
    <dgm:pt modelId="{A97417B5-6022-48E1-B625-8E3806A80DF0}">
      <dgm:prSet custT="1"/>
      <dgm:spPr/>
      <dgm:t>
        <a:bodyPr/>
        <a:lstStyle/>
        <a:p>
          <a:r>
            <a:rPr lang="en-US" sz="3200" dirty="0"/>
            <a:t>Prominent groups in society (Social Group</a:t>
          </a:r>
          <a:r>
            <a:rPr lang="en-US" sz="2400" dirty="0"/>
            <a:t>)  </a:t>
          </a:r>
        </a:p>
      </dgm:t>
    </dgm:pt>
    <dgm:pt modelId="{5EBF526A-ABDF-4533-9A78-DDCDBB9BDB01}" type="parTrans" cxnId="{B4B0F425-034F-4CAB-A232-AF4C22812250}">
      <dgm:prSet/>
      <dgm:spPr/>
      <dgm:t>
        <a:bodyPr/>
        <a:lstStyle/>
        <a:p>
          <a:endParaRPr lang="en-US"/>
        </a:p>
      </dgm:t>
    </dgm:pt>
    <dgm:pt modelId="{8B38157D-1B3C-4041-836C-F737DF5068DF}" type="sibTrans" cxnId="{B4B0F425-034F-4CAB-A232-AF4C22812250}">
      <dgm:prSet/>
      <dgm:spPr/>
      <dgm:t>
        <a:bodyPr/>
        <a:lstStyle/>
        <a:p>
          <a:endParaRPr lang="en-US"/>
        </a:p>
      </dgm:t>
    </dgm:pt>
    <dgm:pt modelId="{220E5C3E-EF37-4BDE-8A60-049F80CBD703}" type="pres">
      <dgm:prSet presAssocID="{1DD8B66C-6DFC-4E61-A59D-CB798463470E}" presName="linear" presStyleCnt="0">
        <dgm:presLayoutVars>
          <dgm:dir/>
          <dgm:animLvl val="lvl"/>
          <dgm:resizeHandles val="exact"/>
        </dgm:presLayoutVars>
      </dgm:prSet>
      <dgm:spPr/>
    </dgm:pt>
    <dgm:pt modelId="{34696214-BF90-4C9A-8528-A3CF737F2D4D}" type="pres">
      <dgm:prSet presAssocID="{FE20466E-0D08-4BA9-84EB-6FB7DC51F80D}" presName="parentLin" presStyleCnt="0"/>
      <dgm:spPr/>
    </dgm:pt>
    <dgm:pt modelId="{4DE797B5-BBE3-4F64-8F5D-CC96F05B308C}" type="pres">
      <dgm:prSet presAssocID="{FE20466E-0D08-4BA9-84EB-6FB7DC51F80D}" presName="parentLeftMargin" presStyleLbl="node1" presStyleIdx="0" presStyleCnt="4"/>
      <dgm:spPr/>
    </dgm:pt>
    <dgm:pt modelId="{CA18023B-EC0D-4B2F-AB95-5F4A2978C1D7}" type="pres">
      <dgm:prSet presAssocID="{FE20466E-0D08-4BA9-84EB-6FB7DC51F80D}" presName="parentText" presStyleLbl="node1" presStyleIdx="0" presStyleCnt="4">
        <dgm:presLayoutVars>
          <dgm:chMax val="0"/>
          <dgm:bulletEnabled val="1"/>
        </dgm:presLayoutVars>
      </dgm:prSet>
      <dgm:spPr/>
    </dgm:pt>
    <dgm:pt modelId="{A2D175FB-AFBB-4D9F-A5F3-689BBAD4ECDB}" type="pres">
      <dgm:prSet presAssocID="{FE20466E-0D08-4BA9-84EB-6FB7DC51F80D}" presName="negativeSpace" presStyleCnt="0"/>
      <dgm:spPr/>
    </dgm:pt>
    <dgm:pt modelId="{D17AF0B0-AB0B-421A-8FF1-BF74DAA8F782}" type="pres">
      <dgm:prSet presAssocID="{FE20466E-0D08-4BA9-84EB-6FB7DC51F80D}" presName="childText" presStyleLbl="conFgAcc1" presStyleIdx="0" presStyleCnt="4">
        <dgm:presLayoutVars>
          <dgm:bulletEnabled val="1"/>
        </dgm:presLayoutVars>
      </dgm:prSet>
      <dgm:spPr/>
    </dgm:pt>
    <dgm:pt modelId="{911561F6-F7BB-4587-9522-29A54CE1CAB0}" type="pres">
      <dgm:prSet presAssocID="{14CFEEB2-9BD9-40FB-8999-7BF610C87057}" presName="spaceBetweenRectangles" presStyleCnt="0"/>
      <dgm:spPr/>
    </dgm:pt>
    <dgm:pt modelId="{C457600A-01D3-4B93-880E-F2040BC61105}" type="pres">
      <dgm:prSet presAssocID="{6CABE14A-70C1-48DE-8575-F18383CF2E25}" presName="parentLin" presStyleCnt="0"/>
      <dgm:spPr/>
    </dgm:pt>
    <dgm:pt modelId="{BFEDFE68-9A78-4926-9C36-391BD857E37F}" type="pres">
      <dgm:prSet presAssocID="{6CABE14A-70C1-48DE-8575-F18383CF2E25}" presName="parentLeftMargin" presStyleLbl="node1" presStyleIdx="0" presStyleCnt="4"/>
      <dgm:spPr/>
    </dgm:pt>
    <dgm:pt modelId="{96ECDF43-0819-488C-99A7-0A5D30E76075}" type="pres">
      <dgm:prSet presAssocID="{6CABE14A-70C1-48DE-8575-F18383CF2E25}" presName="parentText" presStyleLbl="node1" presStyleIdx="1" presStyleCnt="4">
        <dgm:presLayoutVars>
          <dgm:chMax val="0"/>
          <dgm:bulletEnabled val="1"/>
        </dgm:presLayoutVars>
      </dgm:prSet>
      <dgm:spPr/>
    </dgm:pt>
    <dgm:pt modelId="{AA03E32A-CE67-42F0-A69A-343050D7A530}" type="pres">
      <dgm:prSet presAssocID="{6CABE14A-70C1-48DE-8575-F18383CF2E25}" presName="negativeSpace" presStyleCnt="0"/>
      <dgm:spPr/>
    </dgm:pt>
    <dgm:pt modelId="{66682948-AC05-4993-8F9B-6D8310820299}" type="pres">
      <dgm:prSet presAssocID="{6CABE14A-70C1-48DE-8575-F18383CF2E25}" presName="childText" presStyleLbl="conFgAcc1" presStyleIdx="1" presStyleCnt="4">
        <dgm:presLayoutVars>
          <dgm:bulletEnabled val="1"/>
        </dgm:presLayoutVars>
      </dgm:prSet>
      <dgm:spPr/>
    </dgm:pt>
    <dgm:pt modelId="{E414F443-391D-4C51-8A68-DDB14802E544}" type="pres">
      <dgm:prSet presAssocID="{73FAE0B9-D4D1-4C95-BA4D-139FCA271EA3}" presName="spaceBetweenRectangles" presStyleCnt="0"/>
      <dgm:spPr/>
    </dgm:pt>
    <dgm:pt modelId="{4348750C-4F12-423F-9672-81E71CAFC70E}" type="pres">
      <dgm:prSet presAssocID="{8E682F2B-17E6-4FAE-B216-75F897654C89}" presName="parentLin" presStyleCnt="0"/>
      <dgm:spPr/>
    </dgm:pt>
    <dgm:pt modelId="{F79A2D7F-5274-4658-A7E9-45ADAA5347F3}" type="pres">
      <dgm:prSet presAssocID="{8E682F2B-17E6-4FAE-B216-75F897654C89}" presName="parentLeftMargin" presStyleLbl="node1" presStyleIdx="1" presStyleCnt="4"/>
      <dgm:spPr/>
    </dgm:pt>
    <dgm:pt modelId="{4A9F678B-C9C4-4947-A765-ED382EC6D30C}" type="pres">
      <dgm:prSet presAssocID="{8E682F2B-17E6-4FAE-B216-75F897654C89}" presName="parentText" presStyleLbl="node1" presStyleIdx="2" presStyleCnt="4">
        <dgm:presLayoutVars>
          <dgm:chMax val="0"/>
          <dgm:bulletEnabled val="1"/>
        </dgm:presLayoutVars>
      </dgm:prSet>
      <dgm:spPr/>
    </dgm:pt>
    <dgm:pt modelId="{D1CAED04-97D5-4E66-BE9D-D005511E4BF2}" type="pres">
      <dgm:prSet presAssocID="{8E682F2B-17E6-4FAE-B216-75F897654C89}" presName="negativeSpace" presStyleCnt="0"/>
      <dgm:spPr/>
    </dgm:pt>
    <dgm:pt modelId="{DA635508-1B71-4295-95B2-4315429877FB}" type="pres">
      <dgm:prSet presAssocID="{8E682F2B-17E6-4FAE-B216-75F897654C89}" presName="childText" presStyleLbl="conFgAcc1" presStyleIdx="2" presStyleCnt="4">
        <dgm:presLayoutVars>
          <dgm:bulletEnabled val="1"/>
        </dgm:presLayoutVars>
      </dgm:prSet>
      <dgm:spPr/>
    </dgm:pt>
    <dgm:pt modelId="{1FF9B9BC-19B1-4E68-98DA-85EA24163A7F}" type="pres">
      <dgm:prSet presAssocID="{CD499269-6B43-4DEF-B6ED-19C45C1ADA21}" presName="spaceBetweenRectangles" presStyleCnt="0"/>
      <dgm:spPr/>
    </dgm:pt>
    <dgm:pt modelId="{3BAEC7BE-D8A3-4DB2-9A47-F9D589E87292}" type="pres">
      <dgm:prSet presAssocID="{A97417B5-6022-48E1-B625-8E3806A80DF0}" presName="parentLin" presStyleCnt="0"/>
      <dgm:spPr/>
    </dgm:pt>
    <dgm:pt modelId="{D35802AD-66AA-44F6-973E-5EAFB30F7727}" type="pres">
      <dgm:prSet presAssocID="{A97417B5-6022-48E1-B625-8E3806A80DF0}" presName="parentLeftMargin" presStyleLbl="node1" presStyleIdx="2" presStyleCnt="4"/>
      <dgm:spPr/>
    </dgm:pt>
    <dgm:pt modelId="{D65BC80A-5C63-4530-8D7F-77739237DF21}" type="pres">
      <dgm:prSet presAssocID="{A97417B5-6022-48E1-B625-8E3806A80DF0}" presName="parentText" presStyleLbl="node1" presStyleIdx="3" presStyleCnt="4">
        <dgm:presLayoutVars>
          <dgm:chMax val="0"/>
          <dgm:bulletEnabled val="1"/>
        </dgm:presLayoutVars>
      </dgm:prSet>
      <dgm:spPr/>
    </dgm:pt>
    <dgm:pt modelId="{57E8239A-DC57-4F79-A3BE-FD4CDAF0381E}" type="pres">
      <dgm:prSet presAssocID="{A97417B5-6022-48E1-B625-8E3806A80DF0}" presName="negativeSpace" presStyleCnt="0"/>
      <dgm:spPr/>
    </dgm:pt>
    <dgm:pt modelId="{A477A481-44C8-4DD7-9AC1-0441DA3F6002}" type="pres">
      <dgm:prSet presAssocID="{A97417B5-6022-48E1-B625-8E3806A80DF0}" presName="childText" presStyleLbl="conFgAcc1" presStyleIdx="3" presStyleCnt="4" custLinFactNeighborY="-22927">
        <dgm:presLayoutVars>
          <dgm:bulletEnabled val="1"/>
        </dgm:presLayoutVars>
      </dgm:prSet>
      <dgm:spPr/>
    </dgm:pt>
  </dgm:ptLst>
  <dgm:cxnLst>
    <dgm:cxn modelId="{097C5A20-EF68-1745-A943-15CF4E063258}" type="presOf" srcId="{6CABE14A-70C1-48DE-8575-F18383CF2E25}" destId="{BFEDFE68-9A78-4926-9C36-391BD857E37F}" srcOrd="0" destOrd="0" presId="urn:microsoft.com/office/officeart/2005/8/layout/list1"/>
    <dgm:cxn modelId="{B4B0F425-034F-4CAB-A232-AF4C22812250}" srcId="{1DD8B66C-6DFC-4E61-A59D-CB798463470E}" destId="{A97417B5-6022-48E1-B625-8E3806A80DF0}" srcOrd="3" destOrd="0" parTransId="{5EBF526A-ABDF-4533-9A78-DDCDBB9BDB01}" sibTransId="{8B38157D-1B3C-4041-836C-F737DF5068DF}"/>
    <dgm:cxn modelId="{4CC24926-013E-F94B-887B-CDAC2696D204}" type="presOf" srcId="{FE20466E-0D08-4BA9-84EB-6FB7DC51F80D}" destId="{4DE797B5-BBE3-4F64-8F5D-CC96F05B308C}" srcOrd="0" destOrd="0" presId="urn:microsoft.com/office/officeart/2005/8/layout/list1"/>
    <dgm:cxn modelId="{DC52952C-2150-444A-8A41-5DAE864DACA7}" type="presOf" srcId="{FE20466E-0D08-4BA9-84EB-6FB7DC51F80D}" destId="{CA18023B-EC0D-4B2F-AB95-5F4A2978C1D7}" srcOrd="1" destOrd="0" presId="urn:microsoft.com/office/officeart/2005/8/layout/list1"/>
    <dgm:cxn modelId="{F9C9A533-3270-9343-ABE5-4A7FB0726BE2}" type="presOf" srcId="{A97417B5-6022-48E1-B625-8E3806A80DF0}" destId="{D65BC80A-5C63-4530-8D7F-77739237DF21}" srcOrd="1" destOrd="0" presId="urn:microsoft.com/office/officeart/2005/8/layout/list1"/>
    <dgm:cxn modelId="{D3B9EA74-3F54-4A4C-8DAD-1CAA50E5A197}" type="presOf" srcId="{6CABE14A-70C1-48DE-8575-F18383CF2E25}" destId="{96ECDF43-0819-488C-99A7-0A5D30E76075}" srcOrd="1" destOrd="0" presId="urn:microsoft.com/office/officeart/2005/8/layout/list1"/>
    <dgm:cxn modelId="{5635CD57-AC67-48FC-8448-35664176EB11}" srcId="{1DD8B66C-6DFC-4E61-A59D-CB798463470E}" destId="{8E682F2B-17E6-4FAE-B216-75F897654C89}" srcOrd="2" destOrd="0" parTransId="{B2CDF3AF-FB01-4A26-85B1-BB23F71AEC22}" sibTransId="{CD499269-6B43-4DEF-B6ED-19C45C1ADA21}"/>
    <dgm:cxn modelId="{C937347C-9275-45D6-A392-F31371075631}" srcId="{1DD8B66C-6DFC-4E61-A59D-CB798463470E}" destId="{FE20466E-0D08-4BA9-84EB-6FB7DC51F80D}" srcOrd="0" destOrd="0" parTransId="{1DC4259A-43C5-4D4E-AD6A-57585087D4EF}" sibTransId="{14CFEEB2-9BD9-40FB-8999-7BF610C87057}"/>
    <dgm:cxn modelId="{A8FDE8B5-D3F7-CB40-B6FC-50489A96D7EF}" type="presOf" srcId="{1DD8B66C-6DFC-4E61-A59D-CB798463470E}" destId="{220E5C3E-EF37-4BDE-8A60-049F80CBD703}" srcOrd="0" destOrd="0" presId="urn:microsoft.com/office/officeart/2005/8/layout/list1"/>
    <dgm:cxn modelId="{9BA5CFB8-461F-B64F-8927-EB528911F1D8}" type="presOf" srcId="{A97417B5-6022-48E1-B625-8E3806A80DF0}" destId="{D35802AD-66AA-44F6-973E-5EAFB30F7727}" srcOrd="0" destOrd="0" presId="urn:microsoft.com/office/officeart/2005/8/layout/list1"/>
    <dgm:cxn modelId="{C72348CD-98FE-E24B-8280-F2DFC53366DD}" type="presOf" srcId="{8E682F2B-17E6-4FAE-B216-75F897654C89}" destId="{F79A2D7F-5274-4658-A7E9-45ADAA5347F3}" srcOrd="0" destOrd="0" presId="urn:microsoft.com/office/officeart/2005/8/layout/list1"/>
    <dgm:cxn modelId="{9CC017CF-2DEE-45E8-BF29-B5C9EE2D0049}" srcId="{1DD8B66C-6DFC-4E61-A59D-CB798463470E}" destId="{6CABE14A-70C1-48DE-8575-F18383CF2E25}" srcOrd="1" destOrd="0" parTransId="{85DB1A7B-1484-4FE9-9DFD-666DF62AAA89}" sibTransId="{73FAE0B9-D4D1-4C95-BA4D-139FCA271EA3}"/>
    <dgm:cxn modelId="{91BFCEF2-784D-AA4C-9144-CD163FCAE65B}" type="presOf" srcId="{8E682F2B-17E6-4FAE-B216-75F897654C89}" destId="{4A9F678B-C9C4-4947-A765-ED382EC6D30C}" srcOrd="1" destOrd="0" presId="urn:microsoft.com/office/officeart/2005/8/layout/list1"/>
    <dgm:cxn modelId="{015CD41F-4DB1-A040-929B-F0E6739DAD51}" type="presParOf" srcId="{220E5C3E-EF37-4BDE-8A60-049F80CBD703}" destId="{34696214-BF90-4C9A-8528-A3CF737F2D4D}" srcOrd="0" destOrd="0" presId="urn:microsoft.com/office/officeart/2005/8/layout/list1"/>
    <dgm:cxn modelId="{1DDCE01C-2582-E144-91B7-F1EAE6827F28}" type="presParOf" srcId="{34696214-BF90-4C9A-8528-A3CF737F2D4D}" destId="{4DE797B5-BBE3-4F64-8F5D-CC96F05B308C}" srcOrd="0" destOrd="0" presId="urn:microsoft.com/office/officeart/2005/8/layout/list1"/>
    <dgm:cxn modelId="{A59F299F-A50F-5248-978D-8EF66B79A03F}" type="presParOf" srcId="{34696214-BF90-4C9A-8528-A3CF737F2D4D}" destId="{CA18023B-EC0D-4B2F-AB95-5F4A2978C1D7}" srcOrd="1" destOrd="0" presId="urn:microsoft.com/office/officeart/2005/8/layout/list1"/>
    <dgm:cxn modelId="{77F8C506-4E3A-9349-881D-1DF33E694A99}" type="presParOf" srcId="{220E5C3E-EF37-4BDE-8A60-049F80CBD703}" destId="{A2D175FB-AFBB-4D9F-A5F3-689BBAD4ECDB}" srcOrd="1" destOrd="0" presId="urn:microsoft.com/office/officeart/2005/8/layout/list1"/>
    <dgm:cxn modelId="{6ED879E0-C7BF-C442-8962-C6C7FC047DAD}" type="presParOf" srcId="{220E5C3E-EF37-4BDE-8A60-049F80CBD703}" destId="{D17AF0B0-AB0B-421A-8FF1-BF74DAA8F782}" srcOrd="2" destOrd="0" presId="urn:microsoft.com/office/officeart/2005/8/layout/list1"/>
    <dgm:cxn modelId="{7BB5E59F-790A-0846-BE62-FF4266B430C2}" type="presParOf" srcId="{220E5C3E-EF37-4BDE-8A60-049F80CBD703}" destId="{911561F6-F7BB-4587-9522-29A54CE1CAB0}" srcOrd="3" destOrd="0" presId="urn:microsoft.com/office/officeart/2005/8/layout/list1"/>
    <dgm:cxn modelId="{ECA070B0-7D90-D645-B84E-8B36FB6F63EF}" type="presParOf" srcId="{220E5C3E-EF37-4BDE-8A60-049F80CBD703}" destId="{C457600A-01D3-4B93-880E-F2040BC61105}" srcOrd="4" destOrd="0" presId="urn:microsoft.com/office/officeart/2005/8/layout/list1"/>
    <dgm:cxn modelId="{608C270E-4D5A-EA4C-8C7D-09FBEC991521}" type="presParOf" srcId="{C457600A-01D3-4B93-880E-F2040BC61105}" destId="{BFEDFE68-9A78-4926-9C36-391BD857E37F}" srcOrd="0" destOrd="0" presId="urn:microsoft.com/office/officeart/2005/8/layout/list1"/>
    <dgm:cxn modelId="{44380CFB-6695-1C44-84FB-F9313D33962B}" type="presParOf" srcId="{C457600A-01D3-4B93-880E-F2040BC61105}" destId="{96ECDF43-0819-488C-99A7-0A5D30E76075}" srcOrd="1" destOrd="0" presId="urn:microsoft.com/office/officeart/2005/8/layout/list1"/>
    <dgm:cxn modelId="{8E251D9F-38BA-F644-A620-2F9FEE000F0D}" type="presParOf" srcId="{220E5C3E-EF37-4BDE-8A60-049F80CBD703}" destId="{AA03E32A-CE67-42F0-A69A-343050D7A530}" srcOrd="5" destOrd="0" presId="urn:microsoft.com/office/officeart/2005/8/layout/list1"/>
    <dgm:cxn modelId="{159F6085-7448-F04E-8318-82C99EC52ABA}" type="presParOf" srcId="{220E5C3E-EF37-4BDE-8A60-049F80CBD703}" destId="{66682948-AC05-4993-8F9B-6D8310820299}" srcOrd="6" destOrd="0" presId="urn:microsoft.com/office/officeart/2005/8/layout/list1"/>
    <dgm:cxn modelId="{8177C56F-92EE-FD4E-82E7-C203C6EF92C7}" type="presParOf" srcId="{220E5C3E-EF37-4BDE-8A60-049F80CBD703}" destId="{E414F443-391D-4C51-8A68-DDB14802E544}" srcOrd="7" destOrd="0" presId="urn:microsoft.com/office/officeart/2005/8/layout/list1"/>
    <dgm:cxn modelId="{975DC64D-25AF-DE43-89F9-661E0A8D5B2E}" type="presParOf" srcId="{220E5C3E-EF37-4BDE-8A60-049F80CBD703}" destId="{4348750C-4F12-423F-9672-81E71CAFC70E}" srcOrd="8" destOrd="0" presId="urn:microsoft.com/office/officeart/2005/8/layout/list1"/>
    <dgm:cxn modelId="{882CF8E1-3790-1443-A034-795A9111E4AA}" type="presParOf" srcId="{4348750C-4F12-423F-9672-81E71CAFC70E}" destId="{F79A2D7F-5274-4658-A7E9-45ADAA5347F3}" srcOrd="0" destOrd="0" presId="urn:microsoft.com/office/officeart/2005/8/layout/list1"/>
    <dgm:cxn modelId="{CDD2AEBB-33B9-9742-941B-EEEEE2088797}" type="presParOf" srcId="{4348750C-4F12-423F-9672-81E71CAFC70E}" destId="{4A9F678B-C9C4-4947-A765-ED382EC6D30C}" srcOrd="1" destOrd="0" presId="urn:microsoft.com/office/officeart/2005/8/layout/list1"/>
    <dgm:cxn modelId="{457960ED-9351-2D4A-BAE8-882FEF080BA3}" type="presParOf" srcId="{220E5C3E-EF37-4BDE-8A60-049F80CBD703}" destId="{D1CAED04-97D5-4E66-BE9D-D005511E4BF2}" srcOrd="9" destOrd="0" presId="urn:microsoft.com/office/officeart/2005/8/layout/list1"/>
    <dgm:cxn modelId="{2A6EA0DF-E333-8241-913C-5B03EDC7BD69}" type="presParOf" srcId="{220E5C3E-EF37-4BDE-8A60-049F80CBD703}" destId="{DA635508-1B71-4295-95B2-4315429877FB}" srcOrd="10" destOrd="0" presId="urn:microsoft.com/office/officeart/2005/8/layout/list1"/>
    <dgm:cxn modelId="{01509A1E-17C7-DF40-8EC6-08D83CC59D08}" type="presParOf" srcId="{220E5C3E-EF37-4BDE-8A60-049F80CBD703}" destId="{1FF9B9BC-19B1-4E68-98DA-85EA24163A7F}" srcOrd="11" destOrd="0" presId="urn:microsoft.com/office/officeart/2005/8/layout/list1"/>
    <dgm:cxn modelId="{B164F2E7-CB7E-E342-9BA0-2680EDF2ED43}" type="presParOf" srcId="{220E5C3E-EF37-4BDE-8A60-049F80CBD703}" destId="{3BAEC7BE-D8A3-4DB2-9A47-F9D589E87292}" srcOrd="12" destOrd="0" presId="urn:microsoft.com/office/officeart/2005/8/layout/list1"/>
    <dgm:cxn modelId="{15ADD48A-FE06-074A-9192-532A222774B2}" type="presParOf" srcId="{3BAEC7BE-D8A3-4DB2-9A47-F9D589E87292}" destId="{D35802AD-66AA-44F6-973E-5EAFB30F7727}" srcOrd="0" destOrd="0" presId="urn:microsoft.com/office/officeart/2005/8/layout/list1"/>
    <dgm:cxn modelId="{8A2E5823-D6C8-B540-BA73-EB22A4AB83DD}" type="presParOf" srcId="{3BAEC7BE-D8A3-4DB2-9A47-F9D589E87292}" destId="{D65BC80A-5C63-4530-8D7F-77739237DF21}" srcOrd="1" destOrd="0" presId="urn:microsoft.com/office/officeart/2005/8/layout/list1"/>
    <dgm:cxn modelId="{7FF89836-7525-A74C-9AE7-84F7A8BE92F2}" type="presParOf" srcId="{220E5C3E-EF37-4BDE-8A60-049F80CBD703}" destId="{57E8239A-DC57-4F79-A3BE-FD4CDAF0381E}" srcOrd="13" destOrd="0" presId="urn:microsoft.com/office/officeart/2005/8/layout/list1"/>
    <dgm:cxn modelId="{5AB14536-5C56-0B45-87C1-B91F4C5A24E8}" type="presParOf" srcId="{220E5C3E-EF37-4BDE-8A60-049F80CBD703}" destId="{A477A481-44C8-4DD7-9AC1-0441DA3F6002}"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2466A6-048D-4239-8201-EF574B822B26}" type="doc">
      <dgm:prSet loTypeId="urn:microsoft.com/office/officeart/2005/8/layout/radial6" loCatId="relationship" qsTypeId="urn:microsoft.com/office/officeart/2005/8/quickstyle/simple1" qsCatId="simple" csTypeId="urn:microsoft.com/office/officeart/2005/8/colors/colorful1#2" csCatId="colorful" phldr="1"/>
      <dgm:spPr/>
      <dgm:t>
        <a:bodyPr/>
        <a:lstStyle/>
        <a:p>
          <a:endParaRPr lang="en-US"/>
        </a:p>
      </dgm:t>
    </dgm:pt>
    <dgm:pt modelId="{CA31B9A4-B972-4AC5-BDEF-A994C6BBBF1B}">
      <dgm:prSet phldrT="[Text]"/>
      <dgm:spPr/>
      <dgm:t>
        <a:bodyPr/>
        <a:lstStyle/>
        <a:p>
          <a:r>
            <a:rPr lang="en-US" b="1" dirty="0"/>
            <a:t>Only My Values Matter</a:t>
          </a:r>
        </a:p>
      </dgm:t>
    </dgm:pt>
    <dgm:pt modelId="{D64E57AC-06CF-4F64-B630-18C8D993AEE2}" type="parTrans" cxnId="{43223F0F-C00B-4B83-B54B-1AE3673ED3DA}">
      <dgm:prSet/>
      <dgm:spPr/>
      <dgm:t>
        <a:bodyPr/>
        <a:lstStyle/>
        <a:p>
          <a:endParaRPr lang="en-US"/>
        </a:p>
      </dgm:t>
    </dgm:pt>
    <dgm:pt modelId="{540515AB-4504-495A-9FD9-C5F92CA95DCC}" type="sibTrans" cxnId="{43223F0F-C00B-4B83-B54B-1AE3673ED3DA}">
      <dgm:prSet/>
      <dgm:spPr/>
      <dgm:t>
        <a:bodyPr/>
        <a:lstStyle/>
        <a:p>
          <a:endParaRPr lang="en-US"/>
        </a:p>
      </dgm:t>
    </dgm:pt>
    <dgm:pt modelId="{4AAD004F-ADFC-47C3-8423-2D073AE15B67}">
      <dgm:prSet phldrT="[Text]" custT="1"/>
      <dgm:spPr/>
      <dgm:t>
        <a:bodyPr/>
        <a:lstStyle/>
        <a:p>
          <a:r>
            <a:rPr lang="en-US" sz="2400" b="1" dirty="0"/>
            <a:t>No matter the context</a:t>
          </a:r>
        </a:p>
      </dgm:t>
    </dgm:pt>
    <dgm:pt modelId="{9A301F9E-CF23-4BEA-991D-CA18CD444DCA}" type="parTrans" cxnId="{F557D31F-24ED-4D54-8DDA-92A5FAC37E59}">
      <dgm:prSet/>
      <dgm:spPr/>
      <dgm:t>
        <a:bodyPr/>
        <a:lstStyle/>
        <a:p>
          <a:endParaRPr lang="en-US"/>
        </a:p>
      </dgm:t>
    </dgm:pt>
    <dgm:pt modelId="{D0D1E9C0-0F1B-4112-B570-4D7199E0C7F9}" type="sibTrans" cxnId="{F557D31F-24ED-4D54-8DDA-92A5FAC37E59}">
      <dgm:prSet/>
      <dgm:spPr/>
      <dgm:t>
        <a:bodyPr/>
        <a:lstStyle/>
        <a:p>
          <a:endParaRPr lang="en-US"/>
        </a:p>
      </dgm:t>
    </dgm:pt>
    <dgm:pt modelId="{BD50CD1C-D6AF-4B49-BDDF-F883B8927BC5}">
      <dgm:prSet phldrT="[Text]" custT="1"/>
      <dgm:spPr/>
      <dgm:t>
        <a:bodyPr/>
        <a:lstStyle/>
        <a:p>
          <a:r>
            <a:rPr lang="en-US" sz="3200" b="1" dirty="0"/>
            <a:t>Others are wrong</a:t>
          </a:r>
        </a:p>
      </dgm:t>
    </dgm:pt>
    <dgm:pt modelId="{99E714E5-277B-4B2B-8169-CBF445E0389A}" type="parTrans" cxnId="{97104C82-FD99-41DA-BDF1-E34B1400EB52}">
      <dgm:prSet/>
      <dgm:spPr/>
      <dgm:t>
        <a:bodyPr/>
        <a:lstStyle/>
        <a:p>
          <a:endParaRPr lang="en-US"/>
        </a:p>
      </dgm:t>
    </dgm:pt>
    <dgm:pt modelId="{3C1A8BAF-5028-4D4C-838B-8F9242E75749}" type="sibTrans" cxnId="{97104C82-FD99-41DA-BDF1-E34B1400EB52}">
      <dgm:prSet/>
      <dgm:spPr/>
      <dgm:t>
        <a:bodyPr/>
        <a:lstStyle/>
        <a:p>
          <a:endParaRPr lang="en-US"/>
        </a:p>
      </dgm:t>
    </dgm:pt>
    <dgm:pt modelId="{D53BBCDB-392F-46C7-849C-83168474967C}">
      <dgm:prSet phldrT="[Text]" custT="1"/>
      <dgm:spPr/>
      <dgm:t>
        <a:bodyPr/>
        <a:lstStyle/>
        <a:p>
          <a:r>
            <a:rPr lang="en-US" sz="3200" b="1" dirty="0"/>
            <a:t>End of story</a:t>
          </a:r>
        </a:p>
      </dgm:t>
    </dgm:pt>
    <dgm:pt modelId="{E8A5B14C-5171-4134-A8C5-CD96444717E5}" type="parTrans" cxnId="{FA7B24F5-638D-4A16-AA77-6C15D75F94F9}">
      <dgm:prSet/>
      <dgm:spPr/>
      <dgm:t>
        <a:bodyPr/>
        <a:lstStyle/>
        <a:p>
          <a:endParaRPr lang="en-US"/>
        </a:p>
      </dgm:t>
    </dgm:pt>
    <dgm:pt modelId="{9A358C37-CF33-4B18-BF0F-52585958E882}" type="sibTrans" cxnId="{FA7B24F5-638D-4A16-AA77-6C15D75F94F9}">
      <dgm:prSet/>
      <dgm:spPr/>
      <dgm:t>
        <a:bodyPr/>
        <a:lstStyle/>
        <a:p>
          <a:endParaRPr lang="en-US"/>
        </a:p>
      </dgm:t>
    </dgm:pt>
    <dgm:pt modelId="{A1C479DD-D417-4037-8F45-57154820696C}">
      <dgm:prSet phldrT="[Text]" custT="1"/>
      <dgm:spPr/>
      <dgm:t>
        <a:bodyPr/>
        <a:lstStyle/>
        <a:p>
          <a:r>
            <a:rPr lang="en-US" sz="4400" b="1" dirty="0"/>
            <a:t>I am right</a:t>
          </a:r>
        </a:p>
      </dgm:t>
    </dgm:pt>
    <dgm:pt modelId="{3021E6CA-EE7C-458B-B20E-44FEBFA5D7CC}" type="parTrans" cxnId="{F4E597C7-DC63-4570-AA2D-51B39EA05746}">
      <dgm:prSet/>
      <dgm:spPr/>
      <dgm:t>
        <a:bodyPr/>
        <a:lstStyle/>
        <a:p>
          <a:endParaRPr lang="en-US"/>
        </a:p>
      </dgm:t>
    </dgm:pt>
    <dgm:pt modelId="{D2144B28-EBAF-42B5-BCCD-6F296E13AF77}" type="sibTrans" cxnId="{F4E597C7-DC63-4570-AA2D-51B39EA05746}">
      <dgm:prSet/>
      <dgm:spPr/>
      <dgm:t>
        <a:bodyPr/>
        <a:lstStyle/>
        <a:p>
          <a:endParaRPr lang="en-US"/>
        </a:p>
      </dgm:t>
    </dgm:pt>
    <dgm:pt modelId="{217AEB8B-90D0-4ABF-B503-E64DAAC297CE}" type="pres">
      <dgm:prSet presAssocID="{B42466A6-048D-4239-8201-EF574B822B26}" presName="Name0" presStyleCnt="0">
        <dgm:presLayoutVars>
          <dgm:chMax val="1"/>
          <dgm:dir/>
          <dgm:animLvl val="ctr"/>
          <dgm:resizeHandles val="exact"/>
        </dgm:presLayoutVars>
      </dgm:prSet>
      <dgm:spPr/>
    </dgm:pt>
    <dgm:pt modelId="{604AD335-16B2-4EF7-BAAE-1938FEF37092}" type="pres">
      <dgm:prSet presAssocID="{CA31B9A4-B972-4AC5-BDEF-A994C6BBBF1B}" presName="centerShape" presStyleLbl="node0" presStyleIdx="0" presStyleCnt="1" custScaleX="123568" custScaleY="120697" custLinFactNeighborX="-297" custLinFactNeighborY="-24"/>
      <dgm:spPr/>
    </dgm:pt>
    <dgm:pt modelId="{BEE3D41B-B497-475C-AECE-0C471C4A94AD}" type="pres">
      <dgm:prSet presAssocID="{4AAD004F-ADFC-47C3-8423-2D073AE15B67}" presName="node" presStyleLbl="node1" presStyleIdx="0" presStyleCnt="4" custScaleX="112974" custScaleY="128605">
        <dgm:presLayoutVars>
          <dgm:bulletEnabled val="1"/>
        </dgm:presLayoutVars>
      </dgm:prSet>
      <dgm:spPr/>
    </dgm:pt>
    <dgm:pt modelId="{130E6F9B-E189-4708-AB9D-D68E0D59EAED}" type="pres">
      <dgm:prSet presAssocID="{4AAD004F-ADFC-47C3-8423-2D073AE15B67}" presName="dummy" presStyleCnt="0"/>
      <dgm:spPr/>
    </dgm:pt>
    <dgm:pt modelId="{D7FA51AE-8EF0-4810-A530-A8BADD89DB3D}" type="pres">
      <dgm:prSet presAssocID="{D0D1E9C0-0F1B-4112-B570-4D7199E0C7F9}" presName="sibTrans" presStyleLbl="sibTrans2D1" presStyleIdx="0" presStyleCnt="4"/>
      <dgm:spPr/>
    </dgm:pt>
    <dgm:pt modelId="{85B8F119-6529-43C9-9764-7E5855CDA245}" type="pres">
      <dgm:prSet presAssocID="{BD50CD1C-D6AF-4B49-BDDF-F883B8927BC5}" presName="node" presStyleLbl="node1" presStyleIdx="1" presStyleCnt="4" custScaleX="127363" custScaleY="130707">
        <dgm:presLayoutVars>
          <dgm:bulletEnabled val="1"/>
        </dgm:presLayoutVars>
      </dgm:prSet>
      <dgm:spPr/>
    </dgm:pt>
    <dgm:pt modelId="{01C852ED-33B9-441B-BEC6-EA33AE5EC371}" type="pres">
      <dgm:prSet presAssocID="{BD50CD1C-D6AF-4B49-BDDF-F883B8927BC5}" presName="dummy" presStyleCnt="0"/>
      <dgm:spPr/>
    </dgm:pt>
    <dgm:pt modelId="{739DCA34-8718-4340-9192-08F3E07301C4}" type="pres">
      <dgm:prSet presAssocID="{3C1A8BAF-5028-4D4C-838B-8F9242E75749}" presName="sibTrans" presStyleLbl="sibTrans2D1" presStyleIdx="1" presStyleCnt="4"/>
      <dgm:spPr/>
    </dgm:pt>
    <dgm:pt modelId="{AE784470-ACF2-4EC9-8788-D993E4384049}" type="pres">
      <dgm:prSet presAssocID="{D53BBCDB-392F-46C7-849C-83168474967C}" presName="node" presStyleLbl="node1" presStyleIdx="2" presStyleCnt="4" custScaleX="115763" custScaleY="132015">
        <dgm:presLayoutVars>
          <dgm:bulletEnabled val="1"/>
        </dgm:presLayoutVars>
      </dgm:prSet>
      <dgm:spPr/>
    </dgm:pt>
    <dgm:pt modelId="{0ACD6EE5-7BD1-4C24-A4B4-EED2EAF81049}" type="pres">
      <dgm:prSet presAssocID="{D53BBCDB-392F-46C7-849C-83168474967C}" presName="dummy" presStyleCnt="0"/>
      <dgm:spPr/>
    </dgm:pt>
    <dgm:pt modelId="{C0DBC9F1-9515-47D1-A080-1EC9505AD1B9}" type="pres">
      <dgm:prSet presAssocID="{9A358C37-CF33-4B18-BF0F-52585958E882}" presName="sibTrans" presStyleLbl="sibTrans2D1" presStyleIdx="2" presStyleCnt="4"/>
      <dgm:spPr/>
    </dgm:pt>
    <dgm:pt modelId="{125D55DC-7748-4103-8F0D-808C7E48B6AA}" type="pres">
      <dgm:prSet presAssocID="{A1C479DD-D417-4037-8F45-57154820696C}" presName="node" presStyleLbl="node1" presStyleIdx="3" presStyleCnt="4" custScaleX="124574" custScaleY="130707">
        <dgm:presLayoutVars>
          <dgm:bulletEnabled val="1"/>
        </dgm:presLayoutVars>
      </dgm:prSet>
      <dgm:spPr/>
    </dgm:pt>
    <dgm:pt modelId="{E2780209-13BF-4193-A3FE-C9FE419605DD}" type="pres">
      <dgm:prSet presAssocID="{A1C479DD-D417-4037-8F45-57154820696C}" presName="dummy" presStyleCnt="0"/>
      <dgm:spPr/>
    </dgm:pt>
    <dgm:pt modelId="{3BED4ACF-F74A-45E1-A745-6C9C0F1F5DF7}" type="pres">
      <dgm:prSet presAssocID="{D2144B28-EBAF-42B5-BCCD-6F296E13AF77}" presName="sibTrans" presStyleLbl="sibTrans2D1" presStyleIdx="3" presStyleCnt="4"/>
      <dgm:spPr/>
    </dgm:pt>
  </dgm:ptLst>
  <dgm:cxnLst>
    <dgm:cxn modelId="{43AF6C05-F598-E64A-BBB2-A19B0D7FBD8B}" type="presOf" srcId="{D53BBCDB-392F-46C7-849C-83168474967C}" destId="{AE784470-ACF2-4EC9-8788-D993E4384049}" srcOrd="0" destOrd="0" presId="urn:microsoft.com/office/officeart/2005/8/layout/radial6"/>
    <dgm:cxn modelId="{43223F0F-C00B-4B83-B54B-1AE3673ED3DA}" srcId="{B42466A6-048D-4239-8201-EF574B822B26}" destId="{CA31B9A4-B972-4AC5-BDEF-A994C6BBBF1B}" srcOrd="0" destOrd="0" parTransId="{D64E57AC-06CF-4F64-B630-18C8D993AEE2}" sibTransId="{540515AB-4504-495A-9FD9-C5F92CA95DCC}"/>
    <dgm:cxn modelId="{ACF95310-839D-D445-8F77-E87AAF4C231B}" type="presOf" srcId="{3C1A8BAF-5028-4D4C-838B-8F9242E75749}" destId="{739DCA34-8718-4340-9192-08F3E07301C4}" srcOrd="0" destOrd="0" presId="urn:microsoft.com/office/officeart/2005/8/layout/radial6"/>
    <dgm:cxn modelId="{F557D31F-24ED-4D54-8DDA-92A5FAC37E59}" srcId="{CA31B9A4-B972-4AC5-BDEF-A994C6BBBF1B}" destId="{4AAD004F-ADFC-47C3-8423-2D073AE15B67}" srcOrd="0" destOrd="0" parTransId="{9A301F9E-CF23-4BEA-991D-CA18CD444DCA}" sibTransId="{D0D1E9C0-0F1B-4112-B570-4D7199E0C7F9}"/>
    <dgm:cxn modelId="{FF7F1D5C-6944-2742-9BEF-A1BC7606C81F}" type="presOf" srcId="{A1C479DD-D417-4037-8F45-57154820696C}" destId="{125D55DC-7748-4103-8F0D-808C7E48B6AA}" srcOrd="0" destOrd="0" presId="urn:microsoft.com/office/officeart/2005/8/layout/radial6"/>
    <dgm:cxn modelId="{2F7C7354-0D78-E740-9D4A-63524B25869D}" type="presOf" srcId="{D0D1E9C0-0F1B-4112-B570-4D7199E0C7F9}" destId="{D7FA51AE-8EF0-4810-A530-A8BADD89DB3D}" srcOrd="0" destOrd="0" presId="urn:microsoft.com/office/officeart/2005/8/layout/radial6"/>
    <dgm:cxn modelId="{97104C82-FD99-41DA-BDF1-E34B1400EB52}" srcId="{CA31B9A4-B972-4AC5-BDEF-A994C6BBBF1B}" destId="{BD50CD1C-D6AF-4B49-BDDF-F883B8927BC5}" srcOrd="1" destOrd="0" parTransId="{99E714E5-277B-4B2B-8169-CBF445E0389A}" sibTransId="{3C1A8BAF-5028-4D4C-838B-8F9242E75749}"/>
    <dgm:cxn modelId="{238E8F85-9318-E841-87AD-DA6DC6003B6C}" type="presOf" srcId="{B42466A6-048D-4239-8201-EF574B822B26}" destId="{217AEB8B-90D0-4ABF-B503-E64DAAC297CE}" srcOrd="0" destOrd="0" presId="urn:microsoft.com/office/officeart/2005/8/layout/radial6"/>
    <dgm:cxn modelId="{79C6ECBC-F3FF-2A43-AF6C-89CBF817F7C0}" type="presOf" srcId="{9A358C37-CF33-4B18-BF0F-52585958E882}" destId="{C0DBC9F1-9515-47D1-A080-1EC9505AD1B9}" srcOrd="0" destOrd="0" presId="urn:microsoft.com/office/officeart/2005/8/layout/radial6"/>
    <dgm:cxn modelId="{F4E597C7-DC63-4570-AA2D-51B39EA05746}" srcId="{CA31B9A4-B972-4AC5-BDEF-A994C6BBBF1B}" destId="{A1C479DD-D417-4037-8F45-57154820696C}" srcOrd="3" destOrd="0" parTransId="{3021E6CA-EE7C-458B-B20E-44FEBFA5D7CC}" sibTransId="{D2144B28-EBAF-42B5-BCCD-6F296E13AF77}"/>
    <dgm:cxn modelId="{4E78C9D6-67BD-1B47-81DF-A11FDC5C35F3}" type="presOf" srcId="{D2144B28-EBAF-42B5-BCCD-6F296E13AF77}" destId="{3BED4ACF-F74A-45E1-A745-6C9C0F1F5DF7}" srcOrd="0" destOrd="0" presId="urn:microsoft.com/office/officeart/2005/8/layout/radial6"/>
    <dgm:cxn modelId="{3F827CD7-288A-4845-8AAD-25005D9DE8F0}" type="presOf" srcId="{4AAD004F-ADFC-47C3-8423-2D073AE15B67}" destId="{BEE3D41B-B497-475C-AECE-0C471C4A94AD}" srcOrd="0" destOrd="0" presId="urn:microsoft.com/office/officeart/2005/8/layout/radial6"/>
    <dgm:cxn modelId="{C2FC28DE-1210-624A-BDE7-0B9A3D63C5F2}" type="presOf" srcId="{BD50CD1C-D6AF-4B49-BDDF-F883B8927BC5}" destId="{85B8F119-6529-43C9-9764-7E5855CDA245}" srcOrd="0" destOrd="0" presId="urn:microsoft.com/office/officeart/2005/8/layout/radial6"/>
    <dgm:cxn modelId="{5BF76AF3-29C2-A048-9283-FC44B32759E0}" type="presOf" srcId="{CA31B9A4-B972-4AC5-BDEF-A994C6BBBF1B}" destId="{604AD335-16B2-4EF7-BAAE-1938FEF37092}" srcOrd="0" destOrd="0" presId="urn:microsoft.com/office/officeart/2005/8/layout/radial6"/>
    <dgm:cxn modelId="{FA7B24F5-638D-4A16-AA77-6C15D75F94F9}" srcId="{CA31B9A4-B972-4AC5-BDEF-A994C6BBBF1B}" destId="{D53BBCDB-392F-46C7-849C-83168474967C}" srcOrd="2" destOrd="0" parTransId="{E8A5B14C-5171-4134-A8C5-CD96444717E5}" sibTransId="{9A358C37-CF33-4B18-BF0F-52585958E882}"/>
    <dgm:cxn modelId="{95217D30-A91B-AE41-A8D3-66FDD707D07E}" type="presParOf" srcId="{217AEB8B-90D0-4ABF-B503-E64DAAC297CE}" destId="{604AD335-16B2-4EF7-BAAE-1938FEF37092}" srcOrd="0" destOrd="0" presId="urn:microsoft.com/office/officeart/2005/8/layout/radial6"/>
    <dgm:cxn modelId="{F1688BCD-539A-8D4D-8E5F-C3019BFFC745}" type="presParOf" srcId="{217AEB8B-90D0-4ABF-B503-E64DAAC297CE}" destId="{BEE3D41B-B497-475C-AECE-0C471C4A94AD}" srcOrd="1" destOrd="0" presId="urn:microsoft.com/office/officeart/2005/8/layout/radial6"/>
    <dgm:cxn modelId="{228FF348-FF3E-BD49-9366-0F3574BFF152}" type="presParOf" srcId="{217AEB8B-90D0-4ABF-B503-E64DAAC297CE}" destId="{130E6F9B-E189-4708-AB9D-D68E0D59EAED}" srcOrd="2" destOrd="0" presId="urn:microsoft.com/office/officeart/2005/8/layout/radial6"/>
    <dgm:cxn modelId="{02AC1F50-8351-FB4E-82E6-3551F9313FB6}" type="presParOf" srcId="{217AEB8B-90D0-4ABF-B503-E64DAAC297CE}" destId="{D7FA51AE-8EF0-4810-A530-A8BADD89DB3D}" srcOrd="3" destOrd="0" presId="urn:microsoft.com/office/officeart/2005/8/layout/radial6"/>
    <dgm:cxn modelId="{AFD86917-60D7-474F-8096-220C7C609F03}" type="presParOf" srcId="{217AEB8B-90D0-4ABF-B503-E64DAAC297CE}" destId="{85B8F119-6529-43C9-9764-7E5855CDA245}" srcOrd="4" destOrd="0" presId="urn:microsoft.com/office/officeart/2005/8/layout/radial6"/>
    <dgm:cxn modelId="{7F28053F-1EC0-F24C-8E2F-EBA65EDA522C}" type="presParOf" srcId="{217AEB8B-90D0-4ABF-B503-E64DAAC297CE}" destId="{01C852ED-33B9-441B-BEC6-EA33AE5EC371}" srcOrd="5" destOrd="0" presId="urn:microsoft.com/office/officeart/2005/8/layout/radial6"/>
    <dgm:cxn modelId="{4E6C2C79-72C1-C04C-8419-117D4779EA89}" type="presParOf" srcId="{217AEB8B-90D0-4ABF-B503-E64DAAC297CE}" destId="{739DCA34-8718-4340-9192-08F3E07301C4}" srcOrd="6" destOrd="0" presId="urn:microsoft.com/office/officeart/2005/8/layout/radial6"/>
    <dgm:cxn modelId="{A56AF4CA-E9B1-C143-A364-149130AD0271}" type="presParOf" srcId="{217AEB8B-90D0-4ABF-B503-E64DAAC297CE}" destId="{AE784470-ACF2-4EC9-8788-D993E4384049}" srcOrd="7" destOrd="0" presId="urn:microsoft.com/office/officeart/2005/8/layout/radial6"/>
    <dgm:cxn modelId="{AE0EB3C6-A9FE-3A4C-B8FA-38A4A732464C}" type="presParOf" srcId="{217AEB8B-90D0-4ABF-B503-E64DAAC297CE}" destId="{0ACD6EE5-7BD1-4C24-A4B4-EED2EAF81049}" srcOrd="8" destOrd="0" presId="urn:microsoft.com/office/officeart/2005/8/layout/radial6"/>
    <dgm:cxn modelId="{66E9E65B-F4F5-CC44-9AB1-DB5BD8682FB2}" type="presParOf" srcId="{217AEB8B-90D0-4ABF-B503-E64DAAC297CE}" destId="{C0DBC9F1-9515-47D1-A080-1EC9505AD1B9}" srcOrd="9" destOrd="0" presId="urn:microsoft.com/office/officeart/2005/8/layout/radial6"/>
    <dgm:cxn modelId="{73D39729-708F-F143-A712-A4A7AE4AF77D}" type="presParOf" srcId="{217AEB8B-90D0-4ABF-B503-E64DAAC297CE}" destId="{125D55DC-7748-4103-8F0D-808C7E48B6AA}" srcOrd="10" destOrd="0" presId="urn:microsoft.com/office/officeart/2005/8/layout/radial6"/>
    <dgm:cxn modelId="{C7DA37B2-95E0-FE47-B5E8-48A814544B52}" type="presParOf" srcId="{217AEB8B-90D0-4ABF-B503-E64DAAC297CE}" destId="{E2780209-13BF-4193-A3FE-C9FE419605DD}" srcOrd="11" destOrd="0" presId="urn:microsoft.com/office/officeart/2005/8/layout/radial6"/>
    <dgm:cxn modelId="{663DDDF6-F7C9-8F4F-B28A-65A71345BE4B}" type="presParOf" srcId="{217AEB8B-90D0-4ABF-B503-E64DAAC297CE}" destId="{3BED4ACF-F74A-45E1-A745-6C9C0F1F5DF7}"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FCDAD4-3C41-41D6-851E-1CFDC9381E3A}" type="doc">
      <dgm:prSet loTypeId="urn:microsoft.com/office/officeart/2005/8/layout/hList7#1" loCatId="list" qsTypeId="urn:microsoft.com/office/officeart/2005/8/quickstyle/simple1" qsCatId="simple" csTypeId="urn:microsoft.com/office/officeart/2005/8/colors/colorful1#3" csCatId="colorful" phldr="1"/>
      <dgm:spPr/>
    </dgm:pt>
    <dgm:pt modelId="{8BB3F130-16ED-4EF9-B9A2-86C84E91514C}">
      <dgm:prSet phldrT="[Text]"/>
      <dgm:spPr/>
      <dgm:t>
        <a:bodyPr/>
        <a:lstStyle/>
        <a:p>
          <a:r>
            <a:rPr lang="en-US" dirty="0"/>
            <a:t>Relativism</a:t>
          </a:r>
        </a:p>
      </dgm:t>
    </dgm:pt>
    <dgm:pt modelId="{9666B7DB-B066-4E7D-B625-77C7A06499CF}" type="parTrans" cxnId="{F37F249D-9AAC-4E3B-BA2E-31F9B3726368}">
      <dgm:prSet/>
      <dgm:spPr/>
      <dgm:t>
        <a:bodyPr/>
        <a:lstStyle/>
        <a:p>
          <a:endParaRPr lang="en-US"/>
        </a:p>
      </dgm:t>
    </dgm:pt>
    <dgm:pt modelId="{6D167D9B-CEB4-4AC3-A3F3-D9D48DD6667C}" type="sibTrans" cxnId="{F37F249D-9AAC-4E3B-BA2E-31F9B3726368}">
      <dgm:prSet/>
      <dgm:spPr/>
      <dgm:t>
        <a:bodyPr/>
        <a:lstStyle/>
        <a:p>
          <a:endParaRPr lang="en-US"/>
        </a:p>
      </dgm:t>
    </dgm:pt>
    <dgm:pt modelId="{6B012B3A-9EA1-4449-9EFA-BB93C09A02F9}">
      <dgm:prSet phldrT="[Text]"/>
      <dgm:spPr/>
      <dgm:t>
        <a:bodyPr/>
        <a:lstStyle/>
        <a:p>
          <a:r>
            <a:rPr lang="en-US" dirty="0" err="1"/>
            <a:t>Principalism</a:t>
          </a:r>
          <a:endParaRPr lang="en-US" dirty="0"/>
        </a:p>
      </dgm:t>
    </dgm:pt>
    <dgm:pt modelId="{E5C4FD9F-07A5-4B3E-889D-4977A9D7F881}" type="parTrans" cxnId="{E38D5D96-93D6-46B9-B287-C60393419CEE}">
      <dgm:prSet/>
      <dgm:spPr/>
      <dgm:t>
        <a:bodyPr/>
        <a:lstStyle/>
        <a:p>
          <a:endParaRPr lang="en-US"/>
        </a:p>
      </dgm:t>
    </dgm:pt>
    <dgm:pt modelId="{C6F732D6-7431-4559-AC88-E435D939E7CE}" type="sibTrans" cxnId="{E38D5D96-93D6-46B9-B287-C60393419CEE}">
      <dgm:prSet/>
      <dgm:spPr/>
      <dgm:t>
        <a:bodyPr/>
        <a:lstStyle/>
        <a:p>
          <a:endParaRPr lang="en-US"/>
        </a:p>
      </dgm:t>
    </dgm:pt>
    <dgm:pt modelId="{60D150AB-D7FF-4EDD-9854-95886554BE5A}">
      <dgm:prSet phldrT="[Text]"/>
      <dgm:spPr/>
      <dgm:t>
        <a:bodyPr/>
        <a:lstStyle/>
        <a:p>
          <a:r>
            <a:rPr lang="en-US" dirty="0"/>
            <a:t>Ethnocentrism</a:t>
          </a:r>
        </a:p>
      </dgm:t>
    </dgm:pt>
    <dgm:pt modelId="{F9070E50-F771-4909-B138-9957E0D8039B}" type="parTrans" cxnId="{36E5FB42-86B9-4ECA-A515-BB126AED149A}">
      <dgm:prSet/>
      <dgm:spPr/>
      <dgm:t>
        <a:bodyPr/>
        <a:lstStyle/>
        <a:p>
          <a:endParaRPr lang="en-US"/>
        </a:p>
      </dgm:t>
    </dgm:pt>
    <dgm:pt modelId="{59FF6A45-BC46-4400-BDED-DAC25A195E63}" type="sibTrans" cxnId="{36E5FB42-86B9-4ECA-A515-BB126AED149A}">
      <dgm:prSet/>
      <dgm:spPr/>
      <dgm:t>
        <a:bodyPr/>
        <a:lstStyle/>
        <a:p>
          <a:endParaRPr lang="en-US"/>
        </a:p>
      </dgm:t>
    </dgm:pt>
    <dgm:pt modelId="{D558A4DA-8A86-407D-867C-948F165F6C24}" type="pres">
      <dgm:prSet presAssocID="{C5FCDAD4-3C41-41D6-851E-1CFDC9381E3A}" presName="Name0" presStyleCnt="0">
        <dgm:presLayoutVars>
          <dgm:dir/>
          <dgm:resizeHandles val="exact"/>
        </dgm:presLayoutVars>
      </dgm:prSet>
      <dgm:spPr/>
    </dgm:pt>
    <dgm:pt modelId="{097E0ADD-0A2B-46C3-9C99-F40CCD140DEF}" type="pres">
      <dgm:prSet presAssocID="{C5FCDAD4-3C41-41D6-851E-1CFDC9381E3A}" presName="fgShape" presStyleLbl="fgShp" presStyleIdx="0" presStyleCnt="1"/>
      <dgm:spPr/>
    </dgm:pt>
    <dgm:pt modelId="{2A3894A0-5EDC-49BD-9975-BC8E5B9DF427}" type="pres">
      <dgm:prSet presAssocID="{C5FCDAD4-3C41-41D6-851E-1CFDC9381E3A}" presName="linComp" presStyleCnt="0"/>
      <dgm:spPr/>
    </dgm:pt>
    <dgm:pt modelId="{D1119C8E-96C0-4700-91AD-B46D0B321687}" type="pres">
      <dgm:prSet presAssocID="{8BB3F130-16ED-4EF9-B9A2-86C84E91514C}" presName="compNode" presStyleCnt="0"/>
      <dgm:spPr/>
    </dgm:pt>
    <dgm:pt modelId="{ADC150F5-D5A3-4171-AE4A-E28218DBB317}" type="pres">
      <dgm:prSet presAssocID="{8BB3F130-16ED-4EF9-B9A2-86C84E91514C}" presName="bkgdShape" presStyleLbl="node1" presStyleIdx="0" presStyleCnt="3"/>
      <dgm:spPr/>
    </dgm:pt>
    <dgm:pt modelId="{D77DC16F-136A-4BF8-827E-43546962C374}" type="pres">
      <dgm:prSet presAssocID="{8BB3F130-16ED-4EF9-B9A2-86C84E91514C}" presName="nodeTx" presStyleLbl="node1" presStyleIdx="0" presStyleCnt="3">
        <dgm:presLayoutVars>
          <dgm:bulletEnabled val="1"/>
        </dgm:presLayoutVars>
      </dgm:prSet>
      <dgm:spPr/>
    </dgm:pt>
    <dgm:pt modelId="{3F0AB5FF-AEAF-45F9-9649-07C3FB7FE13E}" type="pres">
      <dgm:prSet presAssocID="{8BB3F130-16ED-4EF9-B9A2-86C84E91514C}" presName="invisiNode" presStyleLbl="node1" presStyleIdx="0" presStyleCnt="3"/>
      <dgm:spPr/>
    </dgm:pt>
    <dgm:pt modelId="{5004B144-ADC0-46F4-841B-E38C51AAAA3E}" type="pres">
      <dgm:prSet presAssocID="{8BB3F130-16ED-4EF9-B9A2-86C84E91514C}" presName="imagNode" presStyleLbl="fgImgPlace1" presStyleIdx="0" presStyleCnt="3"/>
      <dgm:spPr/>
    </dgm:pt>
    <dgm:pt modelId="{68F85155-CB85-4C4F-BB87-1E61747E4ED5}" type="pres">
      <dgm:prSet presAssocID="{6D167D9B-CEB4-4AC3-A3F3-D9D48DD6667C}" presName="sibTrans" presStyleLbl="sibTrans2D1" presStyleIdx="0" presStyleCnt="0"/>
      <dgm:spPr/>
    </dgm:pt>
    <dgm:pt modelId="{C2AB1437-B1BE-43C7-BF5C-7DEF08F1FE2E}" type="pres">
      <dgm:prSet presAssocID="{6B012B3A-9EA1-4449-9EFA-BB93C09A02F9}" presName="compNode" presStyleCnt="0"/>
      <dgm:spPr/>
    </dgm:pt>
    <dgm:pt modelId="{AD2543F1-DC78-458B-9A6F-CB737C52AA6A}" type="pres">
      <dgm:prSet presAssocID="{6B012B3A-9EA1-4449-9EFA-BB93C09A02F9}" presName="bkgdShape" presStyleLbl="node1" presStyleIdx="1" presStyleCnt="3"/>
      <dgm:spPr/>
    </dgm:pt>
    <dgm:pt modelId="{FB039CFF-8F83-47CF-9CBA-47E4A8D33037}" type="pres">
      <dgm:prSet presAssocID="{6B012B3A-9EA1-4449-9EFA-BB93C09A02F9}" presName="nodeTx" presStyleLbl="node1" presStyleIdx="1" presStyleCnt="3">
        <dgm:presLayoutVars>
          <dgm:bulletEnabled val="1"/>
        </dgm:presLayoutVars>
      </dgm:prSet>
      <dgm:spPr/>
    </dgm:pt>
    <dgm:pt modelId="{2873F875-FDD1-4999-A02D-BB40CC58AEFC}" type="pres">
      <dgm:prSet presAssocID="{6B012B3A-9EA1-4449-9EFA-BB93C09A02F9}" presName="invisiNode" presStyleLbl="node1" presStyleIdx="1" presStyleCnt="3"/>
      <dgm:spPr/>
    </dgm:pt>
    <dgm:pt modelId="{5A4796AF-9F9A-4A42-8414-F545F7E9E55D}" type="pres">
      <dgm:prSet presAssocID="{6B012B3A-9EA1-4449-9EFA-BB93C09A02F9}" presName="imagNode" presStyleLbl="fgImgPlace1" presStyleIdx="1" presStyleCnt="3"/>
      <dgm:spPr/>
    </dgm:pt>
    <dgm:pt modelId="{AFDF1DC1-68B1-4E38-B746-084CC7CD7730}" type="pres">
      <dgm:prSet presAssocID="{C6F732D6-7431-4559-AC88-E435D939E7CE}" presName="sibTrans" presStyleLbl="sibTrans2D1" presStyleIdx="0" presStyleCnt="0"/>
      <dgm:spPr/>
    </dgm:pt>
    <dgm:pt modelId="{55C212CE-D3F0-4421-A626-CDFDAD3E5C01}" type="pres">
      <dgm:prSet presAssocID="{60D150AB-D7FF-4EDD-9854-95886554BE5A}" presName="compNode" presStyleCnt="0"/>
      <dgm:spPr/>
    </dgm:pt>
    <dgm:pt modelId="{92782DF5-79D4-4D5A-A907-A6BF9A370AEB}" type="pres">
      <dgm:prSet presAssocID="{60D150AB-D7FF-4EDD-9854-95886554BE5A}" presName="bkgdShape" presStyleLbl="node1" presStyleIdx="2" presStyleCnt="3"/>
      <dgm:spPr/>
    </dgm:pt>
    <dgm:pt modelId="{9E5AC8A1-E484-4415-8899-97E1E4506D89}" type="pres">
      <dgm:prSet presAssocID="{60D150AB-D7FF-4EDD-9854-95886554BE5A}" presName="nodeTx" presStyleLbl="node1" presStyleIdx="2" presStyleCnt="3">
        <dgm:presLayoutVars>
          <dgm:bulletEnabled val="1"/>
        </dgm:presLayoutVars>
      </dgm:prSet>
      <dgm:spPr/>
    </dgm:pt>
    <dgm:pt modelId="{B5C6911F-4EF6-4B5A-862E-A778D3DDB157}" type="pres">
      <dgm:prSet presAssocID="{60D150AB-D7FF-4EDD-9854-95886554BE5A}" presName="invisiNode" presStyleLbl="node1" presStyleIdx="2" presStyleCnt="3"/>
      <dgm:spPr/>
    </dgm:pt>
    <dgm:pt modelId="{D31AE47E-3336-4A3F-BF9B-10B80F0D9F71}" type="pres">
      <dgm:prSet presAssocID="{60D150AB-D7FF-4EDD-9854-95886554BE5A}" presName="imagNode" presStyleLbl="fgImgPlace1" presStyleIdx="2" presStyleCnt="3"/>
      <dgm:spPr/>
    </dgm:pt>
  </dgm:ptLst>
  <dgm:cxnLst>
    <dgm:cxn modelId="{5AD17B23-20B7-2F4E-8E8C-E10AD465CE8B}" type="presOf" srcId="{8BB3F130-16ED-4EF9-B9A2-86C84E91514C}" destId="{ADC150F5-D5A3-4171-AE4A-E28218DBB317}" srcOrd="0" destOrd="0" presId="urn:microsoft.com/office/officeart/2005/8/layout/hList7#1"/>
    <dgm:cxn modelId="{D43BBA29-5D2D-F840-BD36-18F7734F34A8}" type="presOf" srcId="{8BB3F130-16ED-4EF9-B9A2-86C84E91514C}" destId="{D77DC16F-136A-4BF8-827E-43546962C374}" srcOrd="1" destOrd="0" presId="urn:microsoft.com/office/officeart/2005/8/layout/hList7#1"/>
    <dgm:cxn modelId="{36E5FB42-86B9-4ECA-A515-BB126AED149A}" srcId="{C5FCDAD4-3C41-41D6-851E-1CFDC9381E3A}" destId="{60D150AB-D7FF-4EDD-9854-95886554BE5A}" srcOrd="2" destOrd="0" parTransId="{F9070E50-F771-4909-B138-9957E0D8039B}" sibTransId="{59FF6A45-BC46-4400-BDED-DAC25A195E63}"/>
    <dgm:cxn modelId="{547D9746-D266-A34C-AC99-68C55D16337F}" type="presOf" srcId="{6B012B3A-9EA1-4449-9EFA-BB93C09A02F9}" destId="{AD2543F1-DC78-458B-9A6F-CB737C52AA6A}" srcOrd="0" destOrd="0" presId="urn:microsoft.com/office/officeart/2005/8/layout/hList7#1"/>
    <dgm:cxn modelId="{410C9A56-E2F5-C54F-B61B-AC312F51BD4E}" type="presOf" srcId="{60D150AB-D7FF-4EDD-9854-95886554BE5A}" destId="{92782DF5-79D4-4D5A-A907-A6BF9A370AEB}" srcOrd="0" destOrd="0" presId="urn:microsoft.com/office/officeart/2005/8/layout/hList7#1"/>
    <dgm:cxn modelId="{E38D5D96-93D6-46B9-B287-C60393419CEE}" srcId="{C5FCDAD4-3C41-41D6-851E-1CFDC9381E3A}" destId="{6B012B3A-9EA1-4449-9EFA-BB93C09A02F9}" srcOrd="1" destOrd="0" parTransId="{E5C4FD9F-07A5-4B3E-889D-4977A9D7F881}" sibTransId="{C6F732D6-7431-4559-AC88-E435D939E7CE}"/>
    <dgm:cxn modelId="{FF740F99-5271-B44C-9FF7-980ACD3694CF}" type="presOf" srcId="{60D150AB-D7FF-4EDD-9854-95886554BE5A}" destId="{9E5AC8A1-E484-4415-8899-97E1E4506D89}" srcOrd="1" destOrd="0" presId="urn:microsoft.com/office/officeart/2005/8/layout/hList7#1"/>
    <dgm:cxn modelId="{F37F249D-9AAC-4E3B-BA2E-31F9B3726368}" srcId="{C5FCDAD4-3C41-41D6-851E-1CFDC9381E3A}" destId="{8BB3F130-16ED-4EF9-B9A2-86C84E91514C}" srcOrd="0" destOrd="0" parTransId="{9666B7DB-B066-4E7D-B625-77C7A06499CF}" sibTransId="{6D167D9B-CEB4-4AC3-A3F3-D9D48DD6667C}"/>
    <dgm:cxn modelId="{0101B79D-8AAB-2641-9376-FBE9AC18120A}" type="presOf" srcId="{6D167D9B-CEB4-4AC3-A3F3-D9D48DD6667C}" destId="{68F85155-CB85-4C4F-BB87-1E61747E4ED5}" srcOrd="0" destOrd="0" presId="urn:microsoft.com/office/officeart/2005/8/layout/hList7#1"/>
    <dgm:cxn modelId="{3E9C74A2-6B69-8B47-BD44-E4F375BF562E}" type="presOf" srcId="{C6F732D6-7431-4559-AC88-E435D939E7CE}" destId="{AFDF1DC1-68B1-4E38-B746-084CC7CD7730}" srcOrd="0" destOrd="0" presId="urn:microsoft.com/office/officeart/2005/8/layout/hList7#1"/>
    <dgm:cxn modelId="{F007A9B3-D371-244F-AF26-DF1CEB328560}" type="presOf" srcId="{C5FCDAD4-3C41-41D6-851E-1CFDC9381E3A}" destId="{D558A4DA-8A86-407D-867C-948F165F6C24}" srcOrd="0" destOrd="0" presId="urn:microsoft.com/office/officeart/2005/8/layout/hList7#1"/>
    <dgm:cxn modelId="{8C7CE1ED-72F1-4949-BA9B-B397A0CCADFA}" type="presOf" srcId="{6B012B3A-9EA1-4449-9EFA-BB93C09A02F9}" destId="{FB039CFF-8F83-47CF-9CBA-47E4A8D33037}" srcOrd="1" destOrd="0" presId="urn:microsoft.com/office/officeart/2005/8/layout/hList7#1"/>
    <dgm:cxn modelId="{5321F10A-ED21-1B46-BA54-0B47D9BAD04B}" type="presParOf" srcId="{D558A4DA-8A86-407D-867C-948F165F6C24}" destId="{097E0ADD-0A2B-46C3-9C99-F40CCD140DEF}" srcOrd="0" destOrd="0" presId="urn:microsoft.com/office/officeart/2005/8/layout/hList7#1"/>
    <dgm:cxn modelId="{5E689B8B-21CD-4145-B363-C865B20F6CC5}" type="presParOf" srcId="{D558A4DA-8A86-407D-867C-948F165F6C24}" destId="{2A3894A0-5EDC-49BD-9975-BC8E5B9DF427}" srcOrd="1" destOrd="0" presId="urn:microsoft.com/office/officeart/2005/8/layout/hList7#1"/>
    <dgm:cxn modelId="{3A174FB1-5D66-B349-BF8C-55ADB8DCF8D2}" type="presParOf" srcId="{2A3894A0-5EDC-49BD-9975-BC8E5B9DF427}" destId="{D1119C8E-96C0-4700-91AD-B46D0B321687}" srcOrd="0" destOrd="0" presId="urn:microsoft.com/office/officeart/2005/8/layout/hList7#1"/>
    <dgm:cxn modelId="{26D5A8F5-E82C-A34A-9E60-26A0920D5188}" type="presParOf" srcId="{D1119C8E-96C0-4700-91AD-B46D0B321687}" destId="{ADC150F5-D5A3-4171-AE4A-E28218DBB317}" srcOrd="0" destOrd="0" presId="urn:microsoft.com/office/officeart/2005/8/layout/hList7#1"/>
    <dgm:cxn modelId="{9F521735-921E-6E4D-9653-91FABFF1AB13}" type="presParOf" srcId="{D1119C8E-96C0-4700-91AD-B46D0B321687}" destId="{D77DC16F-136A-4BF8-827E-43546962C374}" srcOrd="1" destOrd="0" presId="urn:microsoft.com/office/officeart/2005/8/layout/hList7#1"/>
    <dgm:cxn modelId="{62B71928-05C1-F444-A327-062C9012487D}" type="presParOf" srcId="{D1119C8E-96C0-4700-91AD-B46D0B321687}" destId="{3F0AB5FF-AEAF-45F9-9649-07C3FB7FE13E}" srcOrd="2" destOrd="0" presId="urn:microsoft.com/office/officeart/2005/8/layout/hList7#1"/>
    <dgm:cxn modelId="{F4B69A89-F035-E342-9DD8-D38D69C663D2}" type="presParOf" srcId="{D1119C8E-96C0-4700-91AD-B46D0B321687}" destId="{5004B144-ADC0-46F4-841B-E38C51AAAA3E}" srcOrd="3" destOrd="0" presId="urn:microsoft.com/office/officeart/2005/8/layout/hList7#1"/>
    <dgm:cxn modelId="{D6427968-67A0-DF4F-8A1D-CB5B505FD53C}" type="presParOf" srcId="{2A3894A0-5EDC-49BD-9975-BC8E5B9DF427}" destId="{68F85155-CB85-4C4F-BB87-1E61747E4ED5}" srcOrd="1" destOrd="0" presId="urn:microsoft.com/office/officeart/2005/8/layout/hList7#1"/>
    <dgm:cxn modelId="{8494E2A6-ACFF-074D-97DE-FF35EF0EEB72}" type="presParOf" srcId="{2A3894A0-5EDC-49BD-9975-BC8E5B9DF427}" destId="{C2AB1437-B1BE-43C7-BF5C-7DEF08F1FE2E}" srcOrd="2" destOrd="0" presId="urn:microsoft.com/office/officeart/2005/8/layout/hList7#1"/>
    <dgm:cxn modelId="{D0A732ED-05B5-9441-95D9-F8116EF5D8CE}" type="presParOf" srcId="{C2AB1437-B1BE-43C7-BF5C-7DEF08F1FE2E}" destId="{AD2543F1-DC78-458B-9A6F-CB737C52AA6A}" srcOrd="0" destOrd="0" presId="urn:microsoft.com/office/officeart/2005/8/layout/hList7#1"/>
    <dgm:cxn modelId="{2D37996B-E7DC-9140-955A-C86460C2B90E}" type="presParOf" srcId="{C2AB1437-B1BE-43C7-BF5C-7DEF08F1FE2E}" destId="{FB039CFF-8F83-47CF-9CBA-47E4A8D33037}" srcOrd="1" destOrd="0" presId="urn:microsoft.com/office/officeart/2005/8/layout/hList7#1"/>
    <dgm:cxn modelId="{88C5C7B0-2A7D-D242-9492-1EE14E0F0474}" type="presParOf" srcId="{C2AB1437-B1BE-43C7-BF5C-7DEF08F1FE2E}" destId="{2873F875-FDD1-4999-A02D-BB40CC58AEFC}" srcOrd="2" destOrd="0" presId="urn:microsoft.com/office/officeart/2005/8/layout/hList7#1"/>
    <dgm:cxn modelId="{8F6EF857-1159-2044-BB62-66CE0BFA02A3}" type="presParOf" srcId="{C2AB1437-B1BE-43C7-BF5C-7DEF08F1FE2E}" destId="{5A4796AF-9F9A-4A42-8414-F545F7E9E55D}" srcOrd="3" destOrd="0" presId="urn:microsoft.com/office/officeart/2005/8/layout/hList7#1"/>
    <dgm:cxn modelId="{98871924-5DA1-7B41-8813-682987ADC840}" type="presParOf" srcId="{2A3894A0-5EDC-49BD-9975-BC8E5B9DF427}" destId="{AFDF1DC1-68B1-4E38-B746-084CC7CD7730}" srcOrd="3" destOrd="0" presId="urn:microsoft.com/office/officeart/2005/8/layout/hList7#1"/>
    <dgm:cxn modelId="{9748121B-452A-8940-8DBD-EF1FA2A7F799}" type="presParOf" srcId="{2A3894A0-5EDC-49BD-9975-BC8E5B9DF427}" destId="{55C212CE-D3F0-4421-A626-CDFDAD3E5C01}" srcOrd="4" destOrd="0" presId="urn:microsoft.com/office/officeart/2005/8/layout/hList7#1"/>
    <dgm:cxn modelId="{ECE85EF2-A3A9-D848-AD4F-7A3D253A6970}" type="presParOf" srcId="{55C212CE-D3F0-4421-A626-CDFDAD3E5C01}" destId="{92782DF5-79D4-4D5A-A907-A6BF9A370AEB}" srcOrd="0" destOrd="0" presId="urn:microsoft.com/office/officeart/2005/8/layout/hList7#1"/>
    <dgm:cxn modelId="{85F240DD-7B71-774A-8D52-FD3169ED9C54}" type="presParOf" srcId="{55C212CE-D3F0-4421-A626-CDFDAD3E5C01}" destId="{9E5AC8A1-E484-4415-8899-97E1E4506D89}" srcOrd="1" destOrd="0" presId="urn:microsoft.com/office/officeart/2005/8/layout/hList7#1"/>
    <dgm:cxn modelId="{FF9B3412-8F4F-D844-AD42-C9223724730C}" type="presParOf" srcId="{55C212CE-D3F0-4421-A626-CDFDAD3E5C01}" destId="{B5C6911F-4EF6-4B5A-862E-A778D3DDB157}" srcOrd="2" destOrd="0" presId="urn:microsoft.com/office/officeart/2005/8/layout/hList7#1"/>
    <dgm:cxn modelId="{C8B8C69E-016F-8A43-89A0-D2E1123B6ACF}" type="presParOf" srcId="{55C212CE-D3F0-4421-A626-CDFDAD3E5C01}" destId="{D31AE47E-3336-4A3F-BF9B-10B80F0D9F71}" srcOrd="3" destOrd="0" presId="urn:microsoft.com/office/officeart/2005/8/layout/hList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D74672-1F1C-4F08-A706-7153F39F041E}" type="doc">
      <dgm:prSet loTypeId="urn:microsoft.com/office/officeart/2005/8/layout/matrix1" loCatId="matrix" qsTypeId="urn:microsoft.com/office/officeart/2005/8/quickstyle/simple1" qsCatId="simple" csTypeId="urn:microsoft.com/office/officeart/2005/8/colors/colorful3" csCatId="colorful" phldr="1"/>
      <dgm:spPr/>
      <dgm:t>
        <a:bodyPr/>
        <a:lstStyle/>
        <a:p>
          <a:endParaRPr lang="en-US"/>
        </a:p>
      </dgm:t>
    </dgm:pt>
    <dgm:pt modelId="{01A131E2-DA29-4AC3-8552-677E9CF35427}">
      <dgm:prSet phldrT="[Text]"/>
      <dgm:spPr/>
      <dgm:t>
        <a:bodyPr/>
        <a:lstStyle/>
        <a:p>
          <a:r>
            <a:rPr lang="en-US" dirty="0"/>
            <a:t>Ethics</a:t>
          </a:r>
        </a:p>
      </dgm:t>
    </dgm:pt>
    <dgm:pt modelId="{478AC2BA-EA25-4224-8FE6-7BAC70EDE2A1}" type="parTrans" cxnId="{219ED4EC-1850-4A6E-B90F-1A1C359B1FF1}">
      <dgm:prSet/>
      <dgm:spPr/>
      <dgm:t>
        <a:bodyPr/>
        <a:lstStyle/>
        <a:p>
          <a:endParaRPr lang="en-US"/>
        </a:p>
      </dgm:t>
    </dgm:pt>
    <dgm:pt modelId="{7BBA733D-A09E-4905-A822-A78EC57E2046}" type="sibTrans" cxnId="{219ED4EC-1850-4A6E-B90F-1A1C359B1FF1}">
      <dgm:prSet/>
      <dgm:spPr/>
      <dgm:t>
        <a:bodyPr/>
        <a:lstStyle/>
        <a:p>
          <a:endParaRPr lang="en-US"/>
        </a:p>
      </dgm:t>
    </dgm:pt>
    <dgm:pt modelId="{0D63B242-86C9-4F1D-A484-04090992CC08}">
      <dgm:prSet phldrT="[Text]"/>
      <dgm:spPr/>
      <dgm:t>
        <a:bodyPr/>
        <a:lstStyle/>
        <a:p>
          <a:r>
            <a:rPr lang="en-US" dirty="0"/>
            <a:t>Is the desired outcome desirable?</a:t>
          </a:r>
        </a:p>
      </dgm:t>
    </dgm:pt>
    <dgm:pt modelId="{0578073E-E5EA-4E17-A082-3D76CBE82F69}" type="parTrans" cxnId="{C2BF35A5-CBD2-4218-8C6D-C5FC5CB66876}">
      <dgm:prSet/>
      <dgm:spPr/>
      <dgm:t>
        <a:bodyPr/>
        <a:lstStyle/>
        <a:p>
          <a:endParaRPr lang="en-US"/>
        </a:p>
      </dgm:t>
    </dgm:pt>
    <dgm:pt modelId="{11C4822C-7099-4922-9839-75B3909512FC}" type="sibTrans" cxnId="{C2BF35A5-CBD2-4218-8C6D-C5FC5CB66876}">
      <dgm:prSet/>
      <dgm:spPr/>
      <dgm:t>
        <a:bodyPr/>
        <a:lstStyle/>
        <a:p>
          <a:endParaRPr lang="en-US"/>
        </a:p>
      </dgm:t>
    </dgm:pt>
    <dgm:pt modelId="{CA346274-E898-49AD-B274-BC50DFA55299}">
      <dgm:prSet phldrT="[Text]"/>
      <dgm:spPr/>
      <dgm:t>
        <a:bodyPr/>
        <a:lstStyle/>
        <a:p>
          <a:r>
            <a:rPr lang="en-US" dirty="0"/>
            <a:t>Are the tools used ethically sound?</a:t>
          </a:r>
        </a:p>
      </dgm:t>
    </dgm:pt>
    <dgm:pt modelId="{81616EE4-470F-4264-A556-BEB419641197}" type="parTrans" cxnId="{3DD9C5DE-4D7A-47FD-8A45-7245BDA59E86}">
      <dgm:prSet/>
      <dgm:spPr/>
      <dgm:t>
        <a:bodyPr/>
        <a:lstStyle/>
        <a:p>
          <a:endParaRPr lang="en-US"/>
        </a:p>
      </dgm:t>
    </dgm:pt>
    <dgm:pt modelId="{35ED6E74-B923-437D-881D-0E85D198163F}" type="sibTrans" cxnId="{3DD9C5DE-4D7A-47FD-8A45-7245BDA59E86}">
      <dgm:prSet/>
      <dgm:spPr/>
      <dgm:t>
        <a:bodyPr/>
        <a:lstStyle/>
        <a:p>
          <a:endParaRPr lang="en-US"/>
        </a:p>
      </dgm:t>
    </dgm:pt>
    <dgm:pt modelId="{B502D448-8A0C-4A06-A734-E261A1F16251}">
      <dgm:prSet phldrT="[Text]"/>
      <dgm:spPr/>
      <dgm:t>
        <a:bodyPr/>
        <a:lstStyle/>
        <a:p>
          <a:r>
            <a:rPr lang="en-US" dirty="0"/>
            <a:t>Should followers know how the leader is motivating them?</a:t>
          </a:r>
        </a:p>
      </dgm:t>
    </dgm:pt>
    <dgm:pt modelId="{A00CEBAF-4ACF-48C5-90F5-D089004C1ACB}" type="parTrans" cxnId="{3BC62440-1727-40D8-8433-F45FC9C3F5B1}">
      <dgm:prSet/>
      <dgm:spPr/>
      <dgm:t>
        <a:bodyPr/>
        <a:lstStyle/>
        <a:p>
          <a:endParaRPr lang="en-US"/>
        </a:p>
      </dgm:t>
    </dgm:pt>
    <dgm:pt modelId="{BD9023FE-C65F-4FB7-B1AB-946187A68B16}" type="sibTrans" cxnId="{3BC62440-1727-40D8-8433-F45FC9C3F5B1}">
      <dgm:prSet/>
      <dgm:spPr/>
      <dgm:t>
        <a:bodyPr/>
        <a:lstStyle/>
        <a:p>
          <a:endParaRPr lang="en-US"/>
        </a:p>
      </dgm:t>
    </dgm:pt>
    <dgm:pt modelId="{9D55D107-CE33-454F-8B50-D7C1EA94925C}">
      <dgm:prSet phldrT="[Text]"/>
      <dgm:spPr/>
      <dgm:t>
        <a:bodyPr/>
        <a:lstStyle/>
        <a:p>
          <a:r>
            <a:rPr lang="en-US" dirty="0"/>
            <a:t>How can we distinguish a good leader from a bad leader?</a:t>
          </a:r>
        </a:p>
      </dgm:t>
    </dgm:pt>
    <dgm:pt modelId="{D462952D-0858-4F61-915D-9E999E8E4AD3}" type="parTrans" cxnId="{607F7F70-231D-40D5-B80C-A8CB99C6D9AC}">
      <dgm:prSet/>
      <dgm:spPr/>
      <dgm:t>
        <a:bodyPr/>
        <a:lstStyle/>
        <a:p>
          <a:endParaRPr lang="en-US"/>
        </a:p>
      </dgm:t>
    </dgm:pt>
    <dgm:pt modelId="{23E03CA1-9B3C-4A09-8A0A-27F6B7F15453}" type="sibTrans" cxnId="{607F7F70-231D-40D5-B80C-A8CB99C6D9AC}">
      <dgm:prSet/>
      <dgm:spPr/>
      <dgm:t>
        <a:bodyPr/>
        <a:lstStyle/>
        <a:p>
          <a:endParaRPr lang="en-US"/>
        </a:p>
      </dgm:t>
    </dgm:pt>
    <dgm:pt modelId="{01CCCA19-7727-4627-865F-59BDEB9098ED}" type="pres">
      <dgm:prSet presAssocID="{08D74672-1F1C-4F08-A706-7153F39F041E}" presName="diagram" presStyleCnt="0">
        <dgm:presLayoutVars>
          <dgm:chMax val="1"/>
          <dgm:dir/>
          <dgm:animLvl val="ctr"/>
          <dgm:resizeHandles val="exact"/>
        </dgm:presLayoutVars>
      </dgm:prSet>
      <dgm:spPr/>
    </dgm:pt>
    <dgm:pt modelId="{923E2C7C-93A5-4BC3-9ADF-0B823E735E88}" type="pres">
      <dgm:prSet presAssocID="{08D74672-1F1C-4F08-A706-7153F39F041E}" presName="matrix" presStyleCnt="0"/>
      <dgm:spPr/>
    </dgm:pt>
    <dgm:pt modelId="{06747646-06E7-4967-AB87-73080F8AA521}" type="pres">
      <dgm:prSet presAssocID="{08D74672-1F1C-4F08-A706-7153F39F041E}" presName="tile1" presStyleLbl="node1" presStyleIdx="0" presStyleCnt="4"/>
      <dgm:spPr/>
    </dgm:pt>
    <dgm:pt modelId="{AD442A52-1C16-4959-86DC-2C4CD1380F79}" type="pres">
      <dgm:prSet presAssocID="{08D74672-1F1C-4F08-A706-7153F39F041E}" presName="tile1text" presStyleLbl="node1" presStyleIdx="0" presStyleCnt="4">
        <dgm:presLayoutVars>
          <dgm:chMax val="0"/>
          <dgm:chPref val="0"/>
          <dgm:bulletEnabled val="1"/>
        </dgm:presLayoutVars>
      </dgm:prSet>
      <dgm:spPr/>
    </dgm:pt>
    <dgm:pt modelId="{193E4341-9D7D-422D-8621-E9A5ED52AD89}" type="pres">
      <dgm:prSet presAssocID="{08D74672-1F1C-4F08-A706-7153F39F041E}" presName="tile2" presStyleLbl="node1" presStyleIdx="1" presStyleCnt="4"/>
      <dgm:spPr/>
    </dgm:pt>
    <dgm:pt modelId="{20A63448-1A6D-4A19-B04B-9904D2619D78}" type="pres">
      <dgm:prSet presAssocID="{08D74672-1F1C-4F08-A706-7153F39F041E}" presName="tile2text" presStyleLbl="node1" presStyleIdx="1" presStyleCnt="4">
        <dgm:presLayoutVars>
          <dgm:chMax val="0"/>
          <dgm:chPref val="0"/>
          <dgm:bulletEnabled val="1"/>
        </dgm:presLayoutVars>
      </dgm:prSet>
      <dgm:spPr/>
    </dgm:pt>
    <dgm:pt modelId="{0508164F-08B2-455D-AA0C-B9D2D1E44B4D}" type="pres">
      <dgm:prSet presAssocID="{08D74672-1F1C-4F08-A706-7153F39F041E}" presName="tile3" presStyleLbl="node1" presStyleIdx="2" presStyleCnt="4"/>
      <dgm:spPr/>
    </dgm:pt>
    <dgm:pt modelId="{0BFD5EB0-D4BF-4498-9870-B405F79E994B}" type="pres">
      <dgm:prSet presAssocID="{08D74672-1F1C-4F08-A706-7153F39F041E}" presName="tile3text" presStyleLbl="node1" presStyleIdx="2" presStyleCnt="4">
        <dgm:presLayoutVars>
          <dgm:chMax val="0"/>
          <dgm:chPref val="0"/>
          <dgm:bulletEnabled val="1"/>
        </dgm:presLayoutVars>
      </dgm:prSet>
      <dgm:spPr/>
    </dgm:pt>
    <dgm:pt modelId="{F97E92FE-4A4A-43F5-85D2-E6500A03DE89}" type="pres">
      <dgm:prSet presAssocID="{08D74672-1F1C-4F08-A706-7153F39F041E}" presName="tile4" presStyleLbl="node1" presStyleIdx="3" presStyleCnt="4"/>
      <dgm:spPr/>
    </dgm:pt>
    <dgm:pt modelId="{5DA61185-C863-477E-A998-51AD1D5024EF}" type="pres">
      <dgm:prSet presAssocID="{08D74672-1F1C-4F08-A706-7153F39F041E}" presName="tile4text" presStyleLbl="node1" presStyleIdx="3" presStyleCnt="4">
        <dgm:presLayoutVars>
          <dgm:chMax val="0"/>
          <dgm:chPref val="0"/>
          <dgm:bulletEnabled val="1"/>
        </dgm:presLayoutVars>
      </dgm:prSet>
      <dgm:spPr/>
    </dgm:pt>
    <dgm:pt modelId="{8025281F-94AD-49EE-AA5F-DA9F976FE9AE}" type="pres">
      <dgm:prSet presAssocID="{08D74672-1F1C-4F08-A706-7153F39F041E}" presName="centerTile" presStyleLbl="fgShp" presStyleIdx="0" presStyleCnt="1">
        <dgm:presLayoutVars>
          <dgm:chMax val="0"/>
          <dgm:chPref val="0"/>
        </dgm:presLayoutVars>
      </dgm:prSet>
      <dgm:spPr/>
    </dgm:pt>
  </dgm:ptLst>
  <dgm:cxnLst>
    <dgm:cxn modelId="{3BC62440-1727-40D8-8433-F45FC9C3F5B1}" srcId="{01A131E2-DA29-4AC3-8552-677E9CF35427}" destId="{B502D448-8A0C-4A06-A734-E261A1F16251}" srcOrd="2" destOrd="0" parTransId="{A00CEBAF-4ACF-48C5-90F5-D089004C1ACB}" sibTransId="{BD9023FE-C65F-4FB7-B1AB-946187A68B16}"/>
    <dgm:cxn modelId="{607F7F70-231D-40D5-B80C-A8CB99C6D9AC}" srcId="{01A131E2-DA29-4AC3-8552-677E9CF35427}" destId="{9D55D107-CE33-454F-8B50-D7C1EA94925C}" srcOrd="3" destOrd="0" parTransId="{D462952D-0858-4F61-915D-9E999E8E4AD3}" sibTransId="{23E03CA1-9B3C-4A09-8A0A-27F6B7F15453}"/>
    <dgm:cxn modelId="{D6853473-C6CA-8240-B6DC-BD62A9AA83E8}" type="presOf" srcId="{CA346274-E898-49AD-B274-BC50DFA55299}" destId="{193E4341-9D7D-422D-8621-E9A5ED52AD89}" srcOrd="0" destOrd="0" presId="urn:microsoft.com/office/officeart/2005/8/layout/matrix1"/>
    <dgm:cxn modelId="{F664F053-1FD0-E140-A883-42ABD66A4711}" type="presOf" srcId="{CA346274-E898-49AD-B274-BC50DFA55299}" destId="{20A63448-1A6D-4A19-B04B-9904D2619D78}" srcOrd="1" destOrd="0" presId="urn:microsoft.com/office/officeart/2005/8/layout/matrix1"/>
    <dgm:cxn modelId="{CDDF5487-9B15-C142-8C78-EBFB47D8FF4B}" type="presOf" srcId="{0D63B242-86C9-4F1D-A484-04090992CC08}" destId="{06747646-06E7-4967-AB87-73080F8AA521}" srcOrd="0" destOrd="0" presId="urn:microsoft.com/office/officeart/2005/8/layout/matrix1"/>
    <dgm:cxn modelId="{D6B0E790-6D15-AB45-AF41-36999937F137}" type="presOf" srcId="{B502D448-8A0C-4A06-A734-E261A1F16251}" destId="{0BFD5EB0-D4BF-4498-9870-B405F79E994B}" srcOrd="1" destOrd="0" presId="urn:microsoft.com/office/officeart/2005/8/layout/matrix1"/>
    <dgm:cxn modelId="{13BE4B94-C980-0542-AE13-33043583222D}" type="presOf" srcId="{B502D448-8A0C-4A06-A734-E261A1F16251}" destId="{0508164F-08B2-455D-AA0C-B9D2D1E44B4D}" srcOrd="0" destOrd="0" presId="urn:microsoft.com/office/officeart/2005/8/layout/matrix1"/>
    <dgm:cxn modelId="{3CCFD0A2-0DAC-DD4E-BC0F-2AF442D24895}" type="presOf" srcId="{0D63B242-86C9-4F1D-A484-04090992CC08}" destId="{AD442A52-1C16-4959-86DC-2C4CD1380F79}" srcOrd="1" destOrd="0" presId="urn:microsoft.com/office/officeart/2005/8/layout/matrix1"/>
    <dgm:cxn modelId="{C2BF35A5-CBD2-4218-8C6D-C5FC5CB66876}" srcId="{01A131E2-DA29-4AC3-8552-677E9CF35427}" destId="{0D63B242-86C9-4F1D-A484-04090992CC08}" srcOrd="0" destOrd="0" parTransId="{0578073E-E5EA-4E17-A082-3D76CBE82F69}" sibTransId="{11C4822C-7099-4922-9839-75B3909512FC}"/>
    <dgm:cxn modelId="{B80698BA-252B-634B-A0CA-C1663E4F6DC2}" type="presOf" srcId="{9D55D107-CE33-454F-8B50-D7C1EA94925C}" destId="{5DA61185-C863-477E-A998-51AD1D5024EF}" srcOrd="1" destOrd="0" presId="urn:microsoft.com/office/officeart/2005/8/layout/matrix1"/>
    <dgm:cxn modelId="{23EC9ACD-9AB9-154D-BAB8-F36EEC8A8F7A}" type="presOf" srcId="{08D74672-1F1C-4F08-A706-7153F39F041E}" destId="{01CCCA19-7727-4627-865F-59BDEB9098ED}" srcOrd="0" destOrd="0" presId="urn:microsoft.com/office/officeart/2005/8/layout/matrix1"/>
    <dgm:cxn modelId="{3DD9C5DE-4D7A-47FD-8A45-7245BDA59E86}" srcId="{01A131E2-DA29-4AC3-8552-677E9CF35427}" destId="{CA346274-E898-49AD-B274-BC50DFA55299}" srcOrd="1" destOrd="0" parTransId="{81616EE4-470F-4264-A556-BEB419641197}" sibTransId="{35ED6E74-B923-437D-881D-0E85D198163F}"/>
    <dgm:cxn modelId="{219ED4EC-1850-4A6E-B90F-1A1C359B1FF1}" srcId="{08D74672-1F1C-4F08-A706-7153F39F041E}" destId="{01A131E2-DA29-4AC3-8552-677E9CF35427}" srcOrd="0" destOrd="0" parTransId="{478AC2BA-EA25-4224-8FE6-7BAC70EDE2A1}" sibTransId="{7BBA733D-A09E-4905-A822-A78EC57E2046}"/>
    <dgm:cxn modelId="{4A46FFEC-1180-554F-8DD6-320A88415A1E}" type="presOf" srcId="{01A131E2-DA29-4AC3-8552-677E9CF35427}" destId="{8025281F-94AD-49EE-AA5F-DA9F976FE9AE}" srcOrd="0" destOrd="0" presId="urn:microsoft.com/office/officeart/2005/8/layout/matrix1"/>
    <dgm:cxn modelId="{A4E92AED-2DEB-EF4E-B2F7-DF523AB83B4F}" type="presOf" srcId="{9D55D107-CE33-454F-8B50-D7C1EA94925C}" destId="{F97E92FE-4A4A-43F5-85D2-E6500A03DE89}" srcOrd="0" destOrd="0" presId="urn:microsoft.com/office/officeart/2005/8/layout/matrix1"/>
    <dgm:cxn modelId="{6AFEB5A7-A73A-DD42-991C-FEF727F4E205}" type="presParOf" srcId="{01CCCA19-7727-4627-865F-59BDEB9098ED}" destId="{923E2C7C-93A5-4BC3-9ADF-0B823E735E88}" srcOrd="0" destOrd="0" presId="urn:microsoft.com/office/officeart/2005/8/layout/matrix1"/>
    <dgm:cxn modelId="{561447B2-38C2-2A44-892F-6EC3EF1F32CC}" type="presParOf" srcId="{923E2C7C-93A5-4BC3-9ADF-0B823E735E88}" destId="{06747646-06E7-4967-AB87-73080F8AA521}" srcOrd="0" destOrd="0" presId="urn:microsoft.com/office/officeart/2005/8/layout/matrix1"/>
    <dgm:cxn modelId="{558A3218-2F34-DC41-8927-75C997484B9F}" type="presParOf" srcId="{923E2C7C-93A5-4BC3-9ADF-0B823E735E88}" destId="{AD442A52-1C16-4959-86DC-2C4CD1380F79}" srcOrd="1" destOrd="0" presId="urn:microsoft.com/office/officeart/2005/8/layout/matrix1"/>
    <dgm:cxn modelId="{84230F7E-67DA-EE47-9FE5-EC16F8537998}" type="presParOf" srcId="{923E2C7C-93A5-4BC3-9ADF-0B823E735E88}" destId="{193E4341-9D7D-422D-8621-E9A5ED52AD89}" srcOrd="2" destOrd="0" presId="urn:microsoft.com/office/officeart/2005/8/layout/matrix1"/>
    <dgm:cxn modelId="{7F6EA77A-C02A-0947-A22D-0FF824F79F71}" type="presParOf" srcId="{923E2C7C-93A5-4BC3-9ADF-0B823E735E88}" destId="{20A63448-1A6D-4A19-B04B-9904D2619D78}" srcOrd="3" destOrd="0" presId="urn:microsoft.com/office/officeart/2005/8/layout/matrix1"/>
    <dgm:cxn modelId="{64D0E494-BA32-414C-BCF1-10B23BD42258}" type="presParOf" srcId="{923E2C7C-93A5-4BC3-9ADF-0B823E735E88}" destId="{0508164F-08B2-455D-AA0C-B9D2D1E44B4D}" srcOrd="4" destOrd="0" presId="urn:microsoft.com/office/officeart/2005/8/layout/matrix1"/>
    <dgm:cxn modelId="{CD245116-B33A-E149-B3F8-4EAACF9F7F36}" type="presParOf" srcId="{923E2C7C-93A5-4BC3-9ADF-0B823E735E88}" destId="{0BFD5EB0-D4BF-4498-9870-B405F79E994B}" srcOrd="5" destOrd="0" presId="urn:microsoft.com/office/officeart/2005/8/layout/matrix1"/>
    <dgm:cxn modelId="{AFC253DD-91D8-2C40-8227-7751A01CB07E}" type="presParOf" srcId="{923E2C7C-93A5-4BC3-9ADF-0B823E735E88}" destId="{F97E92FE-4A4A-43F5-85D2-E6500A03DE89}" srcOrd="6" destOrd="0" presId="urn:microsoft.com/office/officeart/2005/8/layout/matrix1"/>
    <dgm:cxn modelId="{6AAF46A4-0D0B-5945-A296-1BDC36940B68}" type="presParOf" srcId="{923E2C7C-93A5-4BC3-9ADF-0B823E735E88}" destId="{5DA61185-C863-477E-A998-51AD1D5024EF}" srcOrd="7" destOrd="0" presId="urn:microsoft.com/office/officeart/2005/8/layout/matrix1"/>
    <dgm:cxn modelId="{CFAF03D8-838C-D940-B2E3-7A5688852A68}" type="presParOf" srcId="{01CCCA19-7727-4627-865F-59BDEB9098ED}" destId="{8025281F-94AD-49EE-AA5F-DA9F976FE9AE}"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7858BA6-51C8-4C37-8951-0FAE990C2BD3}" type="doc">
      <dgm:prSet loTypeId="urn:microsoft.com/office/officeart/2005/8/layout/chevron1" loCatId="process" qsTypeId="urn:microsoft.com/office/officeart/2005/8/quickstyle/simple1" qsCatId="simple" csTypeId="urn:microsoft.com/office/officeart/2005/8/colors/colorful3" csCatId="colorful" phldr="1"/>
      <dgm:spPr/>
    </dgm:pt>
    <dgm:pt modelId="{87F2CBD6-2FD7-4D30-BD09-4E3187C33483}">
      <dgm:prSet phldrT="[Text]"/>
      <dgm:spPr/>
      <dgm:t>
        <a:bodyPr/>
        <a:lstStyle/>
        <a:p>
          <a:r>
            <a:rPr lang="en-US" dirty="0"/>
            <a:t>Makes Promises</a:t>
          </a:r>
        </a:p>
      </dgm:t>
    </dgm:pt>
    <dgm:pt modelId="{4B00DECF-FC1A-4696-B966-CC97A11FA416}" type="parTrans" cxnId="{12818179-1CCE-4C19-80B9-E51AF5A21BD7}">
      <dgm:prSet/>
      <dgm:spPr/>
      <dgm:t>
        <a:bodyPr/>
        <a:lstStyle/>
        <a:p>
          <a:endParaRPr lang="en-US"/>
        </a:p>
      </dgm:t>
    </dgm:pt>
    <dgm:pt modelId="{D7F9207B-74E3-4EDD-9DC5-5EE1AD6EF529}" type="sibTrans" cxnId="{12818179-1CCE-4C19-80B9-E51AF5A21BD7}">
      <dgm:prSet/>
      <dgm:spPr/>
      <dgm:t>
        <a:bodyPr/>
        <a:lstStyle/>
        <a:p>
          <a:endParaRPr lang="en-US"/>
        </a:p>
      </dgm:t>
    </dgm:pt>
    <dgm:pt modelId="{FC3742E4-B332-4281-AA5E-6345869AB32F}">
      <dgm:prSet phldrT="[Text]"/>
      <dgm:spPr/>
      <dgm:t>
        <a:bodyPr/>
        <a:lstStyle/>
        <a:p>
          <a:r>
            <a:rPr lang="en-US" dirty="0"/>
            <a:t>Delivers </a:t>
          </a:r>
        </a:p>
      </dgm:t>
    </dgm:pt>
    <dgm:pt modelId="{34211EE5-06DC-476E-896A-BD18D4EA1DCA}" type="parTrans" cxnId="{D4693AEC-B639-4A81-8EE6-4FD09620BE5D}">
      <dgm:prSet/>
      <dgm:spPr/>
      <dgm:t>
        <a:bodyPr/>
        <a:lstStyle/>
        <a:p>
          <a:endParaRPr lang="en-US"/>
        </a:p>
      </dgm:t>
    </dgm:pt>
    <dgm:pt modelId="{CED4860D-28C0-4B7F-BA2A-9F88ABE8F7C6}" type="sibTrans" cxnId="{D4693AEC-B639-4A81-8EE6-4FD09620BE5D}">
      <dgm:prSet/>
      <dgm:spPr/>
      <dgm:t>
        <a:bodyPr/>
        <a:lstStyle/>
        <a:p>
          <a:endParaRPr lang="en-US"/>
        </a:p>
      </dgm:t>
    </dgm:pt>
    <dgm:pt modelId="{43B319CF-9B7C-4901-A0D4-E55B0FE04BCF}" type="pres">
      <dgm:prSet presAssocID="{67858BA6-51C8-4C37-8951-0FAE990C2BD3}" presName="Name0" presStyleCnt="0">
        <dgm:presLayoutVars>
          <dgm:dir/>
          <dgm:animLvl val="lvl"/>
          <dgm:resizeHandles val="exact"/>
        </dgm:presLayoutVars>
      </dgm:prSet>
      <dgm:spPr/>
    </dgm:pt>
    <dgm:pt modelId="{295F991E-6A94-420B-B556-5E17D55ACA00}" type="pres">
      <dgm:prSet presAssocID="{87F2CBD6-2FD7-4D30-BD09-4E3187C33483}" presName="parTxOnly" presStyleLbl="node1" presStyleIdx="0" presStyleCnt="2">
        <dgm:presLayoutVars>
          <dgm:chMax val="0"/>
          <dgm:chPref val="0"/>
          <dgm:bulletEnabled val="1"/>
        </dgm:presLayoutVars>
      </dgm:prSet>
      <dgm:spPr/>
    </dgm:pt>
    <dgm:pt modelId="{454BD5A1-0949-4D8A-9B2A-8DB4D1884647}" type="pres">
      <dgm:prSet presAssocID="{D7F9207B-74E3-4EDD-9DC5-5EE1AD6EF529}" presName="parTxOnlySpace" presStyleCnt="0"/>
      <dgm:spPr/>
    </dgm:pt>
    <dgm:pt modelId="{A7257D5F-0A62-4125-A8D7-5732174692DA}" type="pres">
      <dgm:prSet presAssocID="{FC3742E4-B332-4281-AA5E-6345869AB32F}" presName="parTxOnly" presStyleLbl="node1" presStyleIdx="1" presStyleCnt="2">
        <dgm:presLayoutVars>
          <dgm:chMax val="0"/>
          <dgm:chPref val="0"/>
          <dgm:bulletEnabled val="1"/>
        </dgm:presLayoutVars>
      </dgm:prSet>
      <dgm:spPr/>
    </dgm:pt>
  </dgm:ptLst>
  <dgm:cxnLst>
    <dgm:cxn modelId="{2B637141-6A0F-C14E-88A3-893584A7EB30}" type="presOf" srcId="{FC3742E4-B332-4281-AA5E-6345869AB32F}" destId="{A7257D5F-0A62-4125-A8D7-5732174692DA}" srcOrd="0" destOrd="0" presId="urn:microsoft.com/office/officeart/2005/8/layout/chevron1"/>
    <dgm:cxn modelId="{12818179-1CCE-4C19-80B9-E51AF5A21BD7}" srcId="{67858BA6-51C8-4C37-8951-0FAE990C2BD3}" destId="{87F2CBD6-2FD7-4D30-BD09-4E3187C33483}" srcOrd="0" destOrd="0" parTransId="{4B00DECF-FC1A-4696-B966-CC97A11FA416}" sibTransId="{D7F9207B-74E3-4EDD-9DC5-5EE1AD6EF529}"/>
    <dgm:cxn modelId="{A2182C86-356A-6A40-B1A9-0CD6D7843C3F}" type="presOf" srcId="{67858BA6-51C8-4C37-8951-0FAE990C2BD3}" destId="{43B319CF-9B7C-4901-A0D4-E55B0FE04BCF}" srcOrd="0" destOrd="0" presId="urn:microsoft.com/office/officeart/2005/8/layout/chevron1"/>
    <dgm:cxn modelId="{C115EBD7-8B09-C246-AE54-E0D0B78E92AF}" type="presOf" srcId="{87F2CBD6-2FD7-4D30-BD09-4E3187C33483}" destId="{295F991E-6A94-420B-B556-5E17D55ACA00}" srcOrd="0" destOrd="0" presId="urn:microsoft.com/office/officeart/2005/8/layout/chevron1"/>
    <dgm:cxn modelId="{D4693AEC-B639-4A81-8EE6-4FD09620BE5D}" srcId="{67858BA6-51C8-4C37-8951-0FAE990C2BD3}" destId="{FC3742E4-B332-4281-AA5E-6345869AB32F}" srcOrd="1" destOrd="0" parTransId="{34211EE5-06DC-476E-896A-BD18D4EA1DCA}" sibTransId="{CED4860D-28C0-4B7F-BA2A-9F88ABE8F7C6}"/>
    <dgm:cxn modelId="{C32F4823-2064-434E-87C3-74851F072688}" type="presParOf" srcId="{43B319CF-9B7C-4901-A0D4-E55B0FE04BCF}" destId="{295F991E-6A94-420B-B556-5E17D55ACA00}" srcOrd="0" destOrd="0" presId="urn:microsoft.com/office/officeart/2005/8/layout/chevron1"/>
    <dgm:cxn modelId="{E7FE080B-1468-1A4A-A940-339981BB8291}" type="presParOf" srcId="{43B319CF-9B7C-4901-A0D4-E55B0FE04BCF}" destId="{454BD5A1-0949-4D8A-9B2A-8DB4D1884647}" srcOrd="1" destOrd="0" presId="urn:microsoft.com/office/officeart/2005/8/layout/chevron1"/>
    <dgm:cxn modelId="{F35040B3-7B9D-B343-AD87-1290D3C470FD}" type="presParOf" srcId="{43B319CF-9B7C-4901-A0D4-E55B0FE04BCF}" destId="{A7257D5F-0A62-4125-A8D7-5732174692DA}"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1C69D0-0E73-4EC6-84AA-3898591BFFB7}" type="doc">
      <dgm:prSet loTypeId="urn:microsoft.com/office/officeart/2005/8/layout/vList3" loCatId="list" qsTypeId="urn:microsoft.com/office/officeart/2005/8/quickstyle/simple1" qsCatId="simple" csTypeId="urn:microsoft.com/office/officeart/2005/8/colors/colorful3" csCatId="colorful" phldr="1"/>
      <dgm:spPr/>
    </dgm:pt>
    <dgm:pt modelId="{1678F56A-FF7B-48DD-9818-61491520022D}">
      <dgm:prSet phldrT="[Text]"/>
      <dgm:spPr/>
      <dgm:t>
        <a:bodyPr/>
        <a:lstStyle/>
        <a:p>
          <a:r>
            <a:rPr lang="en-US" dirty="0"/>
            <a:t>Who Is Being Targeted?</a:t>
          </a:r>
        </a:p>
      </dgm:t>
    </dgm:pt>
    <dgm:pt modelId="{ABF78071-B72D-409F-918B-C1C880182DE9}" type="parTrans" cxnId="{39F69585-22FB-40BC-B3E3-17B66C8FFA76}">
      <dgm:prSet/>
      <dgm:spPr/>
      <dgm:t>
        <a:bodyPr/>
        <a:lstStyle/>
        <a:p>
          <a:endParaRPr lang="en-US"/>
        </a:p>
      </dgm:t>
    </dgm:pt>
    <dgm:pt modelId="{8D54C7C0-976C-4D8C-9EB1-1806AE95FE9C}" type="sibTrans" cxnId="{39F69585-22FB-40BC-B3E3-17B66C8FFA76}">
      <dgm:prSet/>
      <dgm:spPr/>
      <dgm:t>
        <a:bodyPr/>
        <a:lstStyle/>
        <a:p>
          <a:endParaRPr lang="en-US"/>
        </a:p>
      </dgm:t>
    </dgm:pt>
    <dgm:pt modelId="{7D97D536-FD84-4050-9A8E-DD531C6560ED}">
      <dgm:prSet phldrT="[Text]"/>
      <dgm:spPr/>
      <dgm:t>
        <a:bodyPr/>
        <a:lstStyle/>
        <a:p>
          <a:r>
            <a:rPr lang="en-US" dirty="0"/>
            <a:t>What Is Being Marketed?</a:t>
          </a:r>
        </a:p>
      </dgm:t>
    </dgm:pt>
    <dgm:pt modelId="{CFF21D53-E8C3-45FD-9052-610F727CFFFE}" type="parTrans" cxnId="{EABDF4B8-BC38-4091-800A-21B7E4099318}">
      <dgm:prSet/>
      <dgm:spPr/>
      <dgm:t>
        <a:bodyPr/>
        <a:lstStyle/>
        <a:p>
          <a:endParaRPr lang="en-US"/>
        </a:p>
      </dgm:t>
    </dgm:pt>
    <dgm:pt modelId="{EA6267B9-A96F-44D2-9755-928B0DB591DE}" type="sibTrans" cxnId="{EABDF4B8-BC38-4091-800A-21B7E4099318}">
      <dgm:prSet/>
      <dgm:spPr/>
      <dgm:t>
        <a:bodyPr/>
        <a:lstStyle/>
        <a:p>
          <a:endParaRPr lang="en-US"/>
        </a:p>
      </dgm:t>
    </dgm:pt>
    <dgm:pt modelId="{E5E55689-58D4-42DB-BF98-A2B633138BDC}">
      <dgm:prSet phldrT="[Text]"/>
      <dgm:spPr/>
      <dgm:t>
        <a:bodyPr/>
        <a:lstStyle/>
        <a:p>
          <a:r>
            <a:rPr lang="en-US" dirty="0"/>
            <a:t>How Are We Marketing?</a:t>
          </a:r>
        </a:p>
      </dgm:t>
    </dgm:pt>
    <dgm:pt modelId="{45167E87-0A6A-4148-87E3-6411EBEA194A}" type="parTrans" cxnId="{872FBED8-7A31-4BEF-A9A4-F74EBA2A9D54}">
      <dgm:prSet/>
      <dgm:spPr/>
      <dgm:t>
        <a:bodyPr/>
        <a:lstStyle/>
        <a:p>
          <a:endParaRPr lang="en-US"/>
        </a:p>
      </dgm:t>
    </dgm:pt>
    <dgm:pt modelId="{C3E3ACA1-C8CD-4872-A273-9FABE8275927}" type="sibTrans" cxnId="{872FBED8-7A31-4BEF-A9A4-F74EBA2A9D54}">
      <dgm:prSet/>
      <dgm:spPr/>
      <dgm:t>
        <a:bodyPr/>
        <a:lstStyle/>
        <a:p>
          <a:endParaRPr lang="en-US"/>
        </a:p>
      </dgm:t>
    </dgm:pt>
    <dgm:pt modelId="{C6A058CB-02EF-4FA1-88B4-3A31EE7AAAB2}" type="pres">
      <dgm:prSet presAssocID="{311C69D0-0E73-4EC6-84AA-3898591BFFB7}" presName="linearFlow" presStyleCnt="0">
        <dgm:presLayoutVars>
          <dgm:dir/>
          <dgm:resizeHandles val="exact"/>
        </dgm:presLayoutVars>
      </dgm:prSet>
      <dgm:spPr/>
    </dgm:pt>
    <dgm:pt modelId="{F2827D8C-90DD-4F99-9D83-93EF5F098699}" type="pres">
      <dgm:prSet presAssocID="{1678F56A-FF7B-48DD-9818-61491520022D}" presName="composite" presStyleCnt="0"/>
      <dgm:spPr/>
    </dgm:pt>
    <dgm:pt modelId="{F0D99704-A29E-4F86-B2C9-9E460F5EE7AC}" type="pres">
      <dgm:prSet presAssocID="{1678F56A-FF7B-48DD-9818-61491520022D}" presName="imgShp" presStyleLbl="fgImgPlace1" presStyleIdx="0" presStyleCnt="3"/>
      <dgm:spPr/>
    </dgm:pt>
    <dgm:pt modelId="{EFB58C88-7301-48D6-A7E6-D8B1ACFD6611}" type="pres">
      <dgm:prSet presAssocID="{1678F56A-FF7B-48DD-9818-61491520022D}" presName="txShp" presStyleLbl="node1" presStyleIdx="0" presStyleCnt="3">
        <dgm:presLayoutVars>
          <dgm:bulletEnabled val="1"/>
        </dgm:presLayoutVars>
      </dgm:prSet>
      <dgm:spPr/>
    </dgm:pt>
    <dgm:pt modelId="{E2B4814E-DC8B-482C-824B-0F8687B04A81}" type="pres">
      <dgm:prSet presAssocID="{8D54C7C0-976C-4D8C-9EB1-1806AE95FE9C}" presName="spacing" presStyleCnt="0"/>
      <dgm:spPr/>
    </dgm:pt>
    <dgm:pt modelId="{75C57D88-4937-4338-AD48-FCC90DF3909B}" type="pres">
      <dgm:prSet presAssocID="{7D97D536-FD84-4050-9A8E-DD531C6560ED}" presName="composite" presStyleCnt="0"/>
      <dgm:spPr/>
    </dgm:pt>
    <dgm:pt modelId="{CACC3D9E-64E0-41A7-9224-624C77A87F66}" type="pres">
      <dgm:prSet presAssocID="{7D97D536-FD84-4050-9A8E-DD531C6560ED}" presName="imgShp" presStyleLbl="fgImgPlace1" presStyleIdx="1" presStyleCnt="3"/>
      <dgm:spPr/>
    </dgm:pt>
    <dgm:pt modelId="{D8180B3B-553F-40EA-93B4-93FA1111534D}" type="pres">
      <dgm:prSet presAssocID="{7D97D536-FD84-4050-9A8E-DD531C6560ED}" presName="txShp" presStyleLbl="node1" presStyleIdx="1" presStyleCnt="3">
        <dgm:presLayoutVars>
          <dgm:bulletEnabled val="1"/>
        </dgm:presLayoutVars>
      </dgm:prSet>
      <dgm:spPr/>
    </dgm:pt>
    <dgm:pt modelId="{453844C6-1F2E-462F-A878-3722AE546CED}" type="pres">
      <dgm:prSet presAssocID="{EA6267B9-A96F-44D2-9755-928B0DB591DE}" presName="spacing" presStyleCnt="0"/>
      <dgm:spPr/>
    </dgm:pt>
    <dgm:pt modelId="{CD933C32-67AD-40A3-A43D-0F49D5859E4A}" type="pres">
      <dgm:prSet presAssocID="{E5E55689-58D4-42DB-BF98-A2B633138BDC}" presName="composite" presStyleCnt="0"/>
      <dgm:spPr/>
    </dgm:pt>
    <dgm:pt modelId="{EE32AD85-C703-4457-8084-88EE70DE2156}" type="pres">
      <dgm:prSet presAssocID="{E5E55689-58D4-42DB-BF98-A2B633138BDC}" presName="imgShp" presStyleLbl="fgImgPlace1" presStyleIdx="2" presStyleCnt="3"/>
      <dgm:spPr/>
    </dgm:pt>
    <dgm:pt modelId="{FD5C3F23-985A-4FDD-BC79-FFBA5A1F00E9}" type="pres">
      <dgm:prSet presAssocID="{E5E55689-58D4-42DB-BF98-A2B633138BDC}" presName="txShp" presStyleLbl="node1" presStyleIdx="2" presStyleCnt="3">
        <dgm:presLayoutVars>
          <dgm:bulletEnabled val="1"/>
        </dgm:presLayoutVars>
      </dgm:prSet>
      <dgm:spPr/>
    </dgm:pt>
  </dgm:ptLst>
  <dgm:cxnLst>
    <dgm:cxn modelId="{66F80676-C1A2-224F-8EE3-8875DDA83BCC}" type="presOf" srcId="{E5E55689-58D4-42DB-BF98-A2B633138BDC}" destId="{FD5C3F23-985A-4FDD-BC79-FFBA5A1F00E9}" srcOrd="0" destOrd="0" presId="urn:microsoft.com/office/officeart/2005/8/layout/vList3"/>
    <dgm:cxn modelId="{39F69585-22FB-40BC-B3E3-17B66C8FFA76}" srcId="{311C69D0-0E73-4EC6-84AA-3898591BFFB7}" destId="{1678F56A-FF7B-48DD-9818-61491520022D}" srcOrd="0" destOrd="0" parTransId="{ABF78071-B72D-409F-918B-C1C880182DE9}" sibTransId="{8D54C7C0-976C-4D8C-9EB1-1806AE95FE9C}"/>
    <dgm:cxn modelId="{C33A189A-13BA-6642-BFB8-FAD730F62FA6}" type="presOf" srcId="{1678F56A-FF7B-48DD-9818-61491520022D}" destId="{EFB58C88-7301-48D6-A7E6-D8B1ACFD6611}" srcOrd="0" destOrd="0" presId="urn:microsoft.com/office/officeart/2005/8/layout/vList3"/>
    <dgm:cxn modelId="{EABDF4B8-BC38-4091-800A-21B7E4099318}" srcId="{311C69D0-0E73-4EC6-84AA-3898591BFFB7}" destId="{7D97D536-FD84-4050-9A8E-DD531C6560ED}" srcOrd="1" destOrd="0" parTransId="{CFF21D53-E8C3-45FD-9052-610F727CFFFE}" sibTransId="{EA6267B9-A96F-44D2-9755-928B0DB591DE}"/>
    <dgm:cxn modelId="{68889CCF-078B-9C4B-9E69-5954194ECE95}" type="presOf" srcId="{7D97D536-FD84-4050-9A8E-DD531C6560ED}" destId="{D8180B3B-553F-40EA-93B4-93FA1111534D}" srcOrd="0" destOrd="0" presId="urn:microsoft.com/office/officeart/2005/8/layout/vList3"/>
    <dgm:cxn modelId="{872FBED8-7A31-4BEF-A9A4-F74EBA2A9D54}" srcId="{311C69D0-0E73-4EC6-84AA-3898591BFFB7}" destId="{E5E55689-58D4-42DB-BF98-A2B633138BDC}" srcOrd="2" destOrd="0" parTransId="{45167E87-0A6A-4148-87E3-6411EBEA194A}" sibTransId="{C3E3ACA1-C8CD-4872-A273-9FABE8275927}"/>
    <dgm:cxn modelId="{B10C8EE4-086D-664A-961F-3BFF42508C5E}" type="presOf" srcId="{311C69D0-0E73-4EC6-84AA-3898591BFFB7}" destId="{C6A058CB-02EF-4FA1-88B4-3A31EE7AAAB2}" srcOrd="0" destOrd="0" presId="urn:microsoft.com/office/officeart/2005/8/layout/vList3"/>
    <dgm:cxn modelId="{F697C10E-456C-8742-B3BC-330A6EC79B24}" type="presParOf" srcId="{C6A058CB-02EF-4FA1-88B4-3A31EE7AAAB2}" destId="{F2827D8C-90DD-4F99-9D83-93EF5F098699}" srcOrd="0" destOrd="0" presId="urn:microsoft.com/office/officeart/2005/8/layout/vList3"/>
    <dgm:cxn modelId="{5A66F346-E230-E942-BADF-EA706D8BAC0B}" type="presParOf" srcId="{F2827D8C-90DD-4F99-9D83-93EF5F098699}" destId="{F0D99704-A29E-4F86-B2C9-9E460F5EE7AC}" srcOrd="0" destOrd="0" presId="urn:microsoft.com/office/officeart/2005/8/layout/vList3"/>
    <dgm:cxn modelId="{8DAA45B6-5C87-6B4A-B675-48514A08CB26}" type="presParOf" srcId="{F2827D8C-90DD-4F99-9D83-93EF5F098699}" destId="{EFB58C88-7301-48D6-A7E6-D8B1ACFD6611}" srcOrd="1" destOrd="0" presId="urn:microsoft.com/office/officeart/2005/8/layout/vList3"/>
    <dgm:cxn modelId="{F11600BF-D052-2548-A0AC-4876FE1B3C89}" type="presParOf" srcId="{C6A058CB-02EF-4FA1-88B4-3A31EE7AAAB2}" destId="{E2B4814E-DC8B-482C-824B-0F8687B04A81}" srcOrd="1" destOrd="0" presId="urn:microsoft.com/office/officeart/2005/8/layout/vList3"/>
    <dgm:cxn modelId="{5BA7A3AB-ECFD-F14F-B7B1-FE95D71DF795}" type="presParOf" srcId="{C6A058CB-02EF-4FA1-88B4-3A31EE7AAAB2}" destId="{75C57D88-4937-4338-AD48-FCC90DF3909B}" srcOrd="2" destOrd="0" presId="urn:microsoft.com/office/officeart/2005/8/layout/vList3"/>
    <dgm:cxn modelId="{9E2244A8-CE24-A84B-BFD1-300F6670E41F}" type="presParOf" srcId="{75C57D88-4937-4338-AD48-FCC90DF3909B}" destId="{CACC3D9E-64E0-41A7-9224-624C77A87F66}" srcOrd="0" destOrd="0" presId="urn:microsoft.com/office/officeart/2005/8/layout/vList3"/>
    <dgm:cxn modelId="{8E4E0F6E-6953-174B-872F-630814E01844}" type="presParOf" srcId="{75C57D88-4937-4338-AD48-FCC90DF3909B}" destId="{D8180B3B-553F-40EA-93B4-93FA1111534D}" srcOrd="1" destOrd="0" presId="urn:microsoft.com/office/officeart/2005/8/layout/vList3"/>
    <dgm:cxn modelId="{C15B4BA3-0BB1-494C-81B9-A1FE27109026}" type="presParOf" srcId="{C6A058CB-02EF-4FA1-88B4-3A31EE7AAAB2}" destId="{453844C6-1F2E-462F-A878-3722AE546CED}" srcOrd="3" destOrd="0" presId="urn:microsoft.com/office/officeart/2005/8/layout/vList3"/>
    <dgm:cxn modelId="{E47EE596-2669-9547-8819-B0233750F549}" type="presParOf" srcId="{C6A058CB-02EF-4FA1-88B4-3A31EE7AAAB2}" destId="{CD933C32-67AD-40A3-A43D-0F49D5859E4A}" srcOrd="4" destOrd="0" presId="urn:microsoft.com/office/officeart/2005/8/layout/vList3"/>
    <dgm:cxn modelId="{021ECE95-ECDC-AD43-958E-2E530F8CDDD8}" type="presParOf" srcId="{CD933C32-67AD-40A3-A43D-0F49D5859E4A}" destId="{EE32AD85-C703-4457-8084-88EE70DE2156}" srcOrd="0" destOrd="0" presId="urn:microsoft.com/office/officeart/2005/8/layout/vList3"/>
    <dgm:cxn modelId="{274746ED-B884-8146-B145-C434AE54084B}" type="presParOf" srcId="{CD933C32-67AD-40A3-A43D-0F49D5859E4A}" destId="{FD5C3F23-985A-4FDD-BC79-FFBA5A1F00E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5347123-8D25-4516-BBD4-839D2E832E2C}" type="doc">
      <dgm:prSet loTypeId="urn:microsoft.com/office/officeart/2005/8/layout/gear1" loCatId="cycle" qsTypeId="urn:microsoft.com/office/officeart/2005/8/quickstyle/simple1" qsCatId="simple" csTypeId="urn:microsoft.com/office/officeart/2005/8/colors/colorful3" csCatId="colorful" phldr="1"/>
      <dgm:spPr/>
    </dgm:pt>
    <dgm:pt modelId="{42767567-7EF8-4976-8D3A-D9135B0D9C4B}">
      <dgm:prSet phldrT="[Text]"/>
      <dgm:spPr/>
      <dgm:t>
        <a:bodyPr/>
        <a:lstStyle/>
        <a:p>
          <a:r>
            <a:rPr lang="en-US" b="1" dirty="0"/>
            <a:t>Employees treated like cogs in a wheel</a:t>
          </a:r>
        </a:p>
      </dgm:t>
    </dgm:pt>
    <dgm:pt modelId="{2B22E4D9-8083-4EB7-AFC0-0EF4BD80AAB7}" type="parTrans" cxnId="{A0EC1B6F-8819-48C4-AA33-16963FC6C828}">
      <dgm:prSet/>
      <dgm:spPr/>
      <dgm:t>
        <a:bodyPr/>
        <a:lstStyle/>
        <a:p>
          <a:endParaRPr lang="en-US"/>
        </a:p>
      </dgm:t>
    </dgm:pt>
    <dgm:pt modelId="{01D3E150-75EA-4D62-8F8A-AE5CD4E24675}" type="sibTrans" cxnId="{A0EC1B6F-8819-48C4-AA33-16963FC6C828}">
      <dgm:prSet/>
      <dgm:spPr/>
      <dgm:t>
        <a:bodyPr/>
        <a:lstStyle/>
        <a:p>
          <a:endParaRPr lang="en-US"/>
        </a:p>
      </dgm:t>
    </dgm:pt>
    <dgm:pt modelId="{5C90F045-1901-4228-A2BB-B7843D43126F}">
      <dgm:prSet phldrT="[Text]"/>
      <dgm:spPr/>
      <dgm:t>
        <a:bodyPr/>
        <a:lstStyle/>
        <a:p>
          <a:r>
            <a:rPr lang="en-US" b="1" dirty="0"/>
            <a:t>Struggle with suppliers</a:t>
          </a:r>
        </a:p>
      </dgm:t>
    </dgm:pt>
    <dgm:pt modelId="{9C648B4C-08B9-4414-9E2C-4F9400A0296E}" type="parTrans" cxnId="{319F720D-ECB6-4E19-B169-A9697D44D714}">
      <dgm:prSet/>
      <dgm:spPr/>
      <dgm:t>
        <a:bodyPr/>
        <a:lstStyle/>
        <a:p>
          <a:endParaRPr lang="en-US"/>
        </a:p>
      </dgm:t>
    </dgm:pt>
    <dgm:pt modelId="{557A8ECE-0B7A-45AE-ABF1-2D8E5DFC7D86}" type="sibTrans" cxnId="{319F720D-ECB6-4E19-B169-A9697D44D714}">
      <dgm:prSet/>
      <dgm:spPr/>
      <dgm:t>
        <a:bodyPr/>
        <a:lstStyle/>
        <a:p>
          <a:endParaRPr lang="en-US"/>
        </a:p>
      </dgm:t>
    </dgm:pt>
    <dgm:pt modelId="{E4B78D05-D7BA-4AAE-BE38-6387912B64BC}">
      <dgm:prSet phldrT="[Text]"/>
      <dgm:spPr/>
      <dgm:t>
        <a:bodyPr/>
        <a:lstStyle/>
        <a:p>
          <a:r>
            <a:rPr lang="en-US" b="1" dirty="0"/>
            <a:t>Uses any means necessary</a:t>
          </a:r>
        </a:p>
      </dgm:t>
    </dgm:pt>
    <dgm:pt modelId="{BAF20155-6E38-4D18-BBE7-744FA3ACF2C0}" type="parTrans" cxnId="{83960F26-8FA0-4197-88E9-1CAA079C15EC}">
      <dgm:prSet/>
      <dgm:spPr/>
      <dgm:t>
        <a:bodyPr/>
        <a:lstStyle/>
        <a:p>
          <a:endParaRPr lang="en-US"/>
        </a:p>
      </dgm:t>
    </dgm:pt>
    <dgm:pt modelId="{01A7D121-0390-4988-8A1F-A516E1535AA7}" type="sibTrans" cxnId="{83960F26-8FA0-4197-88E9-1CAA079C15EC}">
      <dgm:prSet/>
      <dgm:spPr/>
      <dgm:t>
        <a:bodyPr/>
        <a:lstStyle/>
        <a:p>
          <a:endParaRPr lang="en-US"/>
        </a:p>
      </dgm:t>
    </dgm:pt>
    <dgm:pt modelId="{9CA65618-5157-415C-90B6-C800963418AD}" type="pres">
      <dgm:prSet presAssocID="{F5347123-8D25-4516-BBD4-839D2E832E2C}" presName="composite" presStyleCnt="0">
        <dgm:presLayoutVars>
          <dgm:chMax val="3"/>
          <dgm:animLvl val="lvl"/>
          <dgm:resizeHandles val="exact"/>
        </dgm:presLayoutVars>
      </dgm:prSet>
      <dgm:spPr/>
    </dgm:pt>
    <dgm:pt modelId="{7730A551-EDC7-43E6-914D-2B9497C9282F}" type="pres">
      <dgm:prSet presAssocID="{42767567-7EF8-4976-8D3A-D9135B0D9C4B}" presName="gear1" presStyleLbl="node1" presStyleIdx="0" presStyleCnt="3">
        <dgm:presLayoutVars>
          <dgm:chMax val="1"/>
          <dgm:bulletEnabled val="1"/>
        </dgm:presLayoutVars>
      </dgm:prSet>
      <dgm:spPr/>
    </dgm:pt>
    <dgm:pt modelId="{704ADD2B-C025-4834-91A2-F6BFF969FA3A}" type="pres">
      <dgm:prSet presAssocID="{42767567-7EF8-4976-8D3A-D9135B0D9C4B}" presName="gear1srcNode" presStyleLbl="node1" presStyleIdx="0" presStyleCnt="3"/>
      <dgm:spPr/>
    </dgm:pt>
    <dgm:pt modelId="{DB7AAF79-6769-4E11-957C-3AD2A4061DF0}" type="pres">
      <dgm:prSet presAssocID="{42767567-7EF8-4976-8D3A-D9135B0D9C4B}" presName="gear1dstNode" presStyleLbl="node1" presStyleIdx="0" presStyleCnt="3"/>
      <dgm:spPr/>
    </dgm:pt>
    <dgm:pt modelId="{263355CB-5067-4D32-9B8D-A9BDB3B0D5C2}" type="pres">
      <dgm:prSet presAssocID="{5C90F045-1901-4228-A2BB-B7843D43126F}" presName="gear2" presStyleLbl="node1" presStyleIdx="1" presStyleCnt="3">
        <dgm:presLayoutVars>
          <dgm:chMax val="1"/>
          <dgm:bulletEnabled val="1"/>
        </dgm:presLayoutVars>
      </dgm:prSet>
      <dgm:spPr/>
    </dgm:pt>
    <dgm:pt modelId="{357F7D5B-F454-42A2-AEA0-19F4E1F8A5C9}" type="pres">
      <dgm:prSet presAssocID="{5C90F045-1901-4228-A2BB-B7843D43126F}" presName="gear2srcNode" presStyleLbl="node1" presStyleIdx="1" presStyleCnt="3"/>
      <dgm:spPr/>
    </dgm:pt>
    <dgm:pt modelId="{5A5A335B-5548-4DDA-8B03-42C80B47AF49}" type="pres">
      <dgm:prSet presAssocID="{5C90F045-1901-4228-A2BB-B7843D43126F}" presName="gear2dstNode" presStyleLbl="node1" presStyleIdx="1" presStyleCnt="3"/>
      <dgm:spPr/>
    </dgm:pt>
    <dgm:pt modelId="{6AE821DF-6075-40CF-9F16-C99913FADE2A}" type="pres">
      <dgm:prSet presAssocID="{E4B78D05-D7BA-4AAE-BE38-6387912B64BC}" presName="gear3" presStyleLbl="node1" presStyleIdx="2" presStyleCnt="3"/>
      <dgm:spPr/>
    </dgm:pt>
    <dgm:pt modelId="{14524147-2508-438A-8015-FCE077AC4F39}" type="pres">
      <dgm:prSet presAssocID="{E4B78D05-D7BA-4AAE-BE38-6387912B64BC}" presName="gear3tx" presStyleLbl="node1" presStyleIdx="2" presStyleCnt="3">
        <dgm:presLayoutVars>
          <dgm:chMax val="1"/>
          <dgm:bulletEnabled val="1"/>
        </dgm:presLayoutVars>
      </dgm:prSet>
      <dgm:spPr/>
    </dgm:pt>
    <dgm:pt modelId="{FAA6A2F8-B91A-4A3E-8530-C9B1841EC1AD}" type="pres">
      <dgm:prSet presAssocID="{E4B78D05-D7BA-4AAE-BE38-6387912B64BC}" presName="gear3srcNode" presStyleLbl="node1" presStyleIdx="2" presStyleCnt="3"/>
      <dgm:spPr/>
    </dgm:pt>
    <dgm:pt modelId="{5CDD5633-CAF1-424B-B5BD-638B9A088367}" type="pres">
      <dgm:prSet presAssocID="{E4B78D05-D7BA-4AAE-BE38-6387912B64BC}" presName="gear3dstNode" presStyleLbl="node1" presStyleIdx="2" presStyleCnt="3"/>
      <dgm:spPr/>
    </dgm:pt>
    <dgm:pt modelId="{86CF00C7-FEEC-45D5-81A5-B5843A7EE55A}" type="pres">
      <dgm:prSet presAssocID="{01D3E150-75EA-4D62-8F8A-AE5CD4E24675}" presName="connector1" presStyleLbl="sibTrans2D1" presStyleIdx="0" presStyleCnt="3"/>
      <dgm:spPr/>
    </dgm:pt>
    <dgm:pt modelId="{0B7DFADB-4791-421B-A7D9-3F6D6F799A88}" type="pres">
      <dgm:prSet presAssocID="{557A8ECE-0B7A-45AE-ABF1-2D8E5DFC7D86}" presName="connector2" presStyleLbl="sibTrans2D1" presStyleIdx="1" presStyleCnt="3"/>
      <dgm:spPr/>
    </dgm:pt>
    <dgm:pt modelId="{742EDDC5-A935-47F9-B369-713996404D47}" type="pres">
      <dgm:prSet presAssocID="{01A7D121-0390-4988-8A1F-A516E1535AA7}" presName="connector3" presStyleLbl="sibTrans2D1" presStyleIdx="2" presStyleCnt="3"/>
      <dgm:spPr/>
    </dgm:pt>
  </dgm:ptLst>
  <dgm:cxnLst>
    <dgm:cxn modelId="{1C84EE0A-0BBB-2B40-A61E-B07FB0AF1FBF}" type="presOf" srcId="{557A8ECE-0B7A-45AE-ABF1-2D8E5DFC7D86}" destId="{0B7DFADB-4791-421B-A7D9-3F6D6F799A88}" srcOrd="0" destOrd="0" presId="urn:microsoft.com/office/officeart/2005/8/layout/gear1"/>
    <dgm:cxn modelId="{319F720D-ECB6-4E19-B169-A9697D44D714}" srcId="{F5347123-8D25-4516-BBD4-839D2E832E2C}" destId="{5C90F045-1901-4228-A2BB-B7843D43126F}" srcOrd="1" destOrd="0" parTransId="{9C648B4C-08B9-4414-9E2C-4F9400A0296E}" sibTransId="{557A8ECE-0B7A-45AE-ABF1-2D8E5DFC7D86}"/>
    <dgm:cxn modelId="{FB13CA21-FD7D-5748-9FF6-A0ECE874CA0C}" type="presOf" srcId="{E4B78D05-D7BA-4AAE-BE38-6387912B64BC}" destId="{14524147-2508-438A-8015-FCE077AC4F39}" srcOrd="1" destOrd="0" presId="urn:microsoft.com/office/officeart/2005/8/layout/gear1"/>
    <dgm:cxn modelId="{B9920523-28B0-D140-926D-1FD0E319ACB8}" type="presOf" srcId="{5C90F045-1901-4228-A2BB-B7843D43126F}" destId="{357F7D5B-F454-42A2-AEA0-19F4E1F8A5C9}" srcOrd="1" destOrd="0" presId="urn:microsoft.com/office/officeart/2005/8/layout/gear1"/>
    <dgm:cxn modelId="{83960F26-8FA0-4197-88E9-1CAA079C15EC}" srcId="{F5347123-8D25-4516-BBD4-839D2E832E2C}" destId="{E4B78D05-D7BA-4AAE-BE38-6387912B64BC}" srcOrd="2" destOrd="0" parTransId="{BAF20155-6E38-4D18-BBE7-744FA3ACF2C0}" sibTransId="{01A7D121-0390-4988-8A1F-A516E1535AA7}"/>
    <dgm:cxn modelId="{C5232639-8475-234F-AAC1-E44C08C70456}" type="presOf" srcId="{01D3E150-75EA-4D62-8F8A-AE5CD4E24675}" destId="{86CF00C7-FEEC-45D5-81A5-B5843A7EE55A}" srcOrd="0" destOrd="0" presId="urn:microsoft.com/office/officeart/2005/8/layout/gear1"/>
    <dgm:cxn modelId="{51331641-95C4-2346-9F9B-F83B7A9DA7BA}" type="presOf" srcId="{42767567-7EF8-4976-8D3A-D9135B0D9C4B}" destId="{704ADD2B-C025-4834-91A2-F6BFF969FA3A}" srcOrd="1" destOrd="0" presId="urn:microsoft.com/office/officeart/2005/8/layout/gear1"/>
    <dgm:cxn modelId="{1EEA386E-CE71-DB44-95CA-D9C65753FA62}" type="presOf" srcId="{01A7D121-0390-4988-8A1F-A516E1535AA7}" destId="{742EDDC5-A935-47F9-B369-713996404D47}" srcOrd="0" destOrd="0" presId="urn:microsoft.com/office/officeart/2005/8/layout/gear1"/>
    <dgm:cxn modelId="{A0EC1B6F-8819-48C4-AA33-16963FC6C828}" srcId="{F5347123-8D25-4516-BBD4-839D2E832E2C}" destId="{42767567-7EF8-4976-8D3A-D9135B0D9C4B}" srcOrd="0" destOrd="0" parTransId="{2B22E4D9-8083-4EB7-AFC0-0EF4BD80AAB7}" sibTransId="{01D3E150-75EA-4D62-8F8A-AE5CD4E24675}"/>
    <dgm:cxn modelId="{C65F7D74-8BB4-934A-91CA-38B57C2083CF}" type="presOf" srcId="{E4B78D05-D7BA-4AAE-BE38-6387912B64BC}" destId="{FAA6A2F8-B91A-4A3E-8530-C9B1841EC1AD}" srcOrd="2" destOrd="0" presId="urn:microsoft.com/office/officeart/2005/8/layout/gear1"/>
    <dgm:cxn modelId="{8DAB488E-9788-9441-8785-2D454A50E2DA}" type="presOf" srcId="{42767567-7EF8-4976-8D3A-D9135B0D9C4B}" destId="{DB7AAF79-6769-4E11-957C-3AD2A4061DF0}" srcOrd="2" destOrd="0" presId="urn:microsoft.com/office/officeart/2005/8/layout/gear1"/>
    <dgm:cxn modelId="{7AEAF7AB-6C2A-D042-A53F-44D72042FADC}" type="presOf" srcId="{E4B78D05-D7BA-4AAE-BE38-6387912B64BC}" destId="{6AE821DF-6075-40CF-9F16-C99913FADE2A}" srcOrd="0" destOrd="0" presId="urn:microsoft.com/office/officeart/2005/8/layout/gear1"/>
    <dgm:cxn modelId="{117466B3-9D24-DF44-B707-AC09B9C3276B}" type="presOf" srcId="{5C90F045-1901-4228-A2BB-B7843D43126F}" destId="{5A5A335B-5548-4DDA-8B03-42C80B47AF49}" srcOrd="2" destOrd="0" presId="urn:microsoft.com/office/officeart/2005/8/layout/gear1"/>
    <dgm:cxn modelId="{3C99E7DB-8D84-C84C-99E2-2380B2ACB65C}" type="presOf" srcId="{42767567-7EF8-4976-8D3A-D9135B0D9C4B}" destId="{7730A551-EDC7-43E6-914D-2B9497C9282F}" srcOrd="0" destOrd="0" presId="urn:microsoft.com/office/officeart/2005/8/layout/gear1"/>
    <dgm:cxn modelId="{47A9F4DE-7955-354A-BB62-B78D69675BFF}" type="presOf" srcId="{5C90F045-1901-4228-A2BB-B7843D43126F}" destId="{263355CB-5067-4D32-9B8D-A9BDB3B0D5C2}" srcOrd="0" destOrd="0" presId="urn:microsoft.com/office/officeart/2005/8/layout/gear1"/>
    <dgm:cxn modelId="{73B172E3-1D06-514A-A242-BB48F7B4702E}" type="presOf" srcId="{E4B78D05-D7BA-4AAE-BE38-6387912B64BC}" destId="{5CDD5633-CAF1-424B-B5BD-638B9A088367}" srcOrd="3" destOrd="0" presId="urn:microsoft.com/office/officeart/2005/8/layout/gear1"/>
    <dgm:cxn modelId="{F0F977E9-56EC-4C4F-BF00-8829B43C684A}" type="presOf" srcId="{F5347123-8D25-4516-BBD4-839D2E832E2C}" destId="{9CA65618-5157-415C-90B6-C800963418AD}" srcOrd="0" destOrd="0" presId="urn:microsoft.com/office/officeart/2005/8/layout/gear1"/>
    <dgm:cxn modelId="{3472951D-87DF-8741-B323-0175EB1E8BEE}" type="presParOf" srcId="{9CA65618-5157-415C-90B6-C800963418AD}" destId="{7730A551-EDC7-43E6-914D-2B9497C9282F}" srcOrd="0" destOrd="0" presId="urn:microsoft.com/office/officeart/2005/8/layout/gear1"/>
    <dgm:cxn modelId="{98521780-A61A-2A41-A49F-6A2738E7823B}" type="presParOf" srcId="{9CA65618-5157-415C-90B6-C800963418AD}" destId="{704ADD2B-C025-4834-91A2-F6BFF969FA3A}" srcOrd="1" destOrd="0" presId="urn:microsoft.com/office/officeart/2005/8/layout/gear1"/>
    <dgm:cxn modelId="{87A18E26-140D-7E4F-8AD0-7EB9DE5555CA}" type="presParOf" srcId="{9CA65618-5157-415C-90B6-C800963418AD}" destId="{DB7AAF79-6769-4E11-957C-3AD2A4061DF0}" srcOrd="2" destOrd="0" presId="urn:microsoft.com/office/officeart/2005/8/layout/gear1"/>
    <dgm:cxn modelId="{CF3A74E7-833C-9B4A-AD9F-0F675B755EFD}" type="presParOf" srcId="{9CA65618-5157-415C-90B6-C800963418AD}" destId="{263355CB-5067-4D32-9B8D-A9BDB3B0D5C2}" srcOrd="3" destOrd="0" presId="urn:microsoft.com/office/officeart/2005/8/layout/gear1"/>
    <dgm:cxn modelId="{74C0F1F7-B0E4-A84E-AEB3-8D8FA636270D}" type="presParOf" srcId="{9CA65618-5157-415C-90B6-C800963418AD}" destId="{357F7D5B-F454-42A2-AEA0-19F4E1F8A5C9}" srcOrd="4" destOrd="0" presId="urn:microsoft.com/office/officeart/2005/8/layout/gear1"/>
    <dgm:cxn modelId="{7C5AE8B8-2EC1-8249-944A-C07DB23A1ADF}" type="presParOf" srcId="{9CA65618-5157-415C-90B6-C800963418AD}" destId="{5A5A335B-5548-4DDA-8B03-42C80B47AF49}" srcOrd="5" destOrd="0" presId="urn:microsoft.com/office/officeart/2005/8/layout/gear1"/>
    <dgm:cxn modelId="{966FA138-8D74-F240-9E02-2D76C0DCEF5E}" type="presParOf" srcId="{9CA65618-5157-415C-90B6-C800963418AD}" destId="{6AE821DF-6075-40CF-9F16-C99913FADE2A}" srcOrd="6" destOrd="0" presId="urn:microsoft.com/office/officeart/2005/8/layout/gear1"/>
    <dgm:cxn modelId="{82FAAFF0-8904-644D-95B8-AC1795F6C690}" type="presParOf" srcId="{9CA65618-5157-415C-90B6-C800963418AD}" destId="{14524147-2508-438A-8015-FCE077AC4F39}" srcOrd="7" destOrd="0" presId="urn:microsoft.com/office/officeart/2005/8/layout/gear1"/>
    <dgm:cxn modelId="{27CBC46C-EB5F-484E-975A-E298D2B1B60F}" type="presParOf" srcId="{9CA65618-5157-415C-90B6-C800963418AD}" destId="{FAA6A2F8-B91A-4A3E-8530-C9B1841EC1AD}" srcOrd="8" destOrd="0" presId="urn:microsoft.com/office/officeart/2005/8/layout/gear1"/>
    <dgm:cxn modelId="{50F359EA-B219-484D-B314-AE854CB2FAC3}" type="presParOf" srcId="{9CA65618-5157-415C-90B6-C800963418AD}" destId="{5CDD5633-CAF1-424B-B5BD-638B9A088367}" srcOrd="9" destOrd="0" presId="urn:microsoft.com/office/officeart/2005/8/layout/gear1"/>
    <dgm:cxn modelId="{BC46BD7C-3FD3-C34F-AF94-DD84A8D48DC6}" type="presParOf" srcId="{9CA65618-5157-415C-90B6-C800963418AD}" destId="{86CF00C7-FEEC-45D5-81A5-B5843A7EE55A}" srcOrd="10" destOrd="0" presId="urn:microsoft.com/office/officeart/2005/8/layout/gear1"/>
    <dgm:cxn modelId="{AC702058-888A-864F-BD79-3F778CA305DD}" type="presParOf" srcId="{9CA65618-5157-415C-90B6-C800963418AD}" destId="{0B7DFADB-4791-421B-A7D9-3F6D6F799A88}" srcOrd="11" destOrd="0" presId="urn:microsoft.com/office/officeart/2005/8/layout/gear1"/>
    <dgm:cxn modelId="{7F5F99CB-B9D3-E744-9C6A-68ABEF307EE8}" type="presParOf" srcId="{9CA65618-5157-415C-90B6-C800963418AD}" destId="{742EDDC5-A935-47F9-B369-713996404D47}"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6AA076C-5AF7-449F-BFB1-BCCDCF360960}" type="doc">
      <dgm:prSet loTypeId="urn:microsoft.com/office/officeart/2005/8/layout/vProcess5" loCatId="process" qsTypeId="urn:microsoft.com/office/officeart/2005/8/quickstyle/simple1" qsCatId="simple" csTypeId="urn:microsoft.com/office/officeart/2005/8/colors/colorful3" csCatId="colorful" phldr="1"/>
      <dgm:spPr/>
      <dgm:t>
        <a:bodyPr/>
        <a:lstStyle/>
        <a:p>
          <a:endParaRPr lang="en-US"/>
        </a:p>
      </dgm:t>
    </dgm:pt>
    <dgm:pt modelId="{1A2D0F2D-FCF3-412F-BE6E-2D137F68DCDB}">
      <dgm:prSet phldrT="[Text]"/>
      <dgm:spPr/>
      <dgm:t>
        <a:bodyPr/>
        <a:lstStyle/>
        <a:p>
          <a:r>
            <a:rPr lang="en-US" dirty="0"/>
            <a:t>Do things right the first time</a:t>
          </a:r>
        </a:p>
      </dgm:t>
    </dgm:pt>
    <dgm:pt modelId="{A5053BF7-B371-418D-9D2B-AA569CBBBA94}" type="parTrans" cxnId="{CADD4911-F0DC-4380-B048-9BAD073533B6}">
      <dgm:prSet/>
      <dgm:spPr/>
      <dgm:t>
        <a:bodyPr/>
        <a:lstStyle/>
        <a:p>
          <a:endParaRPr lang="en-US"/>
        </a:p>
      </dgm:t>
    </dgm:pt>
    <dgm:pt modelId="{1726EDA6-52A9-4A05-A534-03A33516E6B2}" type="sibTrans" cxnId="{CADD4911-F0DC-4380-B048-9BAD073533B6}">
      <dgm:prSet/>
      <dgm:spPr/>
      <dgm:t>
        <a:bodyPr/>
        <a:lstStyle/>
        <a:p>
          <a:endParaRPr lang="en-US"/>
        </a:p>
      </dgm:t>
    </dgm:pt>
    <dgm:pt modelId="{B9BC0DD3-D14B-4E7C-BCE9-3BFA84FD86BE}">
      <dgm:prSet phldrT="[Text]"/>
      <dgm:spPr/>
      <dgm:t>
        <a:bodyPr/>
        <a:lstStyle/>
        <a:p>
          <a:r>
            <a:rPr lang="en-US" dirty="0"/>
            <a:t>Management commitment to quality -Empower employees  </a:t>
          </a:r>
        </a:p>
      </dgm:t>
    </dgm:pt>
    <dgm:pt modelId="{5618DEDF-FD17-414A-B85A-33959D8B3C55}" type="parTrans" cxnId="{E25D314A-63ED-4758-96A2-1F50CD058DB8}">
      <dgm:prSet/>
      <dgm:spPr/>
      <dgm:t>
        <a:bodyPr/>
        <a:lstStyle/>
        <a:p>
          <a:endParaRPr lang="en-US"/>
        </a:p>
      </dgm:t>
    </dgm:pt>
    <dgm:pt modelId="{293E6C4D-6C60-4576-923D-51902ED7148F}" type="sibTrans" cxnId="{E25D314A-63ED-4758-96A2-1F50CD058DB8}">
      <dgm:prSet/>
      <dgm:spPr/>
      <dgm:t>
        <a:bodyPr/>
        <a:lstStyle/>
        <a:p>
          <a:endParaRPr lang="en-US"/>
        </a:p>
      </dgm:t>
    </dgm:pt>
    <dgm:pt modelId="{FE5C3A87-D7E6-47FB-B6BE-39F0B397AA6A}">
      <dgm:prSet phldrT="[Text]"/>
      <dgm:spPr/>
      <dgm:t>
        <a:bodyPr/>
        <a:lstStyle/>
        <a:p>
          <a:r>
            <a:rPr lang="en-US" u="sng" dirty="0"/>
            <a:t>All</a:t>
          </a:r>
          <a:r>
            <a:rPr lang="en-US" dirty="0"/>
            <a:t> areas need to work together for customer satisfaction</a:t>
          </a:r>
        </a:p>
      </dgm:t>
    </dgm:pt>
    <dgm:pt modelId="{EBE8B2D9-3C8E-4A70-B075-A58AFD77835F}" type="parTrans" cxnId="{DBC4EAC3-3ECF-4796-960F-3E629AD7EA60}">
      <dgm:prSet/>
      <dgm:spPr/>
      <dgm:t>
        <a:bodyPr/>
        <a:lstStyle/>
        <a:p>
          <a:endParaRPr lang="en-US"/>
        </a:p>
      </dgm:t>
    </dgm:pt>
    <dgm:pt modelId="{3F9D4E6F-E352-4FE2-A4C2-0CF60A60A8DB}" type="sibTrans" cxnId="{DBC4EAC3-3ECF-4796-960F-3E629AD7EA60}">
      <dgm:prSet/>
      <dgm:spPr/>
      <dgm:t>
        <a:bodyPr/>
        <a:lstStyle/>
        <a:p>
          <a:endParaRPr lang="en-US"/>
        </a:p>
      </dgm:t>
    </dgm:pt>
    <dgm:pt modelId="{C0143185-07AE-4A1A-A8E9-D6ED54FDA7F7}" type="pres">
      <dgm:prSet presAssocID="{D6AA076C-5AF7-449F-BFB1-BCCDCF360960}" presName="outerComposite" presStyleCnt="0">
        <dgm:presLayoutVars>
          <dgm:chMax val="5"/>
          <dgm:dir/>
          <dgm:resizeHandles val="exact"/>
        </dgm:presLayoutVars>
      </dgm:prSet>
      <dgm:spPr/>
    </dgm:pt>
    <dgm:pt modelId="{FA0B2793-E1B5-41A6-B294-EDF444AA09E8}" type="pres">
      <dgm:prSet presAssocID="{D6AA076C-5AF7-449F-BFB1-BCCDCF360960}" presName="dummyMaxCanvas" presStyleCnt="0">
        <dgm:presLayoutVars/>
      </dgm:prSet>
      <dgm:spPr/>
    </dgm:pt>
    <dgm:pt modelId="{996F22BD-1D5C-4617-ACC6-D8BD4E33C6D5}" type="pres">
      <dgm:prSet presAssocID="{D6AA076C-5AF7-449F-BFB1-BCCDCF360960}" presName="ThreeNodes_1" presStyleLbl="node1" presStyleIdx="0" presStyleCnt="3">
        <dgm:presLayoutVars>
          <dgm:bulletEnabled val="1"/>
        </dgm:presLayoutVars>
      </dgm:prSet>
      <dgm:spPr/>
    </dgm:pt>
    <dgm:pt modelId="{F0AEE2D2-585C-4EDA-BB19-66821C898397}" type="pres">
      <dgm:prSet presAssocID="{D6AA076C-5AF7-449F-BFB1-BCCDCF360960}" presName="ThreeNodes_2" presStyleLbl="node1" presStyleIdx="1" presStyleCnt="3">
        <dgm:presLayoutVars>
          <dgm:bulletEnabled val="1"/>
        </dgm:presLayoutVars>
      </dgm:prSet>
      <dgm:spPr/>
    </dgm:pt>
    <dgm:pt modelId="{51A506CB-5CF4-4CC0-8A49-B368A40A392D}" type="pres">
      <dgm:prSet presAssocID="{D6AA076C-5AF7-449F-BFB1-BCCDCF360960}" presName="ThreeNodes_3" presStyleLbl="node1" presStyleIdx="2" presStyleCnt="3">
        <dgm:presLayoutVars>
          <dgm:bulletEnabled val="1"/>
        </dgm:presLayoutVars>
      </dgm:prSet>
      <dgm:spPr/>
    </dgm:pt>
    <dgm:pt modelId="{3F816B8C-349F-4A81-9A84-F269C7CFA2F2}" type="pres">
      <dgm:prSet presAssocID="{D6AA076C-5AF7-449F-BFB1-BCCDCF360960}" presName="ThreeConn_1-2" presStyleLbl="fgAccFollowNode1" presStyleIdx="0" presStyleCnt="2">
        <dgm:presLayoutVars>
          <dgm:bulletEnabled val="1"/>
        </dgm:presLayoutVars>
      </dgm:prSet>
      <dgm:spPr/>
    </dgm:pt>
    <dgm:pt modelId="{FB1661D9-825D-4091-921D-B2B1FD8AF37C}" type="pres">
      <dgm:prSet presAssocID="{D6AA076C-5AF7-449F-BFB1-BCCDCF360960}" presName="ThreeConn_2-3" presStyleLbl="fgAccFollowNode1" presStyleIdx="1" presStyleCnt="2">
        <dgm:presLayoutVars>
          <dgm:bulletEnabled val="1"/>
        </dgm:presLayoutVars>
      </dgm:prSet>
      <dgm:spPr/>
    </dgm:pt>
    <dgm:pt modelId="{4E88DE24-3234-439A-8EEE-CA2CA841722D}" type="pres">
      <dgm:prSet presAssocID="{D6AA076C-5AF7-449F-BFB1-BCCDCF360960}" presName="ThreeNodes_1_text" presStyleLbl="node1" presStyleIdx="2" presStyleCnt="3">
        <dgm:presLayoutVars>
          <dgm:bulletEnabled val="1"/>
        </dgm:presLayoutVars>
      </dgm:prSet>
      <dgm:spPr/>
    </dgm:pt>
    <dgm:pt modelId="{3A64BAA3-AD2F-4B03-8A0B-5169ED97DCB0}" type="pres">
      <dgm:prSet presAssocID="{D6AA076C-5AF7-449F-BFB1-BCCDCF360960}" presName="ThreeNodes_2_text" presStyleLbl="node1" presStyleIdx="2" presStyleCnt="3">
        <dgm:presLayoutVars>
          <dgm:bulletEnabled val="1"/>
        </dgm:presLayoutVars>
      </dgm:prSet>
      <dgm:spPr/>
    </dgm:pt>
    <dgm:pt modelId="{8B3C6EE1-EB0D-4B51-9BA3-BACB6863AA8E}" type="pres">
      <dgm:prSet presAssocID="{D6AA076C-5AF7-449F-BFB1-BCCDCF360960}" presName="ThreeNodes_3_text" presStyleLbl="node1" presStyleIdx="2" presStyleCnt="3">
        <dgm:presLayoutVars>
          <dgm:bulletEnabled val="1"/>
        </dgm:presLayoutVars>
      </dgm:prSet>
      <dgm:spPr/>
    </dgm:pt>
  </dgm:ptLst>
  <dgm:cxnLst>
    <dgm:cxn modelId="{CADD4911-F0DC-4380-B048-9BAD073533B6}" srcId="{D6AA076C-5AF7-449F-BFB1-BCCDCF360960}" destId="{1A2D0F2D-FCF3-412F-BE6E-2D137F68DCDB}" srcOrd="0" destOrd="0" parTransId="{A5053BF7-B371-418D-9D2B-AA569CBBBA94}" sibTransId="{1726EDA6-52A9-4A05-A534-03A33516E6B2}"/>
    <dgm:cxn modelId="{00B82B1A-C541-D64B-998B-EAE6C2FB0855}" type="presOf" srcId="{D6AA076C-5AF7-449F-BFB1-BCCDCF360960}" destId="{C0143185-07AE-4A1A-A8E9-D6ED54FDA7F7}" srcOrd="0" destOrd="0" presId="urn:microsoft.com/office/officeart/2005/8/layout/vProcess5"/>
    <dgm:cxn modelId="{4F54B738-7C35-EA48-8F07-F3EF82F2AEC9}" type="presOf" srcId="{1A2D0F2D-FCF3-412F-BE6E-2D137F68DCDB}" destId="{4E88DE24-3234-439A-8EEE-CA2CA841722D}" srcOrd="1" destOrd="0" presId="urn:microsoft.com/office/officeart/2005/8/layout/vProcess5"/>
    <dgm:cxn modelId="{70BC383F-B773-564B-9070-D2F81AE4620C}" type="presOf" srcId="{293E6C4D-6C60-4576-923D-51902ED7148F}" destId="{FB1661D9-825D-4091-921D-B2B1FD8AF37C}" srcOrd="0" destOrd="0" presId="urn:microsoft.com/office/officeart/2005/8/layout/vProcess5"/>
    <dgm:cxn modelId="{E25D314A-63ED-4758-96A2-1F50CD058DB8}" srcId="{D6AA076C-5AF7-449F-BFB1-BCCDCF360960}" destId="{B9BC0DD3-D14B-4E7C-BCE9-3BFA84FD86BE}" srcOrd="1" destOrd="0" parTransId="{5618DEDF-FD17-414A-B85A-33959D8B3C55}" sibTransId="{293E6C4D-6C60-4576-923D-51902ED7148F}"/>
    <dgm:cxn modelId="{16619B6A-80F1-244F-B0BA-5C365EBE31D5}" type="presOf" srcId="{B9BC0DD3-D14B-4E7C-BCE9-3BFA84FD86BE}" destId="{F0AEE2D2-585C-4EDA-BB19-66821C898397}" srcOrd="0" destOrd="0" presId="urn:microsoft.com/office/officeart/2005/8/layout/vProcess5"/>
    <dgm:cxn modelId="{A5748955-A743-5348-BBE1-202E28BE4A71}" type="presOf" srcId="{FE5C3A87-D7E6-47FB-B6BE-39F0B397AA6A}" destId="{51A506CB-5CF4-4CC0-8A49-B368A40A392D}" srcOrd="0" destOrd="0" presId="urn:microsoft.com/office/officeart/2005/8/layout/vProcess5"/>
    <dgm:cxn modelId="{DBC4EAC3-3ECF-4796-960F-3E629AD7EA60}" srcId="{D6AA076C-5AF7-449F-BFB1-BCCDCF360960}" destId="{FE5C3A87-D7E6-47FB-B6BE-39F0B397AA6A}" srcOrd="2" destOrd="0" parTransId="{EBE8B2D9-3C8E-4A70-B075-A58AFD77835F}" sibTransId="{3F9D4E6F-E352-4FE2-A4C2-0CF60A60A8DB}"/>
    <dgm:cxn modelId="{E3A428CB-208E-2348-ADD0-08AF680F3221}" type="presOf" srcId="{1726EDA6-52A9-4A05-A534-03A33516E6B2}" destId="{3F816B8C-349F-4A81-9A84-F269C7CFA2F2}" srcOrd="0" destOrd="0" presId="urn:microsoft.com/office/officeart/2005/8/layout/vProcess5"/>
    <dgm:cxn modelId="{848AF1D7-649C-4D4F-B959-221D460C37E4}" type="presOf" srcId="{FE5C3A87-D7E6-47FB-B6BE-39F0B397AA6A}" destId="{8B3C6EE1-EB0D-4B51-9BA3-BACB6863AA8E}" srcOrd="1" destOrd="0" presId="urn:microsoft.com/office/officeart/2005/8/layout/vProcess5"/>
    <dgm:cxn modelId="{DDEC6EF5-BE80-174E-A7E4-8CA3BB97C8C0}" type="presOf" srcId="{B9BC0DD3-D14B-4E7C-BCE9-3BFA84FD86BE}" destId="{3A64BAA3-AD2F-4B03-8A0B-5169ED97DCB0}" srcOrd="1" destOrd="0" presId="urn:microsoft.com/office/officeart/2005/8/layout/vProcess5"/>
    <dgm:cxn modelId="{6984A5F5-64FD-934B-8A80-00B800FB4952}" type="presOf" srcId="{1A2D0F2D-FCF3-412F-BE6E-2D137F68DCDB}" destId="{996F22BD-1D5C-4617-ACC6-D8BD4E33C6D5}" srcOrd="0" destOrd="0" presId="urn:microsoft.com/office/officeart/2005/8/layout/vProcess5"/>
    <dgm:cxn modelId="{A9FBA697-D78B-D44A-AB1E-9D76930EDFDE}" type="presParOf" srcId="{C0143185-07AE-4A1A-A8E9-D6ED54FDA7F7}" destId="{FA0B2793-E1B5-41A6-B294-EDF444AA09E8}" srcOrd="0" destOrd="0" presId="urn:microsoft.com/office/officeart/2005/8/layout/vProcess5"/>
    <dgm:cxn modelId="{E9DF12D8-2869-CA4B-9784-7032D03D6F77}" type="presParOf" srcId="{C0143185-07AE-4A1A-A8E9-D6ED54FDA7F7}" destId="{996F22BD-1D5C-4617-ACC6-D8BD4E33C6D5}" srcOrd="1" destOrd="0" presId="urn:microsoft.com/office/officeart/2005/8/layout/vProcess5"/>
    <dgm:cxn modelId="{B51FA384-C40A-DD45-8597-96C7F080C5B2}" type="presParOf" srcId="{C0143185-07AE-4A1A-A8E9-D6ED54FDA7F7}" destId="{F0AEE2D2-585C-4EDA-BB19-66821C898397}" srcOrd="2" destOrd="0" presId="urn:microsoft.com/office/officeart/2005/8/layout/vProcess5"/>
    <dgm:cxn modelId="{B60C42E7-51CF-9A44-8E39-314245FBE33F}" type="presParOf" srcId="{C0143185-07AE-4A1A-A8E9-D6ED54FDA7F7}" destId="{51A506CB-5CF4-4CC0-8A49-B368A40A392D}" srcOrd="3" destOrd="0" presId="urn:microsoft.com/office/officeart/2005/8/layout/vProcess5"/>
    <dgm:cxn modelId="{CA286DC6-7028-5A48-AA0F-8C6C5C892768}" type="presParOf" srcId="{C0143185-07AE-4A1A-A8E9-D6ED54FDA7F7}" destId="{3F816B8C-349F-4A81-9A84-F269C7CFA2F2}" srcOrd="4" destOrd="0" presId="urn:microsoft.com/office/officeart/2005/8/layout/vProcess5"/>
    <dgm:cxn modelId="{DF8D7775-45E4-5D45-9FAC-5D3713A83F98}" type="presParOf" srcId="{C0143185-07AE-4A1A-A8E9-D6ED54FDA7F7}" destId="{FB1661D9-825D-4091-921D-B2B1FD8AF37C}" srcOrd="5" destOrd="0" presId="urn:microsoft.com/office/officeart/2005/8/layout/vProcess5"/>
    <dgm:cxn modelId="{EE51FAFE-1906-B14F-9A0A-173F6D658A7E}" type="presParOf" srcId="{C0143185-07AE-4A1A-A8E9-D6ED54FDA7F7}" destId="{4E88DE24-3234-439A-8EEE-CA2CA841722D}" srcOrd="6" destOrd="0" presId="urn:microsoft.com/office/officeart/2005/8/layout/vProcess5"/>
    <dgm:cxn modelId="{06343451-BE39-EF45-831C-EF5ED8C68600}" type="presParOf" srcId="{C0143185-07AE-4A1A-A8E9-D6ED54FDA7F7}" destId="{3A64BAA3-AD2F-4B03-8A0B-5169ED97DCB0}" srcOrd="7" destOrd="0" presId="urn:microsoft.com/office/officeart/2005/8/layout/vProcess5"/>
    <dgm:cxn modelId="{BE7AE8CD-1411-1D43-A793-39B6D8F9764F}" type="presParOf" srcId="{C0143185-07AE-4A1A-A8E9-D6ED54FDA7F7}" destId="{8B3C6EE1-EB0D-4B51-9BA3-BACB6863AA8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B78BD35-6D39-42C0-AD16-C5E7BCCCBA32}" type="doc">
      <dgm:prSet loTypeId="urn:microsoft.com/office/officeart/2005/8/layout/hierarchy3" loCatId="list" qsTypeId="urn:microsoft.com/office/officeart/2005/8/quickstyle/simple1" qsCatId="simple" csTypeId="urn:microsoft.com/office/officeart/2005/8/colors/colorful3" csCatId="colorful" phldr="1"/>
      <dgm:spPr/>
      <dgm:t>
        <a:bodyPr/>
        <a:lstStyle/>
        <a:p>
          <a:endParaRPr lang="en-US"/>
        </a:p>
      </dgm:t>
    </dgm:pt>
    <dgm:pt modelId="{59438335-9AEB-49BC-AF0F-D95A91120F14}">
      <dgm:prSet phldrT="[Text]"/>
      <dgm:spPr/>
      <dgm:t>
        <a:bodyPr/>
        <a:lstStyle/>
        <a:p>
          <a:r>
            <a:rPr lang="en-US" b="1" dirty="0"/>
            <a:t>Measurement</a:t>
          </a:r>
          <a:r>
            <a:rPr lang="en-US" dirty="0"/>
            <a:t> </a:t>
          </a:r>
        </a:p>
        <a:p>
          <a:r>
            <a:rPr lang="en-US" dirty="0"/>
            <a:t>– if you can’t measure it, you don’t know how you are performing</a:t>
          </a:r>
        </a:p>
      </dgm:t>
    </dgm:pt>
    <dgm:pt modelId="{504918BE-25BA-4360-BFC3-7D4A9EB89FC4}" type="parTrans" cxnId="{591411FF-6E03-4AEA-AF59-E80E4F12B711}">
      <dgm:prSet/>
      <dgm:spPr/>
      <dgm:t>
        <a:bodyPr/>
        <a:lstStyle/>
        <a:p>
          <a:endParaRPr lang="en-US"/>
        </a:p>
      </dgm:t>
    </dgm:pt>
    <dgm:pt modelId="{320CC753-35B2-45AA-A818-AFD816388B60}" type="sibTrans" cxnId="{591411FF-6E03-4AEA-AF59-E80E4F12B711}">
      <dgm:prSet/>
      <dgm:spPr/>
      <dgm:t>
        <a:bodyPr/>
        <a:lstStyle/>
        <a:p>
          <a:endParaRPr lang="en-US"/>
        </a:p>
      </dgm:t>
    </dgm:pt>
    <dgm:pt modelId="{9F4AC493-C17A-4918-8B2D-A9C59F769260}">
      <dgm:prSet phldrT="[Text]"/>
      <dgm:spPr/>
      <dgm:t>
        <a:bodyPr/>
        <a:lstStyle/>
        <a:p>
          <a:r>
            <a:rPr lang="en-US" b="1" dirty="0"/>
            <a:t>Internal Organization</a:t>
          </a:r>
        </a:p>
      </dgm:t>
    </dgm:pt>
    <dgm:pt modelId="{AF69B115-71F7-484E-B9D3-003D1ADF0793}" type="parTrans" cxnId="{EC8AB0A0-CE3D-40F8-B0F7-C99BB96B7C59}">
      <dgm:prSet/>
      <dgm:spPr/>
      <dgm:t>
        <a:bodyPr/>
        <a:lstStyle/>
        <a:p>
          <a:endParaRPr lang="en-US"/>
        </a:p>
      </dgm:t>
    </dgm:pt>
    <dgm:pt modelId="{4D13A7B4-9247-4ED5-B531-EA6A2345453F}" type="sibTrans" cxnId="{EC8AB0A0-CE3D-40F8-B0F7-C99BB96B7C59}">
      <dgm:prSet/>
      <dgm:spPr/>
      <dgm:t>
        <a:bodyPr/>
        <a:lstStyle/>
        <a:p>
          <a:endParaRPr lang="en-US"/>
        </a:p>
      </dgm:t>
    </dgm:pt>
    <dgm:pt modelId="{291C085E-5B1C-40B6-85B3-EC352DB0B14E}">
      <dgm:prSet phldrT="[Text]"/>
      <dgm:spPr/>
      <dgm:t>
        <a:bodyPr/>
        <a:lstStyle/>
        <a:p>
          <a:r>
            <a:rPr lang="en-US" dirty="0"/>
            <a:t>Employees</a:t>
          </a:r>
        </a:p>
      </dgm:t>
    </dgm:pt>
    <dgm:pt modelId="{2B3BC1DF-6195-4905-88F2-18C01A928750}" type="parTrans" cxnId="{8D87F5FB-D758-4E43-81EF-DF93D3F77B2B}">
      <dgm:prSet/>
      <dgm:spPr/>
      <dgm:t>
        <a:bodyPr/>
        <a:lstStyle/>
        <a:p>
          <a:endParaRPr lang="en-US"/>
        </a:p>
      </dgm:t>
    </dgm:pt>
    <dgm:pt modelId="{02813D42-0FCF-49EC-9326-0842775EB1B3}" type="sibTrans" cxnId="{8D87F5FB-D758-4E43-81EF-DF93D3F77B2B}">
      <dgm:prSet/>
      <dgm:spPr/>
      <dgm:t>
        <a:bodyPr/>
        <a:lstStyle/>
        <a:p>
          <a:endParaRPr lang="en-US"/>
        </a:p>
      </dgm:t>
    </dgm:pt>
    <dgm:pt modelId="{3BA63973-2118-431C-BE25-91ED761FDBEA}">
      <dgm:prSet/>
      <dgm:spPr/>
      <dgm:t>
        <a:bodyPr/>
        <a:lstStyle/>
        <a:p>
          <a:r>
            <a:rPr lang="en-US" dirty="0" err="1"/>
            <a:t>Interfirm</a:t>
          </a:r>
          <a:endParaRPr lang="en-US" dirty="0"/>
        </a:p>
        <a:p>
          <a:r>
            <a:rPr lang="en-US" dirty="0"/>
            <a:t>Cooperation</a:t>
          </a:r>
        </a:p>
      </dgm:t>
    </dgm:pt>
    <dgm:pt modelId="{B31D1D95-6DF8-4DB7-B888-657DFBB88ADF}" type="parTrans" cxnId="{6E206060-7E3B-406A-9E5B-1843CDB6CA17}">
      <dgm:prSet/>
      <dgm:spPr/>
      <dgm:t>
        <a:bodyPr/>
        <a:lstStyle/>
        <a:p>
          <a:endParaRPr lang="en-US"/>
        </a:p>
      </dgm:t>
    </dgm:pt>
    <dgm:pt modelId="{553101BF-7AA3-4AF9-9F2E-06EBCDFF5C26}" type="sibTrans" cxnId="{6E206060-7E3B-406A-9E5B-1843CDB6CA17}">
      <dgm:prSet/>
      <dgm:spPr/>
      <dgm:t>
        <a:bodyPr/>
        <a:lstStyle/>
        <a:p>
          <a:endParaRPr lang="en-US"/>
        </a:p>
      </dgm:t>
    </dgm:pt>
    <dgm:pt modelId="{67A661BB-B839-4F24-9D79-E16DC3C4E2D9}">
      <dgm:prSet/>
      <dgm:spPr/>
      <dgm:t>
        <a:bodyPr/>
        <a:lstStyle/>
        <a:p>
          <a:r>
            <a:rPr lang="en-US" dirty="0"/>
            <a:t>Culture</a:t>
          </a:r>
        </a:p>
      </dgm:t>
    </dgm:pt>
    <dgm:pt modelId="{6453A39C-51F3-4A55-BA12-29334E37B19A}" type="parTrans" cxnId="{DABEE055-BFBA-4BB3-8B37-4517447F8920}">
      <dgm:prSet/>
      <dgm:spPr/>
      <dgm:t>
        <a:bodyPr/>
        <a:lstStyle/>
        <a:p>
          <a:endParaRPr lang="en-US"/>
        </a:p>
      </dgm:t>
    </dgm:pt>
    <dgm:pt modelId="{4E4884B8-82CA-46B7-9141-20E76413B024}" type="sibTrans" cxnId="{DABEE055-BFBA-4BB3-8B37-4517447F8920}">
      <dgm:prSet/>
      <dgm:spPr/>
      <dgm:t>
        <a:bodyPr/>
        <a:lstStyle/>
        <a:p>
          <a:endParaRPr lang="en-US"/>
        </a:p>
      </dgm:t>
    </dgm:pt>
    <dgm:pt modelId="{2ACF0CA9-758A-477C-B60A-AD12C88CAAD0}">
      <dgm:prSet/>
      <dgm:spPr/>
      <dgm:t>
        <a:bodyPr/>
        <a:lstStyle/>
        <a:p>
          <a:r>
            <a:rPr lang="en-US" dirty="0"/>
            <a:t>Organization</a:t>
          </a:r>
        </a:p>
        <a:p>
          <a:r>
            <a:rPr lang="en-US" dirty="0"/>
            <a:t>Structure</a:t>
          </a:r>
        </a:p>
      </dgm:t>
    </dgm:pt>
    <dgm:pt modelId="{50077BBE-40C1-4D88-9B2D-B8C066E81FC2}" type="parTrans" cxnId="{372C33AD-9E7D-4DAA-8C74-75F41F9417C4}">
      <dgm:prSet/>
      <dgm:spPr/>
      <dgm:t>
        <a:bodyPr/>
        <a:lstStyle/>
        <a:p>
          <a:endParaRPr lang="en-US"/>
        </a:p>
      </dgm:t>
    </dgm:pt>
    <dgm:pt modelId="{72C734E4-1CA9-4D5B-A9B2-939DA56AEA90}" type="sibTrans" cxnId="{372C33AD-9E7D-4DAA-8C74-75F41F9417C4}">
      <dgm:prSet/>
      <dgm:spPr/>
      <dgm:t>
        <a:bodyPr/>
        <a:lstStyle/>
        <a:p>
          <a:endParaRPr lang="en-US"/>
        </a:p>
      </dgm:t>
    </dgm:pt>
    <dgm:pt modelId="{5CD64BB7-A3AF-4E89-AD08-C4F2E6584FC4}" type="pres">
      <dgm:prSet presAssocID="{9B78BD35-6D39-42C0-AD16-C5E7BCCCBA32}" presName="diagram" presStyleCnt="0">
        <dgm:presLayoutVars>
          <dgm:chPref val="1"/>
          <dgm:dir/>
          <dgm:animOne val="branch"/>
          <dgm:animLvl val="lvl"/>
          <dgm:resizeHandles/>
        </dgm:presLayoutVars>
      </dgm:prSet>
      <dgm:spPr/>
    </dgm:pt>
    <dgm:pt modelId="{D73F7D3E-A0D8-4A72-8B69-C020ABD7C816}" type="pres">
      <dgm:prSet presAssocID="{59438335-9AEB-49BC-AF0F-D95A91120F14}" presName="root" presStyleCnt="0"/>
      <dgm:spPr/>
    </dgm:pt>
    <dgm:pt modelId="{2273F59E-3276-4F4A-B847-5784340E7FE8}" type="pres">
      <dgm:prSet presAssocID="{59438335-9AEB-49BC-AF0F-D95A91120F14}" presName="rootComposite" presStyleCnt="0"/>
      <dgm:spPr/>
    </dgm:pt>
    <dgm:pt modelId="{FDB2BA42-BBB6-449F-9F2D-C6BA643ECD41}" type="pres">
      <dgm:prSet presAssocID="{59438335-9AEB-49BC-AF0F-D95A91120F14}" presName="rootText" presStyleLbl="node1" presStyleIdx="0" presStyleCnt="2" custScaleX="196135" custScaleY="500425" custLinFactNeighborX="-39599" custLinFactNeighborY="15708"/>
      <dgm:spPr/>
    </dgm:pt>
    <dgm:pt modelId="{CB762A20-5FFE-4B94-A018-9F315E5C091E}" type="pres">
      <dgm:prSet presAssocID="{59438335-9AEB-49BC-AF0F-D95A91120F14}" presName="rootConnector" presStyleLbl="node1" presStyleIdx="0" presStyleCnt="2"/>
      <dgm:spPr/>
    </dgm:pt>
    <dgm:pt modelId="{00937D89-2151-4799-9836-7A6720297ADB}" type="pres">
      <dgm:prSet presAssocID="{59438335-9AEB-49BC-AF0F-D95A91120F14}" presName="childShape" presStyleCnt="0"/>
      <dgm:spPr/>
    </dgm:pt>
    <dgm:pt modelId="{B174048D-5CED-4D89-A894-7AC6DD2D5902}" type="pres">
      <dgm:prSet presAssocID="{9F4AC493-C17A-4918-8B2D-A9C59F769260}" presName="root" presStyleCnt="0"/>
      <dgm:spPr/>
    </dgm:pt>
    <dgm:pt modelId="{A3B23A15-01BC-4BEE-8A7E-B3B78A9AFCBA}" type="pres">
      <dgm:prSet presAssocID="{9F4AC493-C17A-4918-8B2D-A9C59F769260}" presName="rootComposite" presStyleCnt="0"/>
      <dgm:spPr/>
    </dgm:pt>
    <dgm:pt modelId="{D16B7485-C961-4A50-AC9F-1FB1ADE24664}" type="pres">
      <dgm:prSet presAssocID="{9F4AC493-C17A-4918-8B2D-A9C59F769260}" presName="rootText" presStyleLbl="node1" presStyleIdx="1" presStyleCnt="2" custScaleX="114371" custScaleY="137522"/>
      <dgm:spPr/>
    </dgm:pt>
    <dgm:pt modelId="{EBE55983-7522-41D3-B5EE-5606090D7AD5}" type="pres">
      <dgm:prSet presAssocID="{9F4AC493-C17A-4918-8B2D-A9C59F769260}" presName="rootConnector" presStyleLbl="node1" presStyleIdx="1" presStyleCnt="2"/>
      <dgm:spPr/>
    </dgm:pt>
    <dgm:pt modelId="{EF176633-BA76-4A2C-8D23-76F017E838DA}" type="pres">
      <dgm:prSet presAssocID="{9F4AC493-C17A-4918-8B2D-A9C59F769260}" presName="childShape" presStyleCnt="0"/>
      <dgm:spPr/>
    </dgm:pt>
    <dgm:pt modelId="{AE5CDC32-668A-43D1-9D53-C6ACC58019FC}" type="pres">
      <dgm:prSet presAssocID="{2B3BC1DF-6195-4905-88F2-18C01A928750}" presName="Name13" presStyleLbl="parChTrans1D2" presStyleIdx="0" presStyleCnt="4"/>
      <dgm:spPr/>
    </dgm:pt>
    <dgm:pt modelId="{CD7BC64F-B64C-4C8B-B835-9C1F0873AAE6}" type="pres">
      <dgm:prSet presAssocID="{291C085E-5B1C-40B6-85B3-EC352DB0B14E}" presName="childText" presStyleLbl="bgAcc1" presStyleIdx="0" presStyleCnt="4">
        <dgm:presLayoutVars>
          <dgm:bulletEnabled val="1"/>
        </dgm:presLayoutVars>
      </dgm:prSet>
      <dgm:spPr/>
    </dgm:pt>
    <dgm:pt modelId="{EC74FCCE-45D4-41EE-941D-B6D9169BE3EE}" type="pres">
      <dgm:prSet presAssocID="{B31D1D95-6DF8-4DB7-B888-657DFBB88ADF}" presName="Name13" presStyleLbl="parChTrans1D2" presStyleIdx="1" presStyleCnt="4"/>
      <dgm:spPr/>
    </dgm:pt>
    <dgm:pt modelId="{E5FD4B66-A8C8-48C6-A905-E86396C373C8}" type="pres">
      <dgm:prSet presAssocID="{3BA63973-2118-431C-BE25-91ED761FDBEA}" presName="childText" presStyleLbl="bgAcc1" presStyleIdx="1" presStyleCnt="4">
        <dgm:presLayoutVars>
          <dgm:bulletEnabled val="1"/>
        </dgm:presLayoutVars>
      </dgm:prSet>
      <dgm:spPr/>
    </dgm:pt>
    <dgm:pt modelId="{31D757B8-AF8A-4C07-9B1F-14AE96C0D908}" type="pres">
      <dgm:prSet presAssocID="{6453A39C-51F3-4A55-BA12-29334E37B19A}" presName="Name13" presStyleLbl="parChTrans1D2" presStyleIdx="2" presStyleCnt="4"/>
      <dgm:spPr/>
    </dgm:pt>
    <dgm:pt modelId="{009044AD-77E9-4062-98AD-CBE9890E8A51}" type="pres">
      <dgm:prSet presAssocID="{67A661BB-B839-4F24-9D79-E16DC3C4E2D9}" presName="childText" presStyleLbl="bgAcc1" presStyleIdx="2" presStyleCnt="4">
        <dgm:presLayoutVars>
          <dgm:bulletEnabled val="1"/>
        </dgm:presLayoutVars>
      </dgm:prSet>
      <dgm:spPr/>
    </dgm:pt>
    <dgm:pt modelId="{1C9D2013-F4BB-4AD9-8437-829C24A21513}" type="pres">
      <dgm:prSet presAssocID="{50077BBE-40C1-4D88-9B2D-B8C066E81FC2}" presName="Name13" presStyleLbl="parChTrans1D2" presStyleIdx="3" presStyleCnt="4"/>
      <dgm:spPr/>
    </dgm:pt>
    <dgm:pt modelId="{5651338B-5B06-47FA-8EEC-116A349CCC07}" type="pres">
      <dgm:prSet presAssocID="{2ACF0CA9-758A-477C-B60A-AD12C88CAAD0}" presName="childText" presStyleLbl="bgAcc1" presStyleIdx="3" presStyleCnt="4">
        <dgm:presLayoutVars>
          <dgm:bulletEnabled val="1"/>
        </dgm:presLayoutVars>
      </dgm:prSet>
      <dgm:spPr/>
    </dgm:pt>
  </dgm:ptLst>
  <dgm:cxnLst>
    <dgm:cxn modelId="{AB416300-7A2E-CC4B-9580-16658C09CFFD}" type="presOf" srcId="{59438335-9AEB-49BC-AF0F-D95A91120F14}" destId="{FDB2BA42-BBB6-449F-9F2D-C6BA643ECD41}" srcOrd="0" destOrd="0" presId="urn:microsoft.com/office/officeart/2005/8/layout/hierarchy3"/>
    <dgm:cxn modelId="{70EE2406-0A6C-1343-A717-841A04439D6D}" type="presOf" srcId="{291C085E-5B1C-40B6-85B3-EC352DB0B14E}" destId="{CD7BC64F-B64C-4C8B-B835-9C1F0873AAE6}" srcOrd="0" destOrd="0" presId="urn:microsoft.com/office/officeart/2005/8/layout/hierarchy3"/>
    <dgm:cxn modelId="{BFB7CF07-89FF-7241-84CA-B2E03F64C41A}" type="presOf" srcId="{9B78BD35-6D39-42C0-AD16-C5E7BCCCBA32}" destId="{5CD64BB7-A3AF-4E89-AD08-C4F2E6584FC4}" srcOrd="0" destOrd="0" presId="urn:microsoft.com/office/officeart/2005/8/layout/hierarchy3"/>
    <dgm:cxn modelId="{E1E98519-53B8-7843-AB7A-76D2B1DF7FB3}" type="presOf" srcId="{67A661BB-B839-4F24-9D79-E16DC3C4E2D9}" destId="{009044AD-77E9-4062-98AD-CBE9890E8A51}" srcOrd="0" destOrd="0" presId="urn:microsoft.com/office/officeart/2005/8/layout/hierarchy3"/>
    <dgm:cxn modelId="{004E1B40-947F-BD44-8E32-5644A4C88AC2}" type="presOf" srcId="{9F4AC493-C17A-4918-8B2D-A9C59F769260}" destId="{D16B7485-C961-4A50-AC9F-1FB1ADE24664}" srcOrd="0" destOrd="0" presId="urn:microsoft.com/office/officeart/2005/8/layout/hierarchy3"/>
    <dgm:cxn modelId="{CF29AA5B-C5ED-3C40-A8C5-9E10E2764CC1}" type="presOf" srcId="{9F4AC493-C17A-4918-8B2D-A9C59F769260}" destId="{EBE55983-7522-41D3-B5EE-5606090D7AD5}" srcOrd="1" destOrd="0" presId="urn:microsoft.com/office/officeart/2005/8/layout/hierarchy3"/>
    <dgm:cxn modelId="{6E206060-7E3B-406A-9E5B-1843CDB6CA17}" srcId="{9F4AC493-C17A-4918-8B2D-A9C59F769260}" destId="{3BA63973-2118-431C-BE25-91ED761FDBEA}" srcOrd="1" destOrd="0" parTransId="{B31D1D95-6DF8-4DB7-B888-657DFBB88ADF}" sibTransId="{553101BF-7AA3-4AF9-9F2E-06EBCDFF5C26}"/>
    <dgm:cxn modelId="{85809052-A9FF-DA4D-97ED-7B4ABD9F4869}" type="presOf" srcId="{2ACF0CA9-758A-477C-B60A-AD12C88CAAD0}" destId="{5651338B-5B06-47FA-8EEC-116A349CCC07}" srcOrd="0" destOrd="0" presId="urn:microsoft.com/office/officeart/2005/8/layout/hierarchy3"/>
    <dgm:cxn modelId="{DABEE055-BFBA-4BB3-8B37-4517447F8920}" srcId="{9F4AC493-C17A-4918-8B2D-A9C59F769260}" destId="{67A661BB-B839-4F24-9D79-E16DC3C4E2D9}" srcOrd="2" destOrd="0" parTransId="{6453A39C-51F3-4A55-BA12-29334E37B19A}" sibTransId="{4E4884B8-82CA-46B7-9141-20E76413B024}"/>
    <dgm:cxn modelId="{7F72897D-ABEF-F54A-8BE3-1BEF58235778}" type="presOf" srcId="{3BA63973-2118-431C-BE25-91ED761FDBEA}" destId="{E5FD4B66-A8C8-48C6-A905-E86396C373C8}" srcOrd="0" destOrd="0" presId="urn:microsoft.com/office/officeart/2005/8/layout/hierarchy3"/>
    <dgm:cxn modelId="{EC8AB0A0-CE3D-40F8-B0F7-C99BB96B7C59}" srcId="{9B78BD35-6D39-42C0-AD16-C5E7BCCCBA32}" destId="{9F4AC493-C17A-4918-8B2D-A9C59F769260}" srcOrd="1" destOrd="0" parTransId="{AF69B115-71F7-484E-B9D3-003D1ADF0793}" sibTransId="{4D13A7B4-9247-4ED5-B531-EA6A2345453F}"/>
    <dgm:cxn modelId="{B8E116AC-6305-044A-867C-EF0FCAB7512A}" type="presOf" srcId="{6453A39C-51F3-4A55-BA12-29334E37B19A}" destId="{31D757B8-AF8A-4C07-9B1F-14AE96C0D908}" srcOrd="0" destOrd="0" presId="urn:microsoft.com/office/officeart/2005/8/layout/hierarchy3"/>
    <dgm:cxn modelId="{372C33AD-9E7D-4DAA-8C74-75F41F9417C4}" srcId="{9F4AC493-C17A-4918-8B2D-A9C59F769260}" destId="{2ACF0CA9-758A-477C-B60A-AD12C88CAAD0}" srcOrd="3" destOrd="0" parTransId="{50077BBE-40C1-4D88-9B2D-B8C066E81FC2}" sibTransId="{72C734E4-1CA9-4D5B-A9B2-939DA56AEA90}"/>
    <dgm:cxn modelId="{A90EBDB6-2925-644D-AE5C-FA2D53DC19C2}" type="presOf" srcId="{50077BBE-40C1-4D88-9B2D-B8C066E81FC2}" destId="{1C9D2013-F4BB-4AD9-8437-829C24A21513}" srcOrd="0" destOrd="0" presId="urn:microsoft.com/office/officeart/2005/8/layout/hierarchy3"/>
    <dgm:cxn modelId="{3E0D04D7-8FFA-AF43-9691-E5DFE4E59662}" type="presOf" srcId="{B31D1D95-6DF8-4DB7-B888-657DFBB88ADF}" destId="{EC74FCCE-45D4-41EE-941D-B6D9169BE3EE}" srcOrd="0" destOrd="0" presId="urn:microsoft.com/office/officeart/2005/8/layout/hierarchy3"/>
    <dgm:cxn modelId="{D134BBDF-44C4-714D-8441-24C2668AC10A}" type="presOf" srcId="{2B3BC1DF-6195-4905-88F2-18C01A928750}" destId="{AE5CDC32-668A-43D1-9D53-C6ACC58019FC}" srcOrd="0" destOrd="0" presId="urn:microsoft.com/office/officeart/2005/8/layout/hierarchy3"/>
    <dgm:cxn modelId="{4A0D64E1-D9C9-7045-A9F1-1F03EC5ABF0C}" type="presOf" srcId="{59438335-9AEB-49BC-AF0F-D95A91120F14}" destId="{CB762A20-5FFE-4B94-A018-9F315E5C091E}" srcOrd="1" destOrd="0" presId="urn:microsoft.com/office/officeart/2005/8/layout/hierarchy3"/>
    <dgm:cxn modelId="{8D87F5FB-D758-4E43-81EF-DF93D3F77B2B}" srcId="{9F4AC493-C17A-4918-8B2D-A9C59F769260}" destId="{291C085E-5B1C-40B6-85B3-EC352DB0B14E}" srcOrd="0" destOrd="0" parTransId="{2B3BC1DF-6195-4905-88F2-18C01A928750}" sibTransId="{02813D42-0FCF-49EC-9326-0842775EB1B3}"/>
    <dgm:cxn modelId="{591411FF-6E03-4AEA-AF59-E80E4F12B711}" srcId="{9B78BD35-6D39-42C0-AD16-C5E7BCCCBA32}" destId="{59438335-9AEB-49BC-AF0F-D95A91120F14}" srcOrd="0" destOrd="0" parTransId="{504918BE-25BA-4360-BFC3-7D4A9EB89FC4}" sibTransId="{320CC753-35B2-45AA-A818-AFD816388B60}"/>
    <dgm:cxn modelId="{41663E4B-9DD8-A245-888C-3475B50219D5}" type="presParOf" srcId="{5CD64BB7-A3AF-4E89-AD08-C4F2E6584FC4}" destId="{D73F7D3E-A0D8-4A72-8B69-C020ABD7C816}" srcOrd="0" destOrd="0" presId="urn:microsoft.com/office/officeart/2005/8/layout/hierarchy3"/>
    <dgm:cxn modelId="{A8D1BC92-AA2D-8A4E-997F-1F625963C058}" type="presParOf" srcId="{D73F7D3E-A0D8-4A72-8B69-C020ABD7C816}" destId="{2273F59E-3276-4F4A-B847-5784340E7FE8}" srcOrd="0" destOrd="0" presId="urn:microsoft.com/office/officeart/2005/8/layout/hierarchy3"/>
    <dgm:cxn modelId="{9123DD86-6115-3541-A3CE-112508F94C7D}" type="presParOf" srcId="{2273F59E-3276-4F4A-B847-5784340E7FE8}" destId="{FDB2BA42-BBB6-449F-9F2D-C6BA643ECD41}" srcOrd="0" destOrd="0" presId="urn:microsoft.com/office/officeart/2005/8/layout/hierarchy3"/>
    <dgm:cxn modelId="{AA4DB974-4737-BF4E-AE0A-52F905048539}" type="presParOf" srcId="{2273F59E-3276-4F4A-B847-5784340E7FE8}" destId="{CB762A20-5FFE-4B94-A018-9F315E5C091E}" srcOrd="1" destOrd="0" presId="urn:microsoft.com/office/officeart/2005/8/layout/hierarchy3"/>
    <dgm:cxn modelId="{EA249037-119F-5941-8F50-9DE6F446FCB6}" type="presParOf" srcId="{D73F7D3E-A0D8-4A72-8B69-C020ABD7C816}" destId="{00937D89-2151-4799-9836-7A6720297ADB}" srcOrd="1" destOrd="0" presId="urn:microsoft.com/office/officeart/2005/8/layout/hierarchy3"/>
    <dgm:cxn modelId="{A063C2BE-D282-C543-8598-E570358EB7D3}" type="presParOf" srcId="{5CD64BB7-A3AF-4E89-AD08-C4F2E6584FC4}" destId="{B174048D-5CED-4D89-A894-7AC6DD2D5902}" srcOrd="1" destOrd="0" presId="urn:microsoft.com/office/officeart/2005/8/layout/hierarchy3"/>
    <dgm:cxn modelId="{F11E3C4D-5A21-8743-9A9D-CA96FC99339F}" type="presParOf" srcId="{B174048D-5CED-4D89-A894-7AC6DD2D5902}" destId="{A3B23A15-01BC-4BEE-8A7E-B3B78A9AFCBA}" srcOrd="0" destOrd="0" presId="urn:microsoft.com/office/officeart/2005/8/layout/hierarchy3"/>
    <dgm:cxn modelId="{2FA08ED6-82C5-B547-A896-304771F17CA0}" type="presParOf" srcId="{A3B23A15-01BC-4BEE-8A7E-B3B78A9AFCBA}" destId="{D16B7485-C961-4A50-AC9F-1FB1ADE24664}" srcOrd="0" destOrd="0" presId="urn:microsoft.com/office/officeart/2005/8/layout/hierarchy3"/>
    <dgm:cxn modelId="{217AAC73-00F6-334C-BC41-4B90F77638EE}" type="presParOf" srcId="{A3B23A15-01BC-4BEE-8A7E-B3B78A9AFCBA}" destId="{EBE55983-7522-41D3-B5EE-5606090D7AD5}" srcOrd="1" destOrd="0" presId="urn:microsoft.com/office/officeart/2005/8/layout/hierarchy3"/>
    <dgm:cxn modelId="{6EBFBF58-4985-DC4A-9607-69C6328D7344}" type="presParOf" srcId="{B174048D-5CED-4D89-A894-7AC6DD2D5902}" destId="{EF176633-BA76-4A2C-8D23-76F017E838DA}" srcOrd="1" destOrd="0" presId="urn:microsoft.com/office/officeart/2005/8/layout/hierarchy3"/>
    <dgm:cxn modelId="{FDA0A8F8-E6AC-A949-A6A9-EB3E34B88EA7}" type="presParOf" srcId="{EF176633-BA76-4A2C-8D23-76F017E838DA}" destId="{AE5CDC32-668A-43D1-9D53-C6ACC58019FC}" srcOrd="0" destOrd="0" presId="urn:microsoft.com/office/officeart/2005/8/layout/hierarchy3"/>
    <dgm:cxn modelId="{5FAF137C-CE1C-344D-BC9D-85BDB334FBEB}" type="presParOf" srcId="{EF176633-BA76-4A2C-8D23-76F017E838DA}" destId="{CD7BC64F-B64C-4C8B-B835-9C1F0873AAE6}" srcOrd="1" destOrd="0" presId="urn:microsoft.com/office/officeart/2005/8/layout/hierarchy3"/>
    <dgm:cxn modelId="{2EDA0C52-2A5C-A245-84D1-58D0BB405542}" type="presParOf" srcId="{EF176633-BA76-4A2C-8D23-76F017E838DA}" destId="{EC74FCCE-45D4-41EE-941D-B6D9169BE3EE}" srcOrd="2" destOrd="0" presId="urn:microsoft.com/office/officeart/2005/8/layout/hierarchy3"/>
    <dgm:cxn modelId="{62A05ADE-ED81-0B4F-B279-9C608B1315DD}" type="presParOf" srcId="{EF176633-BA76-4A2C-8D23-76F017E838DA}" destId="{E5FD4B66-A8C8-48C6-A905-E86396C373C8}" srcOrd="3" destOrd="0" presId="urn:microsoft.com/office/officeart/2005/8/layout/hierarchy3"/>
    <dgm:cxn modelId="{C8823650-A028-BB49-84F8-22570F8DB48F}" type="presParOf" srcId="{EF176633-BA76-4A2C-8D23-76F017E838DA}" destId="{31D757B8-AF8A-4C07-9B1F-14AE96C0D908}" srcOrd="4" destOrd="0" presId="urn:microsoft.com/office/officeart/2005/8/layout/hierarchy3"/>
    <dgm:cxn modelId="{79289E25-F136-CE44-882A-6141949A2A50}" type="presParOf" srcId="{EF176633-BA76-4A2C-8D23-76F017E838DA}" destId="{009044AD-77E9-4062-98AD-CBE9890E8A51}" srcOrd="5" destOrd="0" presId="urn:microsoft.com/office/officeart/2005/8/layout/hierarchy3"/>
    <dgm:cxn modelId="{13427E24-95DF-4741-82A0-9ED94145457A}" type="presParOf" srcId="{EF176633-BA76-4A2C-8D23-76F017E838DA}" destId="{1C9D2013-F4BB-4AD9-8437-829C24A21513}" srcOrd="6" destOrd="0" presId="urn:microsoft.com/office/officeart/2005/8/layout/hierarchy3"/>
    <dgm:cxn modelId="{B769AF06-9EA1-434C-9FDA-32DB256937F0}" type="presParOf" srcId="{EF176633-BA76-4A2C-8D23-76F017E838DA}" destId="{5651338B-5B06-47FA-8EEC-116A349CCC07}"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702CA98-870D-4017-8886-FB3191D4A9FE}" type="doc">
      <dgm:prSet loTypeId="urn:microsoft.com/office/officeart/2005/8/layout/pyramid1" loCatId="pyramid" qsTypeId="urn:microsoft.com/office/officeart/2005/8/quickstyle/simple1" qsCatId="simple" csTypeId="urn:microsoft.com/office/officeart/2005/8/colors/colorful3" csCatId="colorful" phldr="1"/>
      <dgm:spPr/>
    </dgm:pt>
    <dgm:pt modelId="{9F7B7411-999E-4272-A7FB-9DF08650835A}">
      <dgm:prSet phldrT="[Text]"/>
      <dgm:spPr/>
      <dgm:t>
        <a:bodyPr/>
        <a:lstStyle/>
        <a:p>
          <a:r>
            <a:rPr lang="en-US" b="1" dirty="0"/>
            <a:t>Top Leaders</a:t>
          </a:r>
        </a:p>
      </dgm:t>
    </dgm:pt>
    <dgm:pt modelId="{B18B2FB7-774F-45E0-B325-6AA0251B1650}" type="parTrans" cxnId="{2D85E705-2422-4FAB-BF11-AB0A3924A5F8}">
      <dgm:prSet/>
      <dgm:spPr/>
    </dgm:pt>
    <dgm:pt modelId="{2BF366E2-EED9-46B1-B057-0F9381661637}" type="sibTrans" cxnId="{2D85E705-2422-4FAB-BF11-AB0A3924A5F8}">
      <dgm:prSet/>
      <dgm:spPr/>
    </dgm:pt>
    <dgm:pt modelId="{7292D5A8-EF49-4BD5-B5B1-AA0061394C04}">
      <dgm:prSet phldrT="[Text]"/>
      <dgm:spPr/>
      <dgm:t>
        <a:bodyPr/>
        <a:lstStyle/>
        <a:p>
          <a:r>
            <a:rPr lang="en-US" b="1" dirty="0"/>
            <a:t>Managers</a:t>
          </a:r>
        </a:p>
      </dgm:t>
    </dgm:pt>
    <dgm:pt modelId="{F8FC6EA4-BA2A-458D-99F7-A83D82B2CFD3}" type="parTrans" cxnId="{E088C0E9-9C0B-48E9-A6F9-90C0C00ACEAD}">
      <dgm:prSet/>
      <dgm:spPr/>
    </dgm:pt>
    <dgm:pt modelId="{5BA1ABF1-A7D4-4DF0-9EAC-98337CE8DE70}" type="sibTrans" cxnId="{E088C0E9-9C0B-48E9-A6F9-90C0C00ACEAD}">
      <dgm:prSet/>
      <dgm:spPr/>
    </dgm:pt>
    <dgm:pt modelId="{13CD7C68-6CC8-464C-98F5-18D8AE3EE4FF}">
      <dgm:prSet phldrT="[Text]"/>
      <dgm:spPr/>
      <dgm:t>
        <a:bodyPr/>
        <a:lstStyle/>
        <a:p>
          <a:r>
            <a:rPr lang="en-US" b="1" dirty="0"/>
            <a:t>Employees</a:t>
          </a:r>
        </a:p>
      </dgm:t>
    </dgm:pt>
    <dgm:pt modelId="{342603BB-E743-4557-9135-D56F587B451E}" type="parTrans" cxnId="{AF3234A5-3D9D-42D8-A6BB-C5BDF28C6A86}">
      <dgm:prSet/>
      <dgm:spPr/>
    </dgm:pt>
    <dgm:pt modelId="{4CD4BC51-CB81-44D8-9D96-867329776837}" type="sibTrans" cxnId="{AF3234A5-3D9D-42D8-A6BB-C5BDF28C6A86}">
      <dgm:prSet/>
      <dgm:spPr/>
    </dgm:pt>
    <dgm:pt modelId="{83B01A92-8BA3-4704-A459-4B7E3833F029}" type="pres">
      <dgm:prSet presAssocID="{7702CA98-870D-4017-8886-FB3191D4A9FE}" presName="Name0" presStyleCnt="0">
        <dgm:presLayoutVars>
          <dgm:dir/>
          <dgm:animLvl val="lvl"/>
          <dgm:resizeHandles val="exact"/>
        </dgm:presLayoutVars>
      </dgm:prSet>
      <dgm:spPr/>
    </dgm:pt>
    <dgm:pt modelId="{D384ECFE-A51A-46F3-84B8-D796B4CF27D6}" type="pres">
      <dgm:prSet presAssocID="{9F7B7411-999E-4272-A7FB-9DF08650835A}" presName="Name8" presStyleCnt="0"/>
      <dgm:spPr/>
    </dgm:pt>
    <dgm:pt modelId="{DF2DD110-321D-4878-96F2-79E7F9677E54}" type="pres">
      <dgm:prSet presAssocID="{9F7B7411-999E-4272-A7FB-9DF08650835A}" presName="level" presStyleLbl="node1" presStyleIdx="0" presStyleCnt="3">
        <dgm:presLayoutVars>
          <dgm:chMax val="1"/>
          <dgm:bulletEnabled val="1"/>
        </dgm:presLayoutVars>
      </dgm:prSet>
      <dgm:spPr/>
    </dgm:pt>
    <dgm:pt modelId="{14602BEC-6FD1-443A-8ECA-1EE3C9B46E6E}" type="pres">
      <dgm:prSet presAssocID="{9F7B7411-999E-4272-A7FB-9DF08650835A}" presName="levelTx" presStyleLbl="revTx" presStyleIdx="0" presStyleCnt="0">
        <dgm:presLayoutVars>
          <dgm:chMax val="1"/>
          <dgm:bulletEnabled val="1"/>
        </dgm:presLayoutVars>
      </dgm:prSet>
      <dgm:spPr/>
    </dgm:pt>
    <dgm:pt modelId="{9C274103-279A-47E0-BA59-475EF629231C}" type="pres">
      <dgm:prSet presAssocID="{7292D5A8-EF49-4BD5-B5B1-AA0061394C04}" presName="Name8" presStyleCnt="0"/>
      <dgm:spPr/>
    </dgm:pt>
    <dgm:pt modelId="{12694ECD-AE37-4D35-ACF6-AE28EF06B136}" type="pres">
      <dgm:prSet presAssocID="{7292D5A8-EF49-4BD5-B5B1-AA0061394C04}" presName="level" presStyleLbl="node1" presStyleIdx="1" presStyleCnt="3">
        <dgm:presLayoutVars>
          <dgm:chMax val="1"/>
          <dgm:bulletEnabled val="1"/>
        </dgm:presLayoutVars>
      </dgm:prSet>
      <dgm:spPr/>
    </dgm:pt>
    <dgm:pt modelId="{9EBA2BA0-3BE6-462A-95B5-11DCD3F41A07}" type="pres">
      <dgm:prSet presAssocID="{7292D5A8-EF49-4BD5-B5B1-AA0061394C04}" presName="levelTx" presStyleLbl="revTx" presStyleIdx="0" presStyleCnt="0">
        <dgm:presLayoutVars>
          <dgm:chMax val="1"/>
          <dgm:bulletEnabled val="1"/>
        </dgm:presLayoutVars>
      </dgm:prSet>
      <dgm:spPr/>
    </dgm:pt>
    <dgm:pt modelId="{90F63301-1D6A-4C7F-97F8-4AF74FCA8FB1}" type="pres">
      <dgm:prSet presAssocID="{13CD7C68-6CC8-464C-98F5-18D8AE3EE4FF}" presName="Name8" presStyleCnt="0"/>
      <dgm:spPr/>
    </dgm:pt>
    <dgm:pt modelId="{0154E185-9E51-4079-9EEC-381089C9C143}" type="pres">
      <dgm:prSet presAssocID="{13CD7C68-6CC8-464C-98F5-18D8AE3EE4FF}" presName="level" presStyleLbl="node1" presStyleIdx="2" presStyleCnt="3">
        <dgm:presLayoutVars>
          <dgm:chMax val="1"/>
          <dgm:bulletEnabled val="1"/>
        </dgm:presLayoutVars>
      </dgm:prSet>
      <dgm:spPr/>
    </dgm:pt>
    <dgm:pt modelId="{B0E15921-DEC6-47F6-9437-2121C4A37BDE}" type="pres">
      <dgm:prSet presAssocID="{13CD7C68-6CC8-464C-98F5-18D8AE3EE4FF}" presName="levelTx" presStyleLbl="revTx" presStyleIdx="0" presStyleCnt="0">
        <dgm:presLayoutVars>
          <dgm:chMax val="1"/>
          <dgm:bulletEnabled val="1"/>
        </dgm:presLayoutVars>
      </dgm:prSet>
      <dgm:spPr/>
    </dgm:pt>
  </dgm:ptLst>
  <dgm:cxnLst>
    <dgm:cxn modelId="{2D85E705-2422-4FAB-BF11-AB0A3924A5F8}" srcId="{7702CA98-870D-4017-8886-FB3191D4A9FE}" destId="{9F7B7411-999E-4272-A7FB-9DF08650835A}" srcOrd="0" destOrd="0" parTransId="{B18B2FB7-774F-45E0-B325-6AA0251B1650}" sibTransId="{2BF366E2-EED9-46B1-B057-0F9381661637}"/>
    <dgm:cxn modelId="{21BB970E-8F5A-194C-8BEF-88487DCC1C66}" type="presOf" srcId="{7292D5A8-EF49-4BD5-B5B1-AA0061394C04}" destId="{9EBA2BA0-3BE6-462A-95B5-11DCD3F41A07}" srcOrd="1" destOrd="0" presId="urn:microsoft.com/office/officeart/2005/8/layout/pyramid1"/>
    <dgm:cxn modelId="{1780B313-BD1C-A542-B637-FB78A5E55C8C}" type="presOf" srcId="{7292D5A8-EF49-4BD5-B5B1-AA0061394C04}" destId="{12694ECD-AE37-4D35-ACF6-AE28EF06B136}" srcOrd="0" destOrd="0" presId="urn:microsoft.com/office/officeart/2005/8/layout/pyramid1"/>
    <dgm:cxn modelId="{D3E04B3D-34C4-EE4A-817A-4C6C439B0608}" type="presOf" srcId="{13CD7C68-6CC8-464C-98F5-18D8AE3EE4FF}" destId="{0154E185-9E51-4079-9EEC-381089C9C143}" srcOrd="0" destOrd="0" presId="urn:microsoft.com/office/officeart/2005/8/layout/pyramid1"/>
    <dgm:cxn modelId="{BAC3B469-2553-EB4B-AD4F-B11993A5D325}" type="presOf" srcId="{9F7B7411-999E-4272-A7FB-9DF08650835A}" destId="{DF2DD110-321D-4878-96F2-79E7F9677E54}" srcOrd="0" destOrd="0" presId="urn:microsoft.com/office/officeart/2005/8/layout/pyramid1"/>
    <dgm:cxn modelId="{59126B76-D7C5-5A4D-814F-1796E82B3218}" type="presOf" srcId="{9F7B7411-999E-4272-A7FB-9DF08650835A}" destId="{14602BEC-6FD1-443A-8ECA-1EE3C9B46E6E}" srcOrd="1" destOrd="0" presId="urn:microsoft.com/office/officeart/2005/8/layout/pyramid1"/>
    <dgm:cxn modelId="{B62E448C-7203-0147-8AAF-E84D6D59D32C}" type="presOf" srcId="{13CD7C68-6CC8-464C-98F5-18D8AE3EE4FF}" destId="{B0E15921-DEC6-47F6-9437-2121C4A37BDE}" srcOrd="1" destOrd="0" presId="urn:microsoft.com/office/officeart/2005/8/layout/pyramid1"/>
    <dgm:cxn modelId="{A8FF679A-1B76-C444-BFFD-92392B6EACDB}" type="presOf" srcId="{7702CA98-870D-4017-8886-FB3191D4A9FE}" destId="{83B01A92-8BA3-4704-A459-4B7E3833F029}" srcOrd="0" destOrd="0" presId="urn:microsoft.com/office/officeart/2005/8/layout/pyramid1"/>
    <dgm:cxn modelId="{AF3234A5-3D9D-42D8-A6BB-C5BDF28C6A86}" srcId="{7702CA98-870D-4017-8886-FB3191D4A9FE}" destId="{13CD7C68-6CC8-464C-98F5-18D8AE3EE4FF}" srcOrd="2" destOrd="0" parTransId="{342603BB-E743-4557-9135-D56F587B451E}" sibTransId="{4CD4BC51-CB81-44D8-9D96-867329776837}"/>
    <dgm:cxn modelId="{E088C0E9-9C0B-48E9-A6F9-90C0C00ACEAD}" srcId="{7702CA98-870D-4017-8886-FB3191D4A9FE}" destId="{7292D5A8-EF49-4BD5-B5B1-AA0061394C04}" srcOrd="1" destOrd="0" parTransId="{F8FC6EA4-BA2A-458D-99F7-A83D82B2CFD3}" sibTransId="{5BA1ABF1-A7D4-4DF0-9EAC-98337CE8DE70}"/>
    <dgm:cxn modelId="{BED6D9E3-02EC-654D-82CF-5C59397DA5A1}" type="presParOf" srcId="{83B01A92-8BA3-4704-A459-4B7E3833F029}" destId="{D384ECFE-A51A-46F3-84B8-D796B4CF27D6}" srcOrd="0" destOrd="0" presId="urn:microsoft.com/office/officeart/2005/8/layout/pyramid1"/>
    <dgm:cxn modelId="{B8CB69EE-8BBA-544A-B81F-23C1237EFA82}" type="presParOf" srcId="{D384ECFE-A51A-46F3-84B8-D796B4CF27D6}" destId="{DF2DD110-321D-4878-96F2-79E7F9677E54}" srcOrd="0" destOrd="0" presId="urn:microsoft.com/office/officeart/2005/8/layout/pyramid1"/>
    <dgm:cxn modelId="{0EBA4BA2-98BA-254C-9F64-A89C81546A9C}" type="presParOf" srcId="{D384ECFE-A51A-46F3-84B8-D796B4CF27D6}" destId="{14602BEC-6FD1-443A-8ECA-1EE3C9B46E6E}" srcOrd="1" destOrd="0" presId="urn:microsoft.com/office/officeart/2005/8/layout/pyramid1"/>
    <dgm:cxn modelId="{3A4C526E-4591-044E-A3D4-D28A221ABA1B}" type="presParOf" srcId="{83B01A92-8BA3-4704-A459-4B7E3833F029}" destId="{9C274103-279A-47E0-BA59-475EF629231C}" srcOrd="1" destOrd="0" presId="urn:microsoft.com/office/officeart/2005/8/layout/pyramid1"/>
    <dgm:cxn modelId="{6D7F11AE-DA4D-AD47-98D4-9AF2547AB502}" type="presParOf" srcId="{9C274103-279A-47E0-BA59-475EF629231C}" destId="{12694ECD-AE37-4D35-ACF6-AE28EF06B136}" srcOrd="0" destOrd="0" presId="urn:microsoft.com/office/officeart/2005/8/layout/pyramid1"/>
    <dgm:cxn modelId="{9C0E2D84-63DF-FA47-831F-414B6A2DC155}" type="presParOf" srcId="{9C274103-279A-47E0-BA59-475EF629231C}" destId="{9EBA2BA0-3BE6-462A-95B5-11DCD3F41A07}" srcOrd="1" destOrd="0" presId="urn:microsoft.com/office/officeart/2005/8/layout/pyramid1"/>
    <dgm:cxn modelId="{41F77333-2BAA-DF48-9EDF-168C8B6192E7}" type="presParOf" srcId="{83B01A92-8BA3-4704-A459-4B7E3833F029}" destId="{90F63301-1D6A-4C7F-97F8-4AF74FCA8FB1}" srcOrd="2" destOrd="0" presId="urn:microsoft.com/office/officeart/2005/8/layout/pyramid1"/>
    <dgm:cxn modelId="{E96C9300-79DF-5F42-858C-9AE5FA09E5CB}" type="presParOf" srcId="{90F63301-1D6A-4C7F-97F8-4AF74FCA8FB1}" destId="{0154E185-9E51-4079-9EEC-381089C9C143}" srcOrd="0" destOrd="0" presId="urn:microsoft.com/office/officeart/2005/8/layout/pyramid1"/>
    <dgm:cxn modelId="{72171B09-CA74-2342-A295-FBA33E9D8466}" type="presParOf" srcId="{90F63301-1D6A-4C7F-97F8-4AF74FCA8FB1}" destId="{B0E15921-DEC6-47F6-9437-2121C4A37BDE}"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62DE4E3-4D24-4256-8EA2-B7B1BBFC8F4F}" type="doc">
      <dgm:prSet loTypeId="urn:microsoft.com/office/officeart/2005/8/layout/hList6" loCatId="list" qsTypeId="urn:microsoft.com/office/officeart/2005/8/quickstyle/simple1" qsCatId="simple" csTypeId="urn:microsoft.com/office/officeart/2005/8/colors/colorful3" csCatId="colorful" phldr="1"/>
      <dgm:spPr/>
      <dgm:t>
        <a:bodyPr/>
        <a:lstStyle/>
        <a:p>
          <a:endParaRPr lang="en-US"/>
        </a:p>
      </dgm:t>
    </dgm:pt>
    <dgm:pt modelId="{5EBF753B-2C18-4697-BC45-24E9DE88F96E}">
      <dgm:prSet phldrT="[Text]"/>
      <dgm:spPr/>
      <dgm:t>
        <a:bodyPr/>
        <a:lstStyle/>
        <a:p>
          <a:r>
            <a:rPr lang="en-US" dirty="0"/>
            <a:t>Taylor</a:t>
          </a:r>
        </a:p>
        <a:p>
          <a:r>
            <a:rPr lang="en-US" u="sng" dirty="0"/>
            <a:t>Scientific</a:t>
          </a:r>
        </a:p>
        <a:p>
          <a:r>
            <a:rPr lang="en-US" u="sng" dirty="0"/>
            <a:t>Management</a:t>
          </a:r>
        </a:p>
        <a:p>
          <a:r>
            <a:rPr lang="en-US" dirty="0"/>
            <a:t>Design work to make workers as productive as possible</a:t>
          </a:r>
        </a:p>
      </dgm:t>
    </dgm:pt>
    <dgm:pt modelId="{768A0332-8BB9-4491-9DE8-F7B2632A4BEA}" type="parTrans" cxnId="{ECC8403F-BB51-4C53-B13E-7259584933DD}">
      <dgm:prSet/>
      <dgm:spPr/>
      <dgm:t>
        <a:bodyPr/>
        <a:lstStyle/>
        <a:p>
          <a:endParaRPr lang="en-US"/>
        </a:p>
      </dgm:t>
    </dgm:pt>
    <dgm:pt modelId="{2A3CA8F2-A90B-490E-AE1B-F20F5EB02230}" type="sibTrans" cxnId="{ECC8403F-BB51-4C53-B13E-7259584933DD}">
      <dgm:prSet/>
      <dgm:spPr/>
      <dgm:t>
        <a:bodyPr/>
        <a:lstStyle/>
        <a:p>
          <a:endParaRPr lang="en-US"/>
        </a:p>
      </dgm:t>
    </dgm:pt>
    <dgm:pt modelId="{AF488764-1C17-4080-BC85-73560A0ED8CF}">
      <dgm:prSet phldrT="[Text]"/>
      <dgm:spPr/>
      <dgm:t>
        <a:bodyPr/>
        <a:lstStyle/>
        <a:p>
          <a:r>
            <a:rPr lang="en-US" dirty="0" err="1"/>
            <a:t>MacGregor</a:t>
          </a:r>
          <a:endParaRPr lang="en-US" dirty="0"/>
        </a:p>
        <a:p>
          <a:r>
            <a:rPr lang="en-US" u="sng" dirty="0"/>
            <a:t>Theory X</a:t>
          </a:r>
          <a:r>
            <a:rPr lang="en-US" dirty="0"/>
            <a:t> – people dislike work </a:t>
          </a:r>
          <a:r>
            <a:rPr lang="en-US" u="sng" dirty="0"/>
            <a:t>Theory Y</a:t>
          </a:r>
          <a:r>
            <a:rPr lang="en-US" dirty="0"/>
            <a:t> – people like to work</a:t>
          </a:r>
        </a:p>
      </dgm:t>
    </dgm:pt>
    <dgm:pt modelId="{C3E16ED9-F92B-4A57-A02B-E7B68C6F75B3}" type="parTrans" cxnId="{87DEB241-42AE-4C5D-BD37-4123DD6D3EE3}">
      <dgm:prSet/>
      <dgm:spPr/>
      <dgm:t>
        <a:bodyPr/>
        <a:lstStyle/>
        <a:p>
          <a:endParaRPr lang="en-US"/>
        </a:p>
      </dgm:t>
    </dgm:pt>
    <dgm:pt modelId="{531AD7B1-2A0A-4337-B1EF-70CDFD828D36}" type="sibTrans" cxnId="{87DEB241-42AE-4C5D-BD37-4123DD6D3EE3}">
      <dgm:prSet/>
      <dgm:spPr/>
      <dgm:t>
        <a:bodyPr/>
        <a:lstStyle/>
        <a:p>
          <a:endParaRPr lang="en-US"/>
        </a:p>
      </dgm:t>
    </dgm:pt>
    <dgm:pt modelId="{433415CF-530D-442C-99ED-4435F57A76C4}">
      <dgm:prSet phldrT="[Text]"/>
      <dgm:spPr/>
      <dgm:t>
        <a:bodyPr/>
        <a:lstStyle/>
        <a:p>
          <a:r>
            <a:rPr lang="en-US" dirty="0"/>
            <a:t>Deming</a:t>
          </a:r>
        </a:p>
        <a:p>
          <a:r>
            <a:rPr lang="en-US" u="sng" dirty="0"/>
            <a:t>Total Quality Management</a:t>
          </a:r>
        </a:p>
        <a:p>
          <a:r>
            <a:rPr lang="en-US" u="none" dirty="0"/>
            <a:t>Workers know the best on how to improve production</a:t>
          </a:r>
        </a:p>
      </dgm:t>
    </dgm:pt>
    <dgm:pt modelId="{754A50B1-2D5B-4259-9459-10E5C88077EB}" type="parTrans" cxnId="{D45E975A-D726-45A0-A677-D93D6AC352B2}">
      <dgm:prSet/>
      <dgm:spPr/>
      <dgm:t>
        <a:bodyPr/>
        <a:lstStyle/>
        <a:p>
          <a:endParaRPr lang="en-US"/>
        </a:p>
      </dgm:t>
    </dgm:pt>
    <dgm:pt modelId="{FBCF6698-5CCC-482A-8A5D-EC0E6DC7F1DB}" type="sibTrans" cxnId="{D45E975A-D726-45A0-A677-D93D6AC352B2}">
      <dgm:prSet/>
      <dgm:spPr/>
      <dgm:t>
        <a:bodyPr/>
        <a:lstStyle/>
        <a:p>
          <a:endParaRPr lang="en-US"/>
        </a:p>
      </dgm:t>
    </dgm:pt>
    <dgm:pt modelId="{1207CBE6-3C38-434C-B253-5FE7E84BF5C5}">
      <dgm:prSet/>
      <dgm:spPr/>
      <dgm:t>
        <a:bodyPr/>
        <a:lstStyle/>
        <a:p>
          <a:r>
            <a:rPr lang="en-US" dirty="0"/>
            <a:t>Maslow</a:t>
          </a:r>
        </a:p>
        <a:p>
          <a:r>
            <a:rPr lang="en-US" u="sng" dirty="0"/>
            <a:t>Hierarchy</a:t>
          </a:r>
        </a:p>
        <a:p>
          <a:r>
            <a:rPr lang="en-US" u="sng" dirty="0"/>
            <a:t>Of Needs</a:t>
          </a:r>
        </a:p>
        <a:p>
          <a:r>
            <a:rPr lang="en-US" dirty="0"/>
            <a:t>Self-esteem &amp; </a:t>
          </a:r>
        </a:p>
        <a:p>
          <a:r>
            <a:rPr lang="en-US" dirty="0"/>
            <a:t>Self-actualization</a:t>
          </a:r>
        </a:p>
      </dgm:t>
    </dgm:pt>
    <dgm:pt modelId="{C5545FF0-FDE3-4F85-80B7-548EA28CE0A3}" type="parTrans" cxnId="{E19509E2-7980-4A84-AB56-43070201B00D}">
      <dgm:prSet/>
      <dgm:spPr/>
      <dgm:t>
        <a:bodyPr/>
        <a:lstStyle/>
        <a:p>
          <a:endParaRPr lang="en-US"/>
        </a:p>
      </dgm:t>
    </dgm:pt>
    <dgm:pt modelId="{0F6803B4-847A-4C5F-A69C-21E603E0D912}" type="sibTrans" cxnId="{E19509E2-7980-4A84-AB56-43070201B00D}">
      <dgm:prSet/>
      <dgm:spPr/>
      <dgm:t>
        <a:bodyPr/>
        <a:lstStyle/>
        <a:p>
          <a:endParaRPr lang="en-US"/>
        </a:p>
      </dgm:t>
    </dgm:pt>
    <dgm:pt modelId="{DBA1F430-760A-46F7-9674-10F3F4EC09B6}" type="pres">
      <dgm:prSet presAssocID="{662DE4E3-4D24-4256-8EA2-B7B1BBFC8F4F}" presName="Name0" presStyleCnt="0">
        <dgm:presLayoutVars>
          <dgm:dir/>
          <dgm:resizeHandles val="exact"/>
        </dgm:presLayoutVars>
      </dgm:prSet>
      <dgm:spPr/>
    </dgm:pt>
    <dgm:pt modelId="{7CBA9D59-867F-4343-ABEE-951AE55041C5}" type="pres">
      <dgm:prSet presAssocID="{5EBF753B-2C18-4697-BC45-24E9DE88F96E}" presName="node" presStyleLbl="node1" presStyleIdx="0" presStyleCnt="4">
        <dgm:presLayoutVars>
          <dgm:bulletEnabled val="1"/>
        </dgm:presLayoutVars>
      </dgm:prSet>
      <dgm:spPr/>
    </dgm:pt>
    <dgm:pt modelId="{E50F4E35-9E96-4FE3-8F9E-D2A794ECBFA7}" type="pres">
      <dgm:prSet presAssocID="{2A3CA8F2-A90B-490E-AE1B-F20F5EB02230}" presName="sibTrans" presStyleCnt="0"/>
      <dgm:spPr/>
    </dgm:pt>
    <dgm:pt modelId="{FF314D3D-A217-42CE-AB08-3F57E83856C2}" type="pres">
      <dgm:prSet presAssocID="{1207CBE6-3C38-434C-B253-5FE7E84BF5C5}" presName="node" presStyleLbl="node1" presStyleIdx="1" presStyleCnt="4">
        <dgm:presLayoutVars>
          <dgm:bulletEnabled val="1"/>
        </dgm:presLayoutVars>
      </dgm:prSet>
      <dgm:spPr/>
    </dgm:pt>
    <dgm:pt modelId="{36D142F6-BEA0-44DC-9A38-5357473F37C1}" type="pres">
      <dgm:prSet presAssocID="{0F6803B4-847A-4C5F-A69C-21E603E0D912}" presName="sibTrans" presStyleCnt="0"/>
      <dgm:spPr/>
    </dgm:pt>
    <dgm:pt modelId="{E46AEEEC-69EF-463C-8EDE-B930A842CDCC}" type="pres">
      <dgm:prSet presAssocID="{AF488764-1C17-4080-BC85-73560A0ED8CF}" presName="node" presStyleLbl="node1" presStyleIdx="2" presStyleCnt="4">
        <dgm:presLayoutVars>
          <dgm:bulletEnabled val="1"/>
        </dgm:presLayoutVars>
      </dgm:prSet>
      <dgm:spPr/>
    </dgm:pt>
    <dgm:pt modelId="{DFF104C6-6AA5-436D-97F5-61891161B60D}" type="pres">
      <dgm:prSet presAssocID="{531AD7B1-2A0A-4337-B1EF-70CDFD828D36}" presName="sibTrans" presStyleCnt="0"/>
      <dgm:spPr/>
    </dgm:pt>
    <dgm:pt modelId="{2622E709-0669-4255-B40C-37F4D70166D3}" type="pres">
      <dgm:prSet presAssocID="{433415CF-530D-442C-99ED-4435F57A76C4}" presName="node" presStyleLbl="node1" presStyleIdx="3" presStyleCnt="4">
        <dgm:presLayoutVars>
          <dgm:bulletEnabled val="1"/>
        </dgm:presLayoutVars>
      </dgm:prSet>
      <dgm:spPr/>
    </dgm:pt>
  </dgm:ptLst>
  <dgm:cxnLst>
    <dgm:cxn modelId="{ECC8403F-BB51-4C53-B13E-7259584933DD}" srcId="{662DE4E3-4D24-4256-8EA2-B7B1BBFC8F4F}" destId="{5EBF753B-2C18-4697-BC45-24E9DE88F96E}" srcOrd="0" destOrd="0" parTransId="{768A0332-8BB9-4491-9DE8-F7B2632A4BEA}" sibTransId="{2A3CA8F2-A90B-490E-AE1B-F20F5EB02230}"/>
    <dgm:cxn modelId="{87DEB241-42AE-4C5D-BD37-4123DD6D3EE3}" srcId="{662DE4E3-4D24-4256-8EA2-B7B1BBFC8F4F}" destId="{AF488764-1C17-4080-BC85-73560A0ED8CF}" srcOrd="2" destOrd="0" parTransId="{C3E16ED9-F92B-4A57-A02B-E7B68C6F75B3}" sibTransId="{531AD7B1-2A0A-4337-B1EF-70CDFD828D36}"/>
    <dgm:cxn modelId="{4EB9406A-8AF6-3A45-9A24-EC0476FA7070}" type="presOf" srcId="{1207CBE6-3C38-434C-B253-5FE7E84BF5C5}" destId="{FF314D3D-A217-42CE-AB08-3F57E83856C2}" srcOrd="0" destOrd="0" presId="urn:microsoft.com/office/officeart/2005/8/layout/hList6"/>
    <dgm:cxn modelId="{D45E975A-D726-45A0-A677-D93D6AC352B2}" srcId="{662DE4E3-4D24-4256-8EA2-B7B1BBFC8F4F}" destId="{433415CF-530D-442C-99ED-4435F57A76C4}" srcOrd="3" destOrd="0" parTransId="{754A50B1-2D5B-4259-9459-10E5C88077EB}" sibTransId="{FBCF6698-5CCC-482A-8A5D-EC0E6DC7F1DB}"/>
    <dgm:cxn modelId="{8F7DC398-9FC6-1247-B7C4-79878C8E5520}" type="presOf" srcId="{662DE4E3-4D24-4256-8EA2-B7B1BBFC8F4F}" destId="{DBA1F430-760A-46F7-9674-10F3F4EC09B6}" srcOrd="0" destOrd="0" presId="urn:microsoft.com/office/officeart/2005/8/layout/hList6"/>
    <dgm:cxn modelId="{E36DEEA6-903A-CF41-B612-BD725AFD37BF}" type="presOf" srcId="{5EBF753B-2C18-4697-BC45-24E9DE88F96E}" destId="{7CBA9D59-867F-4343-ABEE-951AE55041C5}" srcOrd="0" destOrd="0" presId="urn:microsoft.com/office/officeart/2005/8/layout/hList6"/>
    <dgm:cxn modelId="{2CA09AD9-F46D-4845-88F5-85C0D0849EDE}" type="presOf" srcId="{AF488764-1C17-4080-BC85-73560A0ED8CF}" destId="{E46AEEEC-69EF-463C-8EDE-B930A842CDCC}" srcOrd="0" destOrd="0" presId="urn:microsoft.com/office/officeart/2005/8/layout/hList6"/>
    <dgm:cxn modelId="{E19509E2-7980-4A84-AB56-43070201B00D}" srcId="{662DE4E3-4D24-4256-8EA2-B7B1BBFC8F4F}" destId="{1207CBE6-3C38-434C-B253-5FE7E84BF5C5}" srcOrd="1" destOrd="0" parTransId="{C5545FF0-FDE3-4F85-80B7-548EA28CE0A3}" sibTransId="{0F6803B4-847A-4C5F-A69C-21E603E0D912}"/>
    <dgm:cxn modelId="{A71806E8-C8AA-1F44-9895-D4F5DDF181E4}" type="presOf" srcId="{433415CF-530D-442C-99ED-4435F57A76C4}" destId="{2622E709-0669-4255-B40C-37F4D70166D3}" srcOrd="0" destOrd="0" presId="urn:microsoft.com/office/officeart/2005/8/layout/hList6"/>
    <dgm:cxn modelId="{637A4E01-3927-D145-98DA-7F9839271D24}" type="presParOf" srcId="{DBA1F430-760A-46F7-9674-10F3F4EC09B6}" destId="{7CBA9D59-867F-4343-ABEE-951AE55041C5}" srcOrd="0" destOrd="0" presId="urn:microsoft.com/office/officeart/2005/8/layout/hList6"/>
    <dgm:cxn modelId="{D081F75D-BEE4-1B43-A27D-0FF3E9F7F12A}" type="presParOf" srcId="{DBA1F430-760A-46F7-9674-10F3F4EC09B6}" destId="{E50F4E35-9E96-4FE3-8F9E-D2A794ECBFA7}" srcOrd="1" destOrd="0" presId="urn:microsoft.com/office/officeart/2005/8/layout/hList6"/>
    <dgm:cxn modelId="{AEA63921-BD99-9E42-9515-C1C491536335}" type="presParOf" srcId="{DBA1F430-760A-46F7-9674-10F3F4EC09B6}" destId="{FF314D3D-A217-42CE-AB08-3F57E83856C2}" srcOrd="2" destOrd="0" presId="urn:microsoft.com/office/officeart/2005/8/layout/hList6"/>
    <dgm:cxn modelId="{9482A96A-AFCF-CE49-9EC4-C5F271FAC098}" type="presParOf" srcId="{DBA1F430-760A-46F7-9674-10F3F4EC09B6}" destId="{36D142F6-BEA0-44DC-9A38-5357473F37C1}" srcOrd="3" destOrd="0" presId="urn:microsoft.com/office/officeart/2005/8/layout/hList6"/>
    <dgm:cxn modelId="{CE86DA6A-B7F8-CA48-8553-6AC2428D6C93}" type="presParOf" srcId="{DBA1F430-760A-46F7-9674-10F3F4EC09B6}" destId="{E46AEEEC-69EF-463C-8EDE-B930A842CDCC}" srcOrd="4" destOrd="0" presId="urn:microsoft.com/office/officeart/2005/8/layout/hList6"/>
    <dgm:cxn modelId="{E6B35883-418A-A44B-BA3F-C118B3D08318}" type="presParOf" srcId="{DBA1F430-760A-46F7-9674-10F3F4EC09B6}" destId="{DFF104C6-6AA5-436D-97F5-61891161B60D}" srcOrd="5" destOrd="0" presId="urn:microsoft.com/office/officeart/2005/8/layout/hList6"/>
    <dgm:cxn modelId="{6BD873AB-79B5-A743-BE7B-44A39BA9CDD1}" type="presParOf" srcId="{DBA1F430-760A-46F7-9674-10F3F4EC09B6}" destId="{2622E709-0669-4255-B40C-37F4D70166D3}"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B75399F-E07E-46E7-9AC3-5D8FF11A3136}" type="doc">
      <dgm:prSet loTypeId="urn:microsoft.com/office/officeart/2005/8/layout/matrix1" loCatId="matrix" qsTypeId="urn:microsoft.com/office/officeart/2005/8/quickstyle/simple1" qsCatId="simple" csTypeId="urn:microsoft.com/office/officeart/2005/8/colors/colorful3" csCatId="colorful" phldr="1"/>
      <dgm:spPr/>
      <dgm:t>
        <a:bodyPr/>
        <a:lstStyle/>
        <a:p>
          <a:endParaRPr lang="en-US"/>
        </a:p>
      </dgm:t>
    </dgm:pt>
    <dgm:pt modelId="{895B6B23-D954-4067-B3DC-A8E7D0C931F3}">
      <dgm:prSet phldrT="[Text]"/>
      <dgm:spPr/>
      <dgm:t>
        <a:bodyPr/>
        <a:lstStyle/>
        <a:p>
          <a:r>
            <a:rPr lang="en-US" dirty="0"/>
            <a:t>Managing</a:t>
          </a:r>
        </a:p>
      </dgm:t>
    </dgm:pt>
    <dgm:pt modelId="{7069F1E5-0656-41C5-B4A2-DA45FDCCE8E7}" type="parTrans" cxnId="{EA076C67-5D04-4B63-87FB-2539E50E0481}">
      <dgm:prSet/>
      <dgm:spPr/>
      <dgm:t>
        <a:bodyPr/>
        <a:lstStyle/>
        <a:p>
          <a:endParaRPr lang="en-US"/>
        </a:p>
      </dgm:t>
    </dgm:pt>
    <dgm:pt modelId="{CD36A2AE-AB03-484E-BAD1-3D5E4D71FE17}" type="sibTrans" cxnId="{EA076C67-5D04-4B63-87FB-2539E50E0481}">
      <dgm:prSet/>
      <dgm:spPr/>
      <dgm:t>
        <a:bodyPr/>
        <a:lstStyle/>
        <a:p>
          <a:endParaRPr lang="en-US"/>
        </a:p>
      </dgm:t>
    </dgm:pt>
    <dgm:pt modelId="{9CBF717B-3E8D-4061-87B8-244D569FF78E}">
      <dgm:prSet phldrT="[Text]"/>
      <dgm:spPr/>
      <dgm:t>
        <a:bodyPr/>
        <a:lstStyle/>
        <a:p>
          <a:r>
            <a:rPr lang="en-US" u="sng" dirty="0"/>
            <a:t>The Individual</a:t>
          </a:r>
        </a:p>
        <a:p>
          <a:r>
            <a:rPr lang="en-US" dirty="0"/>
            <a:t>What motivates them</a:t>
          </a:r>
        </a:p>
      </dgm:t>
    </dgm:pt>
    <dgm:pt modelId="{07802C47-2436-4BF6-AD57-76E1D737F82F}" type="parTrans" cxnId="{175699D5-5BA4-45D7-8429-4C4A04411240}">
      <dgm:prSet/>
      <dgm:spPr/>
      <dgm:t>
        <a:bodyPr/>
        <a:lstStyle/>
        <a:p>
          <a:endParaRPr lang="en-US"/>
        </a:p>
      </dgm:t>
    </dgm:pt>
    <dgm:pt modelId="{BA187AF4-9FA3-44B0-9C49-7B6C5D3CAF78}" type="sibTrans" cxnId="{175699D5-5BA4-45D7-8429-4C4A04411240}">
      <dgm:prSet/>
      <dgm:spPr/>
      <dgm:t>
        <a:bodyPr/>
        <a:lstStyle/>
        <a:p>
          <a:endParaRPr lang="en-US"/>
        </a:p>
      </dgm:t>
    </dgm:pt>
    <dgm:pt modelId="{2B97115B-14B8-4A6A-86FE-7D95D9D4A1EE}">
      <dgm:prSet phldrT="[Text]"/>
      <dgm:spPr/>
      <dgm:t>
        <a:bodyPr/>
        <a:lstStyle/>
        <a:p>
          <a:r>
            <a:rPr lang="en-US" u="sng" dirty="0"/>
            <a:t>Hierarchy &amp; Relationships </a:t>
          </a:r>
          <a:r>
            <a:rPr lang="en-US" dirty="0"/>
            <a:t>between workers and superiors</a:t>
          </a:r>
        </a:p>
      </dgm:t>
    </dgm:pt>
    <dgm:pt modelId="{45B92706-7E14-400C-84AD-2B76120DF1C1}" type="parTrans" cxnId="{6B8E29ED-8991-4E96-8F7F-12DC0AA838A6}">
      <dgm:prSet/>
      <dgm:spPr/>
      <dgm:t>
        <a:bodyPr/>
        <a:lstStyle/>
        <a:p>
          <a:endParaRPr lang="en-US"/>
        </a:p>
      </dgm:t>
    </dgm:pt>
    <dgm:pt modelId="{CE9055A4-7CC0-4EC1-8839-CCB585FDED83}" type="sibTrans" cxnId="{6B8E29ED-8991-4E96-8F7F-12DC0AA838A6}">
      <dgm:prSet/>
      <dgm:spPr/>
      <dgm:t>
        <a:bodyPr/>
        <a:lstStyle/>
        <a:p>
          <a:endParaRPr lang="en-US"/>
        </a:p>
      </dgm:t>
    </dgm:pt>
    <dgm:pt modelId="{66DC53FB-3C90-47EF-AB3A-E5881BF0B651}">
      <dgm:prSet phldrT="[Text]"/>
      <dgm:spPr/>
      <dgm:t>
        <a:bodyPr/>
        <a:lstStyle/>
        <a:p>
          <a:r>
            <a:rPr lang="en-US" u="sng" dirty="0"/>
            <a:t>Groups/Teams</a:t>
          </a:r>
        </a:p>
        <a:p>
          <a:r>
            <a:rPr lang="en-US" dirty="0"/>
            <a:t>Small-group dynamics</a:t>
          </a:r>
        </a:p>
      </dgm:t>
    </dgm:pt>
    <dgm:pt modelId="{F70200C5-8CF1-406F-8B7F-A103104B187A}" type="parTrans" cxnId="{3EEBC8CD-0385-4007-B252-E3183ADFF041}">
      <dgm:prSet/>
      <dgm:spPr/>
      <dgm:t>
        <a:bodyPr/>
        <a:lstStyle/>
        <a:p>
          <a:endParaRPr lang="en-US"/>
        </a:p>
      </dgm:t>
    </dgm:pt>
    <dgm:pt modelId="{1AE49E83-6E82-4A74-B770-502814C80C60}" type="sibTrans" cxnId="{3EEBC8CD-0385-4007-B252-E3183ADFF041}">
      <dgm:prSet/>
      <dgm:spPr/>
      <dgm:t>
        <a:bodyPr/>
        <a:lstStyle/>
        <a:p>
          <a:endParaRPr lang="en-US"/>
        </a:p>
      </dgm:t>
    </dgm:pt>
    <dgm:pt modelId="{338E2D86-B65B-410A-90DC-3EC115EBDE23}">
      <dgm:prSet phldrT="[Text]"/>
      <dgm:spPr/>
      <dgm:t>
        <a:bodyPr/>
        <a:lstStyle/>
        <a:p>
          <a:r>
            <a:rPr lang="en-US" u="sng" dirty="0"/>
            <a:t> Enterprise (Organization)</a:t>
          </a:r>
        </a:p>
        <a:p>
          <a:r>
            <a:rPr lang="en-US" dirty="0"/>
            <a:t>See the big picture</a:t>
          </a:r>
        </a:p>
      </dgm:t>
    </dgm:pt>
    <dgm:pt modelId="{E3C79749-24FB-4B93-9CD1-B24F1699A3E1}" type="parTrans" cxnId="{CBD7F131-54DB-47E3-A57D-764519A2F126}">
      <dgm:prSet/>
      <dgm:spPr/>
      <dgm:t>
        <a:bodyPr/>
        <a:lstStyle/>
        <a:p>
          <a:endParaRPr lang="en-US"/>
        </a:p>
      </dgm:t>
    </dgm:pt>
    <dgm:pt modelId="{354A195F-0089-4EE4-8349-3B9C5862C5D1}" type="sibTrans" cxnId="{CBD7F131-54DB-47E3-A57D-764519A2F126}">
      <dgm:prSet/>
      <dgm:spPr/>
      <dgm:t>
        <a:bodyPr/>
        <a:lstStyle/>
        <a:p>
          <a:endParaRPr lang="en-US"/>
        </a:p>
      </dgm:t>
    </dgm:pt>
    <dgm:pt modelId="{15CFB71D-89F3-4AB4-A0A1-23B0AA15631E}" type="pres">
      <dgm:prSet presAssocID="{FB75399F-E07E-46E7-9AC3-5D8FF11A3136}" presName="diagram" presStyleCnt="0">
        <dgm:presLayoutVars>
          <dgm:chMax val="1"/>
          <dgm:dir/>
          <dgm:animLvl val="ctr"/>
          <dgm:resizeHandles val="exact"/>
        </dgm:presLayoutVars>
      </dgm:prSet>
      <dgm:spPr/>
    </dgm:pt>
    <dgm:pt modelId="{31961D9A-6A5B-41E8-A3DC-45FEE23F2E8C}" type="pres">
      <dgm:prSet presAssocID="{FB75399F-E07E-46E7-9AC3-5D8FF11A3136}" presName="matrix" presStyleCnt="0"/>
      <dgm:spPr/>
    </dgm:pt>
    <dgm:pt modelId="{39E9B794-3314-4DBA-B925-B949E4C37219}" type="pres">
      <dgm:prSet presAssocID="{FB75399F-E07E-46E7-9AC3-5D8FF11A3136}" presName="tile1" presStyleLbl="node1" presStyleIdx="0" presStyleCnt="4"/>
      <dgm:spPr/>
    </dgm:pt>
    <dgm:pt modelId="{67F696C4-E957-4634-9466-2406896D3F9C}" type="pres">
      <dgm:prSet presAssocID="{FB75399F-E07E-46E7-9AC3-5D8FF11A3136}" presName="tile1text" presStyleLbl="node1" presStyleIdx="0" presStyleCnt="4">
        <dgm:presLayoutVars>
          <dgm:chMax val="0"/>
          <dgm:chPref val="0"/>
          <dgm:bulletEnabled val="1"/>
        </dgm:presLayoutVars>
      </dgm:prSet>
      <dgm:spPr/>
    </dgm:pt>
    <dgm:pt modelId="{0BF4EFFC-52A6-4C3B-968B-E7A38F9492A1}" type="pres">
      <dgm:prSet presAssocID="{FB75399F-E07E-46E7-9AC3-5D8FF11A3136}" presName="tile2" presStyleLbl="node1" presStyleIdx="1" presStyleCnt="4"/>
      <dgm:spPr/>
    </dgm:pt>
    <dgm:pt modelId="{40EB0E2E-E5D6-4931-9782-CC596A9F8342}" type="pres">
      <dgm:prSet presAssocID="{FB75399F-E07E-46E7-9AC3-5D8FF11A3136}" presName="tile2text" presStyleLbl="node1" presStyleIdx="1" presStyleCnt="4">
        <dgm:presLayoutVars>
          <dgm:chMax val="0"/>
          <dgm:chPref val="0"/>
          <dgm:bulletEnabled val="1"/>
        </dgm:presLayoutVars>
      </dgm:prSet>
      <dgm:spPr/>
    </dgm:pt>
    <dgm:pt modelId="{530D6DB5-0B90-4BC5-8CD2-378F55A8BBAA}" type="pres">
      <dgm:prSet presAssocID="{FB75399F-E07E-46E7-9AC3-5D8FF11A3136}" presName="tile3" presStyleLbl="node1" presStyleIdx="2" presStyleCnt="4"/>
      <dgm:spPr/>
    </dgm:pt>
    <dgm:pt modelId="{5BC7DF1C-37EC-4F00-BFE3-ECBE868DE17F}" type="pres">
      <dgm:prSet presAssocID="{FB75399F-E07E-46E7-9AC3-5D8FF11A3136}" presName="tile3text" presStyleLbl="node1" presStyleIdx="2" presStyleCnt="4">
        <dgm:presLayoutVars>
          <dgm:chMax val="0"/>
          <dgm:chPref val="0"/>
          <dgm:bulletEnabled val="1"/>
        </dgm:presLayoutVars>
      </dgm:prSet>
      <dgm:spPr/>
    </dgm:pt>
    <dgm:pt modelId="{B5DEB697-AC84-4BA3-B213-1DE9A9CC738E}" type="pres">
      <dgm:prSet presAssocID="{FB75399F-E07E-46E7-9AC3-5D8FF11A3136}" presName="tile4" presStyleLbl="node1" presStyleIdx="3" presStyleCnt="4"/>
      <dgm:spPr/>
    </dgm:pt>
    <dgm:pt modelId="{2EC3B987-B21E-4756-BCB1-59A6889BFEEA}" type="pres">
      <dgm:prSet presAssocID="{FB75399F-E07E-46E7-9AC3-5D8FF11A3136}" presName="tile4text" presStyleLbl="node1" presStyleIdx="3" presStyleCnt="4">
        <dgm:presLayoutVars>
          <dgm:chMax val="0"/>
          <dgm:chPref val="0"/>
          <dgm:bulletEnabled val="1"/>
        </dgm:presLayoutVars>
      </dgm:prSet>
      <dgm:spPr/>
    </dgm:pt>
    <dgm:pt modelId="{7C2B4073-7BB4-4679-8566-F140098E288D}" type="pres">
      <dgm:prSet presAssocID="{FB75399F-E07E-46E7-9AC3-5D8FF11A3136}" presName="centerTile" presStyleLbl="fgShp" presStyleIdx="0" presStyleCnt="1">
        <dgm:presLayoutVars>
          <dgm:chMax val="0"/>
          <dgm:chPref val="0"/>
        </dgm:presLayoutVars>
      </dgm:prSet>
      <dgm:spPr/>
    </dgm:pt>
  </dgm:ptLst>
  <dgm:cxnLst>
    <dgm:cxn modelId="{5682442C-226D-8C46-AFE2-4B4D588D11BD}" type="presOf" srcId="{66DC53FB-3C90-47EF-AB3A-E5881BF0B651}" destId="{5BC7DF1C-37EC-4F00-BFE3-ECBE868DE17F}" srcOrd="1" destOrd="0" presId="urn:microsoft.com/office/officeart/2005/8/layout/matrix1"/>
    <dgm:cxn modelId="{CBD7F131-54DB-47E3-A57D-764519A2F126}" srcId="{895B6B23-D954-4067-B3DC-A8E7D0C931F3}" destId="{338E2D86-B65B-410A-90DC-3EC115EBDE23}" srcOrd="3" destOrd="0" parTransId="{E3C79749-24FB-4B93-9CD1-B24F1699A3E1}" sibTransId="{354A195F-0089-4EE4-8349-3B9C5862C5D1}"/>
    <dgm:cxn modelId="{4A1B7738-4850-484C-9E99-23D6261F1F96}" type="presOf" srcId="{66DC53FB-3C90-47EF-AB3A-E5881BF0B651}" destId="{530D6DB5-0B90-4BC5-8CD2-378F55A8BBAA}" srcOrd="0" destOrd="0" presId="urn:microsoft.com/office/officeart/2005/8/layout/matrix1"/>
    <dgm:cxn modelId="{EA076C67-5D04-4B63-87FB-2539E50E0481}" srcId="{FB75399F-E07E-46E7-9AC3-5D8FF11A3136}" destId="{895B6B23-D954-4067-B3DC-A8E7D0C931F3}" srcOrd="0" destOrd="0" parTransId="{7069F1E5-0656-41C5-B4A2-DA45FDCCE8E7}" sibTransId="{CD36A2AE-AB03-484E-BAD1-3D5E4D71FE17}"/>
    <dgm:cxn modelId="{CFC572A9-AED6-6D48-8072-3672743E6D1C}" type="presOf" srcId="{FB75399F-E07E-46E7-9AC3-5D8FF11A3136}" destId="{15CFB71D-89F3-4AB4-A0A1-23B0AA15631E}" srcOrd="0" destOrd="0" presId="urn:microsoft.com/office/officeart/2005/8/layout/matrix1"/>
    <dgm:cxn modelId="{AF0B2BB0-10C2-5047-A078-AD125637D6C3}" type="presOf" srcId="{338E2D86-B65B-410A-90DC-3EC115EBDE23}" destId="{2EC3B987-B21E-4756-BCB1-59A6889BFEEA}" srcOrd="1" destOrd="0" presId="urn:microsoft.com/office/officeart/2005/8/layout/matrix1"/>
    <dgm:cxn modelId="{3EEBC8CD-0385-4007-B252-E3183ADFF041}" srcId="{895B6B23-D954-4067-B3DC-A8E7D0C931F3}" destId="{66DC53FB-3C90-47EF-AB3A-E5881BF0B651}" srcOrd="2" destOrd="0" parTransId="{F70200C5-8CF1-406F-8B7F-A103104B187A}" sibTransId="{1AE49E83-6E82-4A74-B770-502814C80C60}"/>
    <dgm:cxn modelId="{175699D5-5BA4-45D7-8429-4C4A04411240}" srcId="{895B6B23-D954-4067-B3DC-A8E7D0C931F3}" destId="{9CBF717B-3E8D-4061-87B8-244D569FF78E}" srcOrd="0" destOrd="0" parTransId="{07802C47-2436-4BF6-AD57-76E1D737F82F}" sibTransId="{BA187AF4-9FA3-44B0-9C49-7B6C5D3CAF78}"/>
    <dgm:cxn modelId="{8083BDDE-BC6A-CD46-8801-0B9491B6E1AC}" type="presOf" srcId="{9CBF717B-3E8D-4061-87B8-244D569FF78E}" destId="{67F696C4-E957-4634-9466-2406896D3F9C}" srcOrd="1" destOrd="0" presId="urn:microsoft.com/office/officeart/2005/8/layout/matrix1"/>
    <dgm:cxn modelId="{58B55DE9-F961-6746-98DF-F6AC8BF4D717}" type="presOf" srcId="{2B97115B-14B8-4A6A-86FE-7D95D9D4A1EE}" destId="{0BF4EFFC-52A6-4C3B-968B-E7A38F9492A1}" srcOrd="0" destOrd="0" presId="urn:microsoft.com/office/officeart/2005/8/layout/matrix1"/>
    <dgm:cxn modelId="{CBCEF1E9-83BE-AB42-B127-E72C9BD35C88}" type="presOf" srcId="{9CBF717B-3E8D-4061-87B8-244D569FF78E}" destId="{39E9B794-3314-4DBA-B925-B949E4C37219}" srcOrd="0" destOrd="0" presId="urn:microsoft.com/office/officeart/2005/8/layout/matrix1"/>
    <dgm:cxn modelId="{6B8E29ED-8991-4E96-8F7F-12DC0AA838A6}" srcId="{895B6B23-D954-4067-B3DC-A8E7D0C931F3}" destId="{2B97115B-14B8-4A6A-86FE-7D95D9D4A1EE}" srcOrd="1" destOrd="0" parTransId="{45B92706-7E14-400C-84AD-2B76120DF1C1}" sibTransId="{CE9055A4-7CC0-4EC1-8839-CCB585FDED83}"/>
    <dgm:cxn modelId="{A14F5CF3-289A-F14E-A46C-8381AD2198F9}" type="presOf" srcId="{2B97115B-14B8-4A6A-86FE-7D95D9D4A1EE}" destId="{40EB0E2E-E5D6-4931-9782-CC596A9F8342}" srcOrd="1" destOrd="0" presId="urn:microsoft.com/office/officeart/2005/8/layout/matrix1"/>
    <dgm:cxn modelId="{B59E56FA-A348-7A41-A9FF-28DD6C059CE6}" type="presOf" srcId="{895B6B23-D954-4067-B3DC-A8E7D0C931F3}" destId="{7C2B4073-7BB4-4679-8566-F140098E288D}" srcOrd="0" destOrd="0" presId="urn:microsoft.com/office/officeart/2005/8/layout/matrix1"/>
    <dgm:cxn modelId="{231E0AFF-3DD6-8741-9C09-A16F21CA52D1}" type="presOf" srcId="{338E2D86-B65B-410A-90DC-3EC115EBDE23}" destId="{B5DEB697-AC84-4BA3-B213-1DE9A9CC738E}" srcOrd="0" destOrd="0" presId="urn:microsoft.com/office/officeart/2005/8/layout/matrix1"/>
    <dgm:cxn modelId="{5CFE8018-A6E9-164E-8535-6CCC4889A45F}" type="presParOf" srcId="{15CFB71D-89F3-4AB4-A0A1-23B0AA15631E}" destId="{31961D9A-6A5B-41E8-A3DC-45FEE23F2E8C}" srcOrd="0" destOrd="0" presId="urn:microsoft.com/office/officeart/2005/8/layout/matrix1"/>
    <dgm:cxn modelId="{A0DD5BD2-482F-9841-BAB2-F046431967C3}" type="presParOf" srcId="{31961D9A-6A5B-41E8-A3DC-45FEE23F2E8C}" destId="{39E9B794-3314-4DBA-B925-B949E4C37219}" srcOrd="0" destOrd="0" presId="urn:microsoft.com/office/officeart/2005/8/layout/matrix1"/>
    <dgm:cxn modelId="{BEB8AEDF-4B13-3246-A197-61B2E9028BAE}" type="presParOf" srcId="{31961D9A-6A5B-41E8-A3DC-45FEE23F2E8C}" destId="{67F696C4-E957-4634-9466-2406896D3F9C}" srcOrd="1" destOrd="0" presId="urn:microsoft.com/office/officeart/2005/8/layout/matrix1"/>
    <dgm:cxn modelId="{B52A77B6-A390-FA42-AC3E-E8820E1FF187}" type="presParOf" srcId="{31961D9A-6A5B-41E8-A3DC-45FEE23F2E8C}" destId="{0BF4EFFC-52A6-4C3B-968B-E7A38F9492A1}" srcOrd="2" destOrd="0" presId="urn:microsoft.com/office/officeart/2005/8/layout/matrix1"/>
    <dgm:cxn modelId="{C335B90F-AFD1-DD43-932D-A6FB52D1ADE2}" type="presParOf" srcId="{31961D9A-6A5B-41E8-A3DC-45FEE23F2E8C}" destId="{40EB0E2E-E5D6-4931-9782-CC596A9F8342}" srcOrd="3" destOrd="0" presId="urn:microsoft.com/office/officeart/2005/8/layout/matrix1"/>
    <dgm:cxn modelId="{20977ABA-1261-C240-84AD-2B8D922AA1CB}" type="presParOf" srcId="{31961D9A-6A5B-41E8-A3DC-45FEE23F2E8C}" destId="{530D6DB5-0B90-4BC5-8CD2-378F55A8BBAA}" srcOrd="4" destOrd="0" presId="urn:microsoft.com/office/officeart/2005/8/layout/matrix1"/>
    <dgm:cxn modelId="{496494A5-61A9-4041-9E0A-A8BFCBC1D16A}" type="presParOf" srcId="{31961D9A-6A5B-41E8-A3DC-45FEE23F2E8C}" destId="{5BC7DF1C-37EC-4F00-BFE3-ECBE868DE17F}" srcOrd="5" destOrd="0" presId="urn:microsoft.com/office/officeart/2005/8/layout/matrix1"/>
    <dgm:cxn modelId="{98B9E29F-BA14-3D40-A984-D03C48FFF2E6}" type="presParOf" srcId="{31961D9A-6A5B-41E8-A3DC-45FEE23F2E8C}" destId="{B5DEB697-AC84-4BA3-B213-1DE9A9CC738E}" srcOrd="6" destOrd="0" presId="urn:microsoft.com/office/officeart/2005/8/layout/matrix1"/>
    <dgm:cxn modelId="{55249F3E-75E0-4248-AB1E-53161DB35D11}" type="presParOf" srcId="{31961D9A-6A5B-41E8-A3DC-45FEE23F2E8C}" destId="{2EC3B987-B21E-4756-BCB1-59A6889BFEEA}" srcOrd="7" destOrd="0" presId="urn:microsoft.com/office/officeart/2005/8/layout/matrix1"/>
    <dgm:cxn modelId="{DB0E8EA9-3CD0-4448-968A-9E9864FAA11E}" type="presParOf" srcId="{15CFB71D-89F3-4AB4-A0A1-23B0AA15631E}" destId="{7C2B4073-7BB4-4679-8566-F140098E288D}"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A33AD82-66FB-46CB-8A6B-9915DCAFBD74}"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5728EDA9-4123-46C0-A68B-71D99B6A7235}">
      <dgm:prSet phldrT="[Text]"/>
      <dgm:spPr/>
      <dgm:t>
        <a:bodyPr/>
        <a:lstStyle/>
        <a:p>
          <a:r>
            <a:rPr lang="en-US" b="1" dirty="0"/>
            <a:t>Needs Theory (ERG)</a:t>
          </a:r>
        </a:p>
      </dgm:t>
    </dgm:pt>
    <dgm:pt modelId="{AF0E92DE-74C4-4279-AA85-978669A6263D}" type="parTrans" cxnId="{FE1994B5-6157-4D9C-B752-FC0B8F262A2E}">
      <dgm:prSet/>
      <dgm:spPr/>
      <dgm:t>
        <a:bodyPr/>
        <a:lstStyle/>
        <a:p>
          <a:endParaRPr lang="en-US"/>
        </a:p>
      </dgm:t>
    </dgm:pt>
    <dgm:pt modelId="{8B8B1AB5-5FF0-49AA-B75A-0F3796C2A049}" type="sibTrans" cxnId="{FE1994B5-6157-4D9C-B752-FC0B8F262A2E}">
      <dgm:prSet/>
      <dgm:spPr/>
      <dgm:t>
        <a:bodyPr/>
        <a:lstStyle/>
        <a:p>
          <a:endParaRPr lang="en-US"/>
        </a:p>
      </dgm:t>
    </dgm:pt>
    <dgm:pt modelId="{B9238909-4F50-4AC8-8BFF-9FFFC0BD8BE6}">
      <dgm:prSet phldrT="[Text]"/>
      <dgm:spPr/>
      <dgm:t>
        <a:bodyPr/>
        <a:lstStyle/>
        <a:p>
          <a:r>
            <a:rPr lang="en-US" dirty="0"/>
            <a:t>Existence needs (food, shelter)</a:t>
          </a:r>
        </a:p>
      </dgm:t>
    </dgm:pt>
    <dgm:pt modelId="{331FE5AC-EC09-4053-B012-2A6060A8BBCE}" type="parTrans" cxnId="{6893A35F-E11A-4316-84A9-5EC8DAA64748}">
      <dgm:prSet/>
      <dgm:spPr/>
      <dgm:t>
        <a:bodyPr/>
        <a:lstStyle/>
        <a:p>
          <a:endParaRPr lang="en-US"/>
        </a:p>
      </dgm:t>
    </dgm:pt>
    <dgm:pt modelId="{100FA72C-5CD5-47F9-8172-A51C88C6BF3E}" type="sibTrans" cxnId="{6893A35F-E11A-4316-84A9-5EC8DAA64748}">
      <dgm:prSet/>
      <dgm:spPr/>
      <dgm:t>
        <a:bodyPr/>
        <a:lstStyle/>
        <a:p>
          <a:endParaRPr lang="en-US"/>
        </a:p>
      </dgm:t>
    </dgm:pt>
    <dgm:pt modelId="{FD4B781B-97AF-4ECD-9C8E-88EDB7703CEC}">
      <dgm:prSet phldrT="[Text]"/>
      <dgm:spPr/>
      <dgm:t>
        <a:bodyPr/>
        <a:lstStyle/>
        <a:p>
          <a:r>
            <a:rPr lang="en-US" b="1" dirty="0"/>
            <a:t>Equity Theory</a:t>
          </a:r>
        </a:p>
      </dgm:t>
    </dgm:pt>
    <dgm:pt modelId="{D49B3083-5F4D-450E-B344-963863F3652A}" type="parTrans" cxnId="{D99F3CA7-B9CF-4981-A03E-9895D67FE653}">
      <dgm:prSet/>
      <dgm:spPr/>
      <dgm:t>
        <a:bodyPr/>
        <a:lstStyle/>
        <a:p>
          <a:endParaRPr lang="en-US"/>
        </a:p>
      </dgm:t>
    </dgm:pt>
    <dgm:pt modelId="{E257A05A-D4AD-4BD3-AF89-55A76313ED40}" type="sibTrans" cxnId="{D99F3CA7-B9CF-4981-A03E-9895D67FE653}">
      <dgm:prSet/>
      <dgm:spPr/>
      <dgm:t>
        <a:bodyPr/>
        <a:lstStyle/>
        <a:p>
          <a:endParaRPr lang="en-US"/>
        </a:p>
      </dgm:t>
    </dgm:pt>
    <dgm:pt modelId="{CF1977ED-CC35-436A-BE21-BB45EDFAA540}">
      <dgm:prSet phldrT="[Text]"/>
      <dgm:spPr/>
      <dgm:t>
        <a:bodyPr/>
        <a:lstStyle/>
        <a:p>
          <a:r>
            <a:rPr lang="en-US" dirty="0"/>
            <a:t>Perception that employer if fair/equitable</a:t>
          </a:r>
        </a:p>
      </dgm:t>
    </dgm:pt>
    <dgm:pt modelId="{1AA9EB5A-FF58-4395-8167-3F5AC1503E33}" type="parTrans" cxnId="{E5C97123-7A53-49BC-8C4E-1BB643C3DC03}">
      <dgm:prSet/>
      <dgm:spPr/>
      <dgm:t>
        <a:bodyPr/>
        <a:lstStyle/>
        <a:p>
          <a:endParaRPr lang="en-US"/>
        </a:p>
      </dgm:t>
    </dgm:pt>
    <dgm:pt modelId="{1B201755-3629-4266-A663-5BE5CB8A885E}" type="sibTrans" cxnId="{E5C97123-7A53-49BC-8C4E-1BB643C3DC03}">
      <dgm:prSet/>
      <dgm:spPr/>
      <dgm:t>
        <a:bodyPr/>
        <a:lstStyle/>
        <a:p>
          <a:endParaRPr lang="en-US"/>
        </a:p>
      </dgm:t>
    </dgm:pt>
    <dgm:pt modelId="{42BA033B-0832-4AD0-90A1-D06ADAF35E56}">
      <dgm:prSet phldrT="[Text]"/>
      <dgm:spPr/>
      <dgm:t>
        <a:bodyPr/>
        <a:lstStyle/>
        <a:p>
          <a:r>
            <a:rPr lang="en-US" dirty="0"/>
            <a:t>Relatedness needs (connection to others)</a:t>
          </a:r>
        </a:p>
      </dgm:t>
    </dgm:pt>
    <dgm:pt modelId="{F60D5890-592C-4F93-8D64-08757133463F}" type="parTrans" cxnId="{F636FD55-905E-4BAB-8300-DE56F81CAF48}">
      <dgm:prSet/>
      <dgm:spPr/>
      <dgm:t>
        <a:bodyPr/>
        <a:lstStyle/>
        <a:p>
          <a:endParaRPr lang="en-US"/>
        </a:p>
      </dgm:t>
    </dgm:pt>
    <dgm:pt modelId="{F6990885-5686-4721-A1EB-17EF8B2FD151}" type="sibTrans" cxnId="{F636FD55-905E-4BAB-8300-DE56F81CAF48}">
      <dgm:prSet/>
      <dgm:spPr/>
      <dgm:t>
        <a:bodyPr/>
        <a:lstStyle/>
        <a:p>
          <a:endParaRPr lang="en-US"/>
        </a:p>
      </dgm:t>
    </dgm:pt>
    <dgm:pt modelId="{EA53B59B-9427-4F66-9A48-B495F97C2616}">
      <dgm:prSet phldrT="[Text]"/>
      <dgm:spPr/>
      <dgm:t>
        <a:bodyPr/>
        <a:lstStyle/>
        <a:p>
          <a:r>
            <a:rPr lang="en-US" dirty="0"/>
            <a:t>Growth needs (develop &amp; use our talents)</a:t>
          </a:r>
        </a:p>
      </dgm:t>
    </dgm:pt>
    <dgm:pt modelId="{2EF94C29-1A81-4D5D-B5FF-550312BA4604}" type="parTrans" cxnId="{94888E2C-77FB-4774-B9C3-9AC36615C630}">
      <dgm:prSet/>
      <dgm:spPr/>
      <dgm:t>
        <a:bodyPr/>
        <a:lstStyle/>
        <a:p>
          <a:endParaRPr lang="en-US"/>
        </a:p>
      </dgm:t>
    </dgm:pt>
    <dgm:pt modelId="{A15A1F92-AB96-423B-AF31-0C9DB19C8E2E}" type="sibTrans" cxnId="{94888E2C-77FB-4774-B9C3-9AC36615C630}">
      <dgm:prSet/>
      <dgm:spPr/>
      <dgm:t>
        <a:bodyPr/>
        <a:lstStyle/>
        <a:p>
          <a:endParaRPr lang="en-US"/>
        </a:p>
      </dgm:t>
    </dgm:pt>
    <dgm:pt modelId="{13E0A885-F19B-45C6-A7F2-5C9E6E5D8C7D}" type="pres">
      <dgm:prSet presAssocID="{6A33AD82-66FB-46CB-8A6B-9915DCAFBD74}" presName="linear" presStyleCnt="0">
        <dgm:presLayoutVars>
          <dgm:animLvl val="lvl"/>
          <dgm:resizeHandles val="exact"/>
        </dgm:presLayoutVars>
      </dgm:prSet>
      <dgm:spPr/>
    </dgm:pt>
    <dgm:pt modelId="{5981525C-CDC6-42FA-A3A6-7D3937ADB1EA}" type="pres">
      <dgm:prSet presAssocID="{5728EDA9-4123-46C0-A68B-71D99B6A7235}" presName="parentText" presStyleLbl="node1" presStyleIdx="0" presStyleCnt="2">
        <dgm:presLayoutVars>
          <dgm:chMax val="0"/>
          <dgm:bulletEnabled val="1"/>
        </dgm:presLayoutVars>
      </dgm:prSet>
      <dgm:spPr/>
    </dgm:pt>
    <dgm:pt modelId="{D858D7D7-D59F-4CCD-95EF-770D78B25B08}" type="pres">
      <dgm:prSet presAssocID="{5728EDA9-4123-46C0-A68B-71D99B6A7235}" presName="childText" presStyleLbl="revTx" presStyleIdx="0" presStyleCnt="2">
        <dgm:presLayoutVars>
          <dgm:bulletEnabled val="1"/>
        </dgm:presLayoutVars>
      </dgm:prSet>
      <dgm:spPr/>
    </dgm:pt>
    <dgm:pt modelId="{70545D20-81FF-4A43-B30D-CD8AC37C2A43}" type="pres">
      <dgm:prSet presAssocID="{FD4B781B-97AF-4ECD-9C8E-88EDB7703CEC}" presName="parentText" presStyleLbl="node1" presStyleIdx="1" presStyleCnt="2">
        <dgm:presLayoutVars>
          <dgm:chMax val="0"/>
          <dgm:bulletEnabled val="1"/>
        </dgm:presLayoutVars>
      </dgm:prSet>
      <dgm:spPr/>
    </dgm:pt>
    <dgm:pt modelId="{99D5BB3F-BC86-4C62-9BD9-4C986D18F6A0}" type="pres">
      <dgm:prSet presAssocID="{FD4B781B-97AF-4ECD-9C8E-88EDB7703CEC}" presName="childText" presStyleLbl="revTx" presStyleIdx="1" presStyleCnt="2">
        <dgm:presLayoutVars>
          <dgm:bulletEnabled val="1"/>
        </dgm:presLayoutVars>
      </dgm:prSet>
      <dgm:spPr/>
    </dgm:pt>
  </dgm:ptLst>
  <dgm:cxnLst>
    <dgm:cxn modelId="{C11B9F17-ABA1-F949-843E-CC338B03429D}" type="presOf" srcId="{FD4B781B-97AF-4ECD-9C8E-88EDB7703CEC}" destId="{70545D20-81FF-4A43-B30D-CD8AC37C2A43}" srcOrd="0" destOrd="0" presId="urn:microsoft.com/office/officeart/2005/8/layout/vList2"/>
    <dgm:cxn modelId="{E5C97123-7A53-49BC-8C4E-1BB643C3DC03}" srcId="{FD4B781B-97AF-4ECD-9C8E-88EDB7703CEC}" destId="{CF1977ED-CC35-436A-BE21-BB45EDFAA540}" srcOrd="0" destOrd="0" parTransId="{1AA9EB5A-FF58-4395-8167-3F5AC1503E33}" sibTransId="{1B201755-3629-4266-A663-5BE5CB8A885E}"/>
    <dgm:cxn modelId="{94888E2C-77FB-4774-B9C3-9AC36615C630}" srcId="{5728EDA9-4123-46C0-A68B-71D99B6A7235}" destId="{EA53B59B-9427-4F66-9A48-B495F97C2616}" srcOrd="2" destOrd="0" parTransId="{2EF94C29-1A81-4D5D-B5FF-550312BA4604}" sibTransId="{A15A1F92-AB96-423B-AF31-0C9DB19C8E2E}"/>
    <dgm:cxn modelId="{B613412D-53B1-EE49-A71B-2EE462E5B79F}" type="presOf" srcId="{5728EDA9-4123-46C0-A68B-71D99B6A7235}" destId="{5981525C-CDC6-42FA-A3A6-7D3937ADB1EA}" srcOrd="0" destOrd="0" presId="urn:microsoft.com/office/officeart/2005/8/layout/vList2"/>
    <dgm:cxn modelId="{3D95AD40-74C4-2346-87A3-21CDDB9A1EC5}" type="presOf" srcId="{42BA033B-0832-4AD0-90A1-D06ADAF35E56}" destId="{D858D7D7-D59F-4CCD-95EF-770D78B25B08}" srcOrd="0" destOrd="1" presId="urn:microsoft.com/office/officeart/2005/8/layout/vList2"/>
    <dgm:cxn modelId="{6893A35F-E11A-4316-84A9-5EC8DAA64748}" srcId="{5728EDA9-4123-46C0-A68B-71D99B6A7235}" destId="{B9238909-4F50-4AC8-8BFF-9FFFC0BD8BE6}" srcOrd="0" destOrd="0" parTransId="{331FE5AC-EC09-4053-B012-2A6060A8BBCE}" sibTransId="{100FA72C-5CD5-47F9-8172-A51C88C6BF3E}"/>
    <dgm:cxn modelId="{F636FD55-905E-4BAB-8300-DE56F81CAF48}" srcId="{5728EDA9-4123-46C0-A68B-71D99B6A7235}" destId="{42BA033B-0832-4AD0-90A1-D06ADAF35E56}" srcOrd="1" destOrd="0" parTransId="{F60D5890-592C-4F93-8D64-08757133463F}" sibTransId="{F6990885-5686-4721-A1EB-17EF8B2FD151}"/>
    <dgm:cxn modelId="{CD345D57-9097-1544-A740-54CB9A363ADB}" type="presOf" srcId="{B9238909-4F50-4AC8-8BFF-9FFFC0BD8BE6}" destId="{D858D7D7-D59F-4CCD-95EF-770D78B25B08}" srcOrd="0" destOrd="0" presId="urn:microsoft.com/office/officeart/2005/8/layout/vList2"/>
    <dgm:cxn modelId="{9792A980-DAF5-B64E-B8D7-3A6981BFE3B7}" type="presOf" srcId="{CF1977ED-CC35-436A-BE21-BB45EDFAA540}" destId="{99D5BB3F-BC86-4C62-9BD9-4C986D18F6A0}" srcOrd="0" destOrd="0" presId="urn:microsoft.com/office/officeart/2005/8/layout/vList2"/>
    <dgm:cxn modelId="{3EA62298-F17E-7941-84CC-1B2B4A425A59}" type="presOf" srcId="{6A33AD82-66FB-46CB-8A6B-9915DCAFBD74}" destId="{13E0A885-F19B-45C6-A7F2-5C9E6E5D8C7D}" srcOrd="0" destOrd="0" presId="urn:microsoft.com/office/officeart/2005/8/layout/vList2"/>
    <dgm:cxn modelId="{D99F3CA7-B9CF-4981-A03E-9895D67FE653}" srcId="{6A33AD82-66FB-46CB-8A6B-9915DCAFBD74}" destId="{FD4B781B-97AF-4ECD-9C8E-88EDB7703CEC}" srcOrd="1" destOrd="0" parTransId="{D49B3083-5F4D-450E-B344-963863F3652A}" sibTransId="{E257A05A-D4AD-4BD3-AF89-55A76313ED40}"/>
    <dgm:cxn modelId="{C86E09AA-3760-DC40-A6E4-CBCF84F66730}" type="presOf" srcId="{EA53B59B-9427-4F66-9A48-B495F97C2616}" destId="{D858D7D7-D59F-4CCD-95EF-770D78B25B08}" srcOrd="0" destOrd="2" presId="urn:microsoft.com/office/officeart/2005/8/layout/vList2"/>
    <dgm:cxn modelId="{FE1994B5-6157-4D9C-B752-FC0B8F262A2E}" srcId="{6A33AD82-66FB-46CB-8A6B-9915DCAFBD74}" destId="{5728EDA9-4123-46C0-A68B-71D99B6A7235}" srcOrd="0" destOrd="0" parTransId="{AF0E92DE-74C4-4279-AA85-978669A6263D}" sibTransId="{8B8B1AB5-5FF0-49AA-B75A-0F3796C2A049}"/>
    <dgm:cxn modelId="{01536DF5-B677-CA41-A87E-E5E291288A4A}" type="presParOf" srcId="{13E0A885-F19B-45C6-A7F2-5C9E6E5D8C7D}" destId="{5981525C-CDC6-42FA-A3A6-7D3937ADB1EA}" srcOrd="0" destOrd="0" presId="urn:microsoft.com/office/officeart/2005/8/layout/vList2"/>
    <dgm:cxn modelId="{2D9A3137-CA89-7540-A615-08FCF260CA9B}" type="presParOf" srcId="{13E0A885-F19B-45C6-A7F2-5C9E6E5D8C7D}" destId="{D858D7D7-D59F-4CCD-95EF-770D78B25B08}" srcOrd="1" destOrd="0" presId="urn:microsoft.com/office/officeart/2005/8/layout/vList2"/>
    <dgm:cxn modelId="{B41B66B0-BE25-AC4E-8CC1-18627DA594FA}" type="presParOf" srcId="{13E0A885-F19B-45C6-A7F2-5C9E6E5D8C7D}" destId="{70545D20-81FF-4A43-B30D-CD8AC37C2A43}" srcOrd="2" destOrd="0" presId="urn:microsoft.com/office/officeart/2005/8/layout/vList2"/>
    <dgm:cxn modelId="{04E741AB-763E-5E45-9E72-CBE90F8A7996}" type="presParOf" srcId="{13E0A885-F19B-45C6-A7F2-5C9E6E5D8C7D}" destId="{99D5BB3F-BC86-4C62-9BD9-4C986D18F6A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1BBB683-3630-4333-B942-939258C72D10}" type="doc">
      <dgm:prSet loTypeId="urn:microsoft.com/office/officeart/2005/8/layout/venn1" loCatId="relationship" qsTypeId="urn:microsoft.com/office/officeart/2005/8/quickstyle/simple1" qsCatId="simple" csTypeId="urn:microsoft.com/office/officeart/2005/8/colors/colorful3" csCatId="colorful" phldr="1"/>
      <dgm:spPr/>
    </dgm:pt>
    <dgm:pt modelId="{0867218C-C292-43AC-9F7A-DF7EE3A9FF25}">
      <dgm:prSet phldrT="[Text]"/>
      <dgm:spPr/>
      <dgm:t>
        <a:bodyPr/>
        <a:lstStyle/>
        <a:p>
          <a:r>
            <a:rPr lang="en-US" b="1" dirty="0"/>
            <a:t>Authority</a:t>
          </a:r>
        </a:p>
      </dgm:t>
    </dgm:pt>
    <dgm:pt modelId="{7F48AA8B-E0A7-4280-954E-93723E28FDF2}" type="parTrans" cxnId="{A1DE7C6C-EB81-4B43-89BE-32A0C642EE41}">
      <dgm:prSet/>
      <dgm:spPr/>
      <dgm:t>
        <a:bodyPr/>
        <a:lstStyle/>
        <a:p>
          <a:endParaRPr lang="en-US"/>
        </a:p>
      </dgm:t>
    </dgm:pt>
    <dgm:pt modelId="{C321741C-1320-4E30-B441-CB5015AAC587}" type="sibTrans" cxnId="{A1DE7C6C-EB81-4B43-89BE-32A0C642EE41}">
      <dgm:prSet/>
      <dgm:spPr/>
      <dgm:t>
        <a:bodyPr/>
        <a:lstStyle/>
        <a:p>
          <a:endParaRPr lang="en-US"/>
        </a:p>
      </dgm:t>
    </dgm:pt>
    <dgm:pt modelId="{176774FC-F4DC-457D-89A9-3F64CEA46D5B}">
      <dgm:prSet phldrT="[Text]"/>
      <dgm:spPr/>
      <dgm:t>
        <a:bodyPr/>
        <a:lstStyle/>
        <a:p>
          <a:r>
            <a:rPr lang="en-US" b="1" dirty="0"/>
            <a:t>Psychological Contract</a:t>
          </a:r>
        </a:p>
      </dgm:t>
    </dgm:pt>
    <dgm:pt modelId="{192C4521-7059-4D5C-AC47-2F62E33B3A66}" type="parTrans" cxnId="{C18916A0-1736-4662-BA60-E6101DB3DC1E}">
      <dgm:prSet/>
      <dgm:spPr/>
      <dgm:t>
        <a:bodyPr/>
        <a:lstStyle/>
        <a:p>
          <a:endParaRPr lang="en-US"/>
        </a:p>
      </dgm:t>
    </dgm:pt>
    <dgm:pt modelId="{FEDA17A4-58C8-41DF-B18E-BEF23036992E}" type="sibTrans" cxnId="{C18916A0-1736-4662-BA60-E6101DB3DC1E}">
      <dgm:prSet/>
      <dgm:spPr/>
      <dgm:t>
        <a:bodyPr/>
        <a:lstStyle/>
        <a:p>
          <a:endParaRPr lang="en-US"/>
        </a:p>
      </dgm:t>
    </dgm:pt>
    <dgm:pt modelId="{1A29CD46-A56A-47EA-A3E2-E689411E9DFE}">
      <dgm:prSet phldrT="[Text]"/>
      <dgm:spPr/>
      <dgm:t>
        <a:bodyPr/>
        <a:lstStyle/>
        <a:p>
          <a:r>
            <a:rPr lang="en-US" b="1" dirty="0"/>
            <a:t>Gender</a:t>
          </a:r>
        </a:p>
      </dgm:t>
    </dgm:pt>
    <dgm:pt modelId="{E1518603-FF73-4508-91F1-3CB57CB46BA5}" type="parTrans" cxnId="{ABD19511-92F0-4B29-AE46-C4CE7517E8CA}">
      <dgm:prSet/>
      <dgm:spPr/>
      <dgm:t>
        <a:bodyPr/>
        <a:lstStyle/>
        <a:p>
          <a:endParaRPr lang="en-US"/>
        </a:p>
      </dgm:t>
    </dgm:pt>
    <dgm:pt modelId="{B61D1B84-61CB-47B1-8833-A80217DF877B}" type="sibTrans" cxnId="{ABD19511-92F0-4B29-AE46-C4CE7517E8CA}">
      <dgm:prSet/>
      <dgm:spPr/>
      <dgm:t>
        <a:bodyPr/>
        <a:lstStyle/>
        <a:p>
          <a:endParaRPr lang="en-US"/>
        </a:p>
      </dgm:t>
    </dgm:pt>
    <dgm:pt modelId="{58437E25-E33A-4743-B12A-A2374562C8A9}" type="pres">
      <dgm:prSet presAssocID="{A1BBB683-3630-4333-B942-939258C72D10}" presName="compositeShape" presStyleCnt="0">
        <dgm:presLayoutVars>
          <dgm:chMax val="7"/>
          <dgm:dir/>
          <dgm:resizeHandles val="exact"/>
        </dgm:presLayoutVars>
      </dgm:prSet>
      <dgm:spPr/>
    </dgm:pt>
    <dgm:pt modelId="{7CB21AAC-1786-4782-96E3-B15A9284EEB4}" type="pres">
      <dgm:prSet presAssocID="{0867218C-C292-43AC-9F7A-DF7EE3A9FF25}" presName="circ1" presStyleLbl="vennNode1" presStyleIdx="0" presStyleCnt="3"/>
      <dgm:spPr/>
    </dgm:pt>
    <dgm:pt modelId="{970B2A78-443C-45F6-9C77-9801AEEBEEB4}" type="pres">
      <dgm:prSet presAssocID="{0867218C-C292-43AC-9F7A-DF7EE3A9FF25}" presName="circ1Tx" presStyleLbl="revTx" presStyleIdx="0" presStyleCnt="0">
        <dgm:presLayoutVars>
          <dgm:chMax val="0"/>
          <dgm:chPref val="0"/>
          <dgm:bulletEnabled val="1"/>
        </dgm:presLayoutVars>
      </dgm:prSet>
      <dgm:spPr/>
    </dgm:pt>
    <dgm:pt modelId="{D3B6390B-45C5-4856-85F5-27BEB882A8F5}" type="pres">
      <dgm:prSet presAssocID="{176774FC-F4DC-457D-89A9-3F64CEA46D5B}" presName="circ2" presStyleLbl="vennNode1" presStyleIdx="1" presStyleCnt="3"/>
      <dgm:spPr/>
    </dgm:pt>
    <dgm:pt modelId="{C88D3711-0C0E-49E4-9A3B-9324DC849F2F}" type="pres">
      <dgm:prSet presAssocID="{176774FC-F4DC-457D-89A9-3F64CEA46D5B}" presName="circ2Tx" presStyleLbl="revTx" presStyleIdx="0" presStyleCnt="0">
        <dgm:presLayoutVars>
          <dgm:chMax val="0"/>
          <dgm:chPref val="0"/>
          <dgm:bulletEnabled val="1"/>
        </dgm:presLayoutVars>
      </dgm:prSet>
      <dgm:spPr/>
    </dgm:pt>
    <dgm:pt modelId="{A0BED73A-271B-4908-AFF8-A629F3160E74}" type="pres">
      <dgm:prSet presAssocID="{1A29CD46-A56A-47EA-A3E2-E689411E9DFE}" presName="circ3" presStyleLbl="vennNode1" presStyleIdx="2" presStyleCnt="3"/>
      <dgm:spPr/>
    </dgm:pt>
    <dgm:pt modelId="{B6FB9E10-C0A4-44BA-AD7A-4D380B6D8E8F}" type="pres">
      <dgm:prSet presAssocID="{1A29CD46-A56A-47EA-A3E2-E689411E9DFE}" presName="circ3Tx" presStyleLbl="revTx" presStyleIdx="0" presStyleCnt="0">
        <dgm:presLayoutVars>
          <dgm:chMax val="0"/>
          <dgm:chPref val="0"/>
          <dgm:bulletEnabled val="1"/>
        </dgm:presLayoutVars>
      </dgm:prSet>
      <dgm:spPr/>
    </dgm:pt>
  </dgm:ptLst>
  <dgm:cxnLst>
    <dgm:cxn modelId="{84BEFA04-C60F-2648-BBE0-BF6D89741CEE}" type="presOf" srcId="{1A29CD46-A56A-47EA-A3E2-E689411E9DFE}" destId="{B6FB9E10-C0A4-44BA-AD7A-4D380B6D8E8F}" srcOrd="1" destOrd="0" presId="urn:microsoft.com/office/officeart/2005/8/layout/venn1"/>
    <dgm:cxn modelId="{ABD19511-92F0-4B29-AE46-C4CE7517E8CA}" srcId="{A1BBB683-3630-4333-B942-939258C72D10}" destId="{1A29CD46-A56A-47EA-A3E2-E689411E9DFE}" srcOrd="2" destOrd="0" parTransId="{E1518603-FF73-4508-91F1-3CB57CB46BA5}" sibTransId="{B61D1B84-61CB-47B1-8833-A80217DF877B}"/>
    <dgm:cxn modelId="{A1DE7C6C-EB81-4B43-89BE-32A0C642EE41}" srcId="{A1BBB683-3630-4333-B942-939258C72D10}" destId="{0867218C-C292-43AC-9F7A-DF7EE3A9FF25}" srcOrd="0" destOrd="0" parTransId="{7F48AA8B-E0A7-4280-954E-93723E28FDF2}" sibTransId="{C321741C-1320-4E30-B441-CB5015AAC587}"/>
    <dgm:cxn modelId="{61602383-D745-AB41-B809-B1639704F04B}" type="presOf" srcId="{1A29CD46-A56A-47EA-A3E2-E689411E9DFE}" destId="{A0BED73A-271B-4908-AFF8-A629F3160E74}" srcOrd="0" destOrd="0" presId="urn:microsoft.com/office/officeart/2005/8/layout/venn1"/>
    <dgm:cxn modelId="{C18916A0-1736-4662-BA60-E6101DB3DC1E}" srcId="{A1BBB683-3630-4333-B942-939258C72D10}" destId="{176774FC-F4DC-457D-89A9-3F64CEA46D5B}" srcOrd="1" destOrd="0" parTransId="{192C4521-7059-4D5C-AC47-2F62E33B3A66}" sibTransId="{FEDA17A4-58C8-41DF-B18E-BEF23036992E}"/>
    <dgm:cxn modelId="{094C6BA1-8E4C-1445-9D44-A4A1F81E2AC4}" type="presOf" srcId="{176774FC-F4DC-457D-89A9-3F64CEA46D5B}" destId="{C88D3711-0C0E-49E4-9A3B-9324DC849F2F}" srcOrd="1" destOrd="0" presId="urn:microsoft.com/office/officeart/2005/8/layout/venn1"/>
    <dgm:cxn modelId="{F5A49AA6-1582-5F4B-800A-150C6144FED2}" type="presOf" srcId="{A1BBB683-3630-4333-B942-939258C72D10}" destId="{58437E25-E33A-4743-B12A-A2374562C8A9}" srcOrd="0" destOrd="0" presId="urn:microsoft.com/office/officeart/2005/8/layout/venn1"/>
    <dgm:cxn modelId="{82E269CD-EDE8-5D45-828D-CB43714BCBED}" type="presOf" srcId="{0867218C-C292-43AC-9F7A-DF7EE3A9FF25}" destId="{970B2A78-443C-45F6-9C77-9801AEEBEEB4}" srcOrd="1" destOrd="0" presId="urn:microsoft.com/office/officeart/2005/8/layout/venn1"/>
    <dgm:cxn modelId="{A242BECF-964E-6E44-9928-CE879C09137F}" type="presOf" srcId="{176774FC-F4DC-457D-89A9-3F64CEA46D5B}" destId="{D3B6390B-45C5-4856-85F5-27BEB882A8F5}" srcOrd="0" destOrd="0" presId="urn:microsoft.com/office/officeart/2005/8/layout/venn1"/>
    <dgm:cxn modelId="{36EF19DD-1341-764E-9A37-B5637E4EA3CE}" type="presOf" srcId="{0867218C-C292-43AC-9F7A-DF7EE3A9FF25}" destId="{7CB21AAC-1786-4782-96E3-B15A9284EEB4}" srcOrd="0" destOrd="0" presId="urn:microsoft.com/office/officeart/2005/8/layout/venn1"/>
    <dgm:cxn modelId="{0489C4CD-57FC-0844-AA2C-0F25537FCFE6}" type="presParOf" srcId="{58437E25-E33A-4743-B12A-A2374562C8A9}" destId="{7CB21AAC-1786-4782-96E3-B15A9284EEB4}" srcOrd="0" destOrd="0" presId="urn:microsoft.com/office/officeart/2005/8/layout/venn1"/>
    <dgm:cxn modelId="{6B9D93EA-F362-774B-8692-ED9605E7B62E}" type="presParOf" srcId="{58437E25-E33A-4743-B12A-A2374562C8A9}" destId="{970B2A78-443C-45F6-9C77-9801AEEBEEB4}" srcOrd="1" destOrd="0" presId="urn:microsoft.com/office/officeart/2005/8/layout/venn1"/>
    <dgm:cxn modelId="{4ED9B69C-8655-E240-83D6-6DC9FA5B99A3}" type="presParOf" srcId="{58437E25-E33A-4743-B12A-A2374562C8A9}" destId="{D3B6390B-45C5-4856-85F5-27BEB882A8F5}" srcOrd="2" destOrd="0" presId="urn:microsoft.com/office/officeart/2005/8/layout/venn1"/>
    <dgm:cxn modelId="{86BE9CF4-080B-C54C-BCAF-DAE358F7B525}" type="presParOf" srcId="{58437E25-E33A-4743-B12A-A2374562C8A9}" destId="{C88D3711-0C0E-49E4-9A3B-9324DC849F2F}" srcOrd="3" destOrd="0" presId="urn:microsoft.com/office/officeart/2005/8/layout/venn1"/>
    <dgm:cxn modelId="{22087A59-7CCC-AF41-8138-7A962DD0DC44}" type="presParOf" srcId="{58437E25-E33A-4743-B12A-A2374562C8A9}" destId="{A0BED73A-271B-4908-AFF8-A629F3160E74}" srcOrd="4" destOrd="0" presId="urn:microsoft.com/office/officeart/2005/8/layout/venn1"/>
    <dgm:cxn modelId="{16C5358F-0771-6441-89D6-D639DF4A4B15}" type="presParOf" srcId="{58437E25-E33A-4743-B12A-A2374562C8A9}" destId="{B6FB9E10-C0A4-44BA-AD7A-4D380B6D8E8F}"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F378FAE-B481-41A8-B432-E0217E4AAE46}" type="doc">
      <dgm:prSet loTypeId="urn:microsoft.com/office/officeart/2005/8/layout/pyramid1" loCatId="pyramid" qsTypeId="urn:microsoft.com/office/officeart/2005/8/quickstyle/simple1" qsCatId="simple" csTypeId="urn:microsoft.com/office/officeart/2005/8/colors/colorful3" csCatId="colorful" phldr="1"/>
      <dgm:spPr/>
    </dgm:pt>
    <dgm:pt modelId="{AB56B853-D0DE-458F-A35A-EDA08A9E8322}">
      <dgm:prSet phldrT="[Text]"/>
      <dgm:spPr/>
      <dgm:t>
        <a:bodyPr/>
        <a:lstStyle/>
        <a:p>
          <a:r>
            <a:rPr lang="en-US" dirty="0"/>
            <a:t>People tend to listen to a</a:t>
          </a:r>
          <a:r>
            <a:rPr lang="en-US" b="0" dirty="0"/>
            <a:t>uthority</a:t>
          </a:r>
          <a:r>
            <a:rPr lang="en-US" dirty="0"/>
            <a:t> out of respect, fear, belief in their expertise</a:t>
          </a:r>
        </a:p>
      </dgm:t>
    </dgm:pt>
    <dgm:pt modelId="{1913F91B-87EB-4041-8F85-EFB5E639CC5B}" type="parTrans" cxnId="{08855ED6-B36B-43B7-8DE2-126D7948628D}">
      <dgm:prSet/>
      <dgm:spPr/>
      <dgm:t>
        <a:bodyPr/>
        <a:lstStyle/>
        <a:p>
          <a:endParaRPr lang="en-US"/>
        </a:p>
      </dgm:t>
    </dgm:pt>
    <dgm:pt modelId="{BE432997-344B-4587-9A3B-5B12819E9898}" type="sibTrans" cxnId="{08855ED6-B36B-43B7-8DE2-126D7948628D}">
      <dgm:prSet/>
      <dgm:spPr/>
      <dgm:t>
        <a:bodyPr/>
        <a:lstStyle/>
        <a:p>
          <a:endParaRPr lang="en-US"/>
        </a:p>
      </dgm:t>
    </dgm:pt>
    <dgm:pt modelId="{9E7D0E27-5680-4203-80A5-58E67C49B97B}">
      <dgm:prSet phldrT="[Text]"/>
      <dgm:spPr/>
      <dgm:t>
        <a:bodyPr/>
        <a:lstStyle/>
        <a:p>
          <a:r>
            <a:rPr lang="en-US" dirty="0"/>
            <a:t>Managers have to find ways to get people to question authority</a:t>
          </a:r>
        </a:p>
      </dgm:t>
    </dgm:pt>
    <dgm:pt modelId="{7CCEEFB5-7F52-4E76-91C5-4E2BA9CCB310}" type="parTrans" cxnId="{6087D08E-9F2B-4A4A-837D-FC0E3A9206ED}">
      <dgm:prSet/>
      <dgm:spPr/>
      <dgm:t>
        <a:bodyPr/>
        <a:lstStyle/>
        <a:p>
          <a:endParaRPr lang="en-US"/>
        </a:p>
      </dgm:t>
    </dgm:pt>
    <dgm:pt modelId="{D3941C98-03E9-4B59-AD37-1F34B27388B1}" type="sibTrans" cxnId="{6087D08E-9F2B-4A4A-837D-FC0E3A9206ED}">
      <dgm:prSet/>
      <dgm:spPr/>
      <dgm:t>
        <a:bodyPr/>
        <a:lstStyle/>
        <a:p>
          <a:endParaRPr lang="en-US"/>
        </a:p>
      </dgm:t>
    </dgm:pt>
    <dgm:pt modelId="{52BEF85C-E73A-4110-BFCF-AC6FD8F4353F}" type="pres">
      <dgm:prSet presAssocID="{8F378FAE-B481-41A8-B432-E0217E4AAE46}" presName="Name0" presStyleCnt="0">
        <dgm:presLayoutVars>
          <dgm:dir/>
          <dgm:animLvl val="lvl"/>
          <dgm:resizeHandles val="exact"/>
        </dgm:presLayoutVars>
      </dgm:prSet>
      <dgm:spPr/>
    </dgm:pt>
    <dgm:pt modelId="{8664E164-67F7-4DFC-97BB-0917778F5385}" type="pres">
      <dgm:prSet presAssocID="{AB56B853-D0DE-458F-A35A-EDA08A9E8322}" presName="Name8" presStyleCnt="0"/>
      <dgm:spPr/>
    </dgm:pt>
    <dgm:pt modelId="{22C1474F-91EC-4A30-8BF9-91AC988357F6}" type="pres">
      <dgm:prSet presAssocID="{AB56B853-D0DE-458F-A35A-EDA08A9E8322}" presName="level" presStyleLbl="node1" presStyleIdx="0" presStyleCnt="2">
        <dgm:presLayoutVars>
          <dgm:chMax val="1"/>
          <dgm:bulletEnabled val="1"/>
        </dgm:presLayoutVars>
      </dgm:prSet>
      <dgm:spPr/>
    </dgm:pt>
    <dgm:pt modelId="{D288DBA5-B053-4D14-9CCE-8FD4A3A43588}" type="pres">
      <dgm:prSet presAssocID="{AB56B853-D0DE-458F-A35A-EDA08A9E8322}" presName="levelTx" presStyleLbl="revTx" presStyleIdx="0" presStyleCnt="0">
        <dgm:presLayoutVars>
          <dgm:chMax val="1"/>
          <dgm:bulletEnabled val="1"/>
        </dgm:presLayoutVars>
      </dgm:prSet>
      <dgm:spPr/>
    </dgm:pt>
    <dgm:pt modelId="{18E332BD-45BA-424F-AAD8-9127B642F1EB}" type="pres">
      <dgm:prSet presAssocID="{9E7D0E27-5680-4203-80A5-58E67C49B97B}" presName="Name8" presStyleCnt="0"/>
      <dgm:spPr/>
    </dgm:pt>
    <dgm:pt modelId="{28250AAA-C937-4ACA-955F-2F79AAB65DFB}" type="pres">
      <dgm:prSet presAssocID="{9E7D0E27-5680-4203-80A5-58E67C49B97B}" presName="level" presStyleLbl="node1" presStyleIdx="1" presStyleCnt="2">
        <dgm:presLayoutVars>
          <dgm:chMax val="1"/>
          <dgm:bulletEnabled val="1"/>
        </dgm:presLayoutVars>
      </dgm:prSet>
      <dgm:spPr/>
    </dgm:pt>
    <dgm:pt modelId="{A4766E29-9585-4783-A604-58DF23553717}" type="pres">
      <dgm:prSet presAssocID="{9E7D0E27-5680-4203-80A5-58E67C49B97B}" presName="levelTx" presStyleLbl="revTx" presStyleIdx="0" presStyleCnt="0">
        <dgm:presLayoutVars>
          <dgm:chMax val="1"/>
          <dgm:bulletEnabled val="1"/>
        </dgm:presLayoutVars>
      </dgm:prSet>
      <dgm:spPr/>
    </dgm:pt>
  </dgm:ptLst>
  <dgm:cxnLst>
    <dgm:cxn modelId="{017F1F32-0DEB-274C-B048-CFDD0CA0C55A}" type="presOf" srcId="{8F378FAE-B481-41A8-B432-E0217E4AAE46}" destId="{52BEF85C-E73A-4110-BFCF-AC6FD8F4353F}" srcOrd="0" destOrd="0" presId="urn:microsoft.com/office/officeart/2005/8/layout/pyramid1"/>
    <dgm:cxn modelId="{90A4DA55-DD13-5F45-BCE4-CE2E42AEDFE3}" type="presOf" srcId="{AB56B853-D0DE-458F-A35A-EDA08A9E8322}" destId="{22C1474F-91EC-4A30-8BF9-91AC988357F6}" srcOrd="0" destOrd="0" presId="urn:microsoft.com/office/officeart/2005/8/layout/pyramid1"/>
    <dgm:cxn modelId="{6087D08E-9F2B-4A4A-837D-FC0E3A9206ED}" srcId="{8F378FAE-B481-41A8-B432-E0217E4AAE46}" destId="{9E7D0E27-5680-4203-80A5-58E67C49B97B}" srcOrd="1" destOrd="0" parTransId="{7CCEEFB5-7F52-4E76-91C5-4E2BA9CCB310}" sibTransId="{D3941C98-03E9-4B59-AD37-1F34B27388B1}"/>
    <dgm:cxn modelId="{BF530F9C-0682-0445-8CB8-E7D57F56A271}" type="presOf" srcId="{AB56B853-D0DE-458F-A35A-EDA08A9E8322}" destId="{D288DBA5-B053-4D14-9CCE-8FD4A3A43588}" srcOrd="1" destOrd="0" presId="urn:microsoft.com/office/officeart/2005/8/layout/pyramid1"/>
    <dgm:cxn modelId="{CFD8BEA2-A32A-3A4B-99CB-A0A92D4A9D69}" type="presOf" srcId="{9E7D0E27-5680-4203-80A5-58E67C49B97B}" destId="{28250AAA-C937-4ACA-955F-2F79AAB65DFB}" srcOrd="0" destOrd="0" presId="urn:microsoft.com/office/officeart/2005/8/layout/pyramid1"/>
    <dgm:cxn modelId="{768505D1-A434-F646-A6DA-B38EB9B4B2E9}" type="presOf" srcId="{9E7D0E27-5680-4203-80A5-58E67C49B97B}" destId="{A4766E29-9585-4783-A604-58DF23553717}" srcOrd="1" destOrd="0" presId="urn:microsoft.com/office/officeart/2005/8/layout/pyramid1"/>
    <dgm:cxn modelId="{08855ED6-B36B-43B7-8DE2-126D7948628D}" srcId="{8F378FAE-B481-41A8-B432-E0217E4AAE46}" destId="{AB56B853-D0DE-458F-A35A-EDA08A9E8322}" srcOrd="0" destOrd="0" parTransId="{1913F91B-87EB-4041-8F85-EFB5E639CC5B}" sibTransId="{BE432997-344B-4587-9A3B-5B12819E9898}"/>
    <dgm:cxn modelId="{F2B0B6BF-0BE3-2A42-BFC8-2FAD93715204}" type="presParOf" srcId="{52BEF85C-E73A-4110-BFCF-AC6FD8F4353F}" destId="{8664E164-67F7-4DFC-97BB-0917778F5385}" srcOrd="0" destOrd="0" presId="urn:microsoft.com/office/officeart/2005/8/layout/pyramid1"/>
    <dgm:cxn modelId="{DDB35F9F-1533-2948-8E83-77F0A3D2D327}" type="presParOf" srcId="{8664E164-67F7-4DFC-97BB-0917778F5385}" destId="{22C1474F-91EC-4A30-8BF9-91AC988357F6}" srcOrd="0" destOrd="0" presId="urn:microsoft.com/office/officeart/2005/8/layout/pyramid1"/>
    <dgm:cxn modelId="{1F876A07-27FD-B74A-9FC9-A4C1F1155F89}" type="presParOf" srcId="{8664E164-67F7-4DFC-97BB-0917778F5385}" destId="{D288DBA5-B053-4D14-9CCE-8FD4A3A43588}" srcOrd="1" destOrd="0" presId="urn:microsoft.com/office/officeart/2005/8/layout/pyramid1"/>
    <dgm:cxn modelId="{D8D504BE-BA32-5B49-937E-C57C49FDC535}" type="presParOf" srcId="{52BEF85C-E73A-4110-BFCF-AC6FD8F4353F}" destId="{18E332BD-45BA-424F-AAD8-9127B642F1EB}" srcOrd="1" destOrd="0" presId="urn:microsoft.com/office/officeart/2005/8/layout/pyramid1"/>
    <dgm:cxn modelId="{2525EA3D-C36A-F94A-B672-C16E0A1BDE24}" type="presParOf" srcId="{18E332BD-45BA-424F-AAD8-9127B642F1EB}" destId="{28250AAA-C937-4ACA-955F-2F79AAB65DFB}" srcOrd="0" destOrd="0" presId="urn:microsoft.com/office/officeart/2005/8/layout/pyramid1"/>
    <dgm:cxn modelId="{D2DACCC4-48FE-854D-BA69-D15E230B7D87}" type="presParOf" srcId="{18E332BD-45BA-424F-AAD8-9127B642F1EB}" destId="{A4766E29-9585-4783-A604-58DF23553717}"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3D8E9B4-8533-46E7-9FFA-01AE116B9FF6}" type="doc">
      <dgm:prSet loTypeId="urn:microsoft.com/office/officeart/2005/8/layout/vList4#1" loCatId="list" qsTypeId="urn:microsoft.com/office/officeart/2005/8/quickstyle/simple1" qsCatId="simple" csTypeId="urn:microsoft.com/office/officeart/2005/8/colors/colorful3" csCatId="colorful" phldr="1"/>
      <dgm:spPr/>
      <dgm:t>
        <a:bodyPr/>
        <a:lstStyle/>
        <a:p>
          <a:endParaRPr lang="en-US"/>
        </a:p>
      </dgm:t>
    </dgm:pt>
    <dgm:pt modelId="{BDFD7032-F0B3-4098-9F1C-16ECBA51EBCC}">
      <dgm:prSet phldrT="[Text]"/>
      <dgm:spPr/>
      <dgm:t>
        <a:bodyPr/>
        <a:lstStyle/>
        <a:p>
          <a:r>
            <a:rPr lang="en-US" dirty="0"/>
            <a:t>See communication in terms of independence</a:t>
          </a:r>
        </a:p>
        <a:p>
          <a:r>
            <a:rPr lang="en-US" dirty="0"/>
            <a:t>Lead with positional power and status</a:t>
          </a:r>
        </a:p>
      </dgm:t>
    </dgm:pt>
    <dgm:pt modelId="{195C7184-2D74-4D14-987F-599FE2CCEEE7}" type="parTrans" cxnId="{1C1983D3-8977-416E-88F6-23F854288EEF}">
      <dgm:prSet/>
      <dgm:spPr/>
      <dgm:t>
        <a:bodyPr/>
        <a:lstStyle/>
        <a:p>
          <a:endParaRPr lang="en-US"/>
        </a:p>
      </dgm:t>
    </dgm:pt>
    <dgm:pt modelId="{043394F6-7FAA-49C8-923A-41B1DA670E3E}" type="sibTrans" cxnId="{1C1983D3-8977-416E-88F6-23F854288EEF}">
      <dgm:prSet/>
      <dgm:spPr/>
      <dgm:t>
        <a:bodyPr/>
        <a:lstStyle/>
        <a:p>
          <a:endParaRPr lang="en-US"/>
        </a:p>
      </dgm:t>
    </dgm:pt>
    <dgm:pt modelId="{7F9D693E-DCF8-4A63-A676-11F46981096F}">
      <dgm:prSet phldrT="[Text]"/>
      <dgm:spPr/>
      <dgm:t>
        <a:bodyPr/>
        <a:lstStyle/>
        <a:p>
          <a:r>
            <a:rPr lang="en-US" dirty="0"/>
            <a:t>See communication in terms of intimacy</a:t>
          </a:r>
        </a:p>
        <a:p>
          <a:r>
            <a:rPr lang="en-US" dirty="0"/>
            <a:t>Lead with charisma and personal power</a:t>
          </a:r>
        </a:p>
      </dgm:t>
    </dgm:pt>
    <dgm:pt modelId="{81FB287E-6F02-47CA-AD00-237BDC647E39}" type="parTrans" cxnId="{50F28F72-3C8F-455C-85A7-58A0DA35A769}">
      <dgm:prSet/>
      <dgm:spPr/>
      <dgm:t>
        <a:bodyPr/>
        <a:lstStyle/>
        <a:p>
          <a:endParaRPr lang="en-US"/>
        </a:p>
      </dgm:t>
    </dgm:pt>
    <dgm:pt modelId="{6A4E72A8-3D96-4D45-8177-8774ED713D07}" type="sibTrans" cxnId="{50F28F72-3C8F-455C-85A7-58A0DA35A769}">
      <dgm:prSet/>
      <dgm:spPr/>
      <dgm:t>
        <a:bodyPr/>
        <a:lstStyle/>
        <a:p>
          <a:endParaRPr lang="en-US"/>
        </a:p>
      </dgm:t>
    </dgm:pt>
    <dgm:pt modelId="{6E8C9188-41E5-496E-A625-6E652E436529}" type="pres">
      <dgm:prSet presAssocID="{33D8E9B4-8533-46E7-9FFA-01AE116B9FF6}" presName="linear" presStyleCnt="0">
        <dgm:presLayoutVars>
          <dgm:dir/>
          <dgm:resizeHandles val="exact"/>
        </dgm:presLayoutVars>
      </dgm:prSet>
      <dgm:spPr/>
    </dgm:pt>
    <dgm:pt modelId="{7D7C4FAC-73F4-4490-8E3A-0057248CD52D}" type="pres">
      <dgm:prSet presAssocID="{BDFD7032-F0B3-4098-9F1C-16ECBA51EBCC}" presName="comp" presStyleCnt="0"/>
      <dgm:spPr/>
    </dgm:pt>
    <dgm:pt modelId="{AA83D7DF-413A-4309-857E-F5E4B5F61036}" type="pres">
      <dgm:prSet presAssocID="{BDFD7032-F0B3-4098-9F1C-16ECBA51EBCC}" presName="box" presStyleLbl="node1" presStyleIdx="0" presStyleCnt="2"/>
      <dgm:spPr/>
    </dgm:pt>
    <dgm:pt modelId="{BB55D9CE-7C1D-442B-B28B-1A397FAB9552}" type="pres">
      <dgm:prSet presAssocID="{BDFD7032-F0B3-4098-9F1C-16ECBA51EBCC}" presName="img" presStyleLbl="fgImgPlace1" presStyleIdx="0" presStyleCnt="2"/>
      <dgm:spPr/>
    </dgm:pt>
    <dgm:pt modelId="{A1D75EB8-1EC8-4DF2-8238-7A5DC6D0EA00}" type="pres">
      <dgm:prSet presAssocID="{BDFD7032-F0B3-4098-9F1C-16ECBA51EBCC}" presName="text" presStyleLbl="node1" presStyleIdx="0" presStyleCnt="2">
        <dgm:presLayoutVars>
          <dgm:bulletEnabled val="1"/>
        </dgm:presLayoutVars>
      </dgm:prSet>
      <dgm:spPr/>
    </dgm:pt>
    <dgm:pt modelId="{1BD35D26-1DC0-4573-AD7A-857B6A410409}" type="pres">
      <dgm:prSet presAssocID="{043394F6-7FAA-49C8-923A-41B1DA670E3E}" presName="spacer" presStyleCnt="0"/>
      <dgm:spPr/>
    </dgm:pt>
    <dgm:pt modelId="{69B00405-AFB8-4F78-8C0E-7C8AA81854E4}" type="pres">
      <dgm:prSet presAssocID="{7F9D693E-DCF8-4A63-A676-11F46981096F}" presName="comp" presStyleCnt="0"/>
      <dgm:spPr/>
    </dgm:pt>
    <dgm:pt modelId="{F557C800-48A6-40FE-8742-70EA337D8A0B}" type="pres">
      <dgm:prSet presAssocID="{7F9D693E-DCF8-4A63-A676-11F46981096F}" presName="box" presStyleLbl="node1" presStyleIdx="1" presStyleCnt="2"/>
      <dgm:spPr/>
    </dgm:pt>
    <dgm:pt modelId="{D39356EF-C289-4796-89E3-0F2406D31F1D}" type="pres">
      <dgm:prSet presAssocID="{7F9D693E-DCF8-4A63-A676-11F46981096F}" presName="img" presStyleLbl="fgImgPlace1" presStyleIdx="1" presStyleCnt="2"/>
      <dgm:spPr/>
    </dgm:pt>
    <dgm:pt modelId="{FF68A0B6-4B35-4C34-A7D6-01AA756F4A44}" type="pres">
      <dgm:prSet presAssocID="{7F9D693E-DCF8-4A63-A676-11F46981096F}" presName="text" presStyleLbl="node1" presStyleIdx="1" presStyleCnt="2">
        <dgm:presLayoutVars>
          <dgm:bulletEnabled val="1"/>
        </dgm:presLayoutVars>
      </dgm:prSet>
      <dgm:spPr/>
    </dgm:pt>
  </dgm:ptLst>
  <dgm:cxnLst>
    <dgm:cxn modelId="{4168B96A-55A0-D44A-8B6E-00A861446AF9}" type="presOf" srcId="{7F9D693E-DCF8-4A63-A676-11F46981096F}" destId="{F557C800-48A6-40FE-8742-70EA337D8A0B}" srcOrd="0" destOrd="0" presId="urn:microsoft.com/office/officeart/2005/8/layout/vList4#1"/>
    <dgm:cxn modelId="{269A284E-00C9-B342-A0A1-3C74904636AD}" type="presOf" srcId="{BDFD7032-F0B3-4098-9F1C-16ECBA51EBCC}" destId="{AA83D7DF-413A-4309-857E-F5E4B5F61036}" srcOrd="0" destOrd="0" presId="urn:microsoft.com/office/officeart/2005/8/layout/vList4#1"/>
    <dgm:cxn modelId="{50F28F72-3C8F-455C-85A7-58A0DA35A769}" srcId="{33D8E9B4-8533-46E7-9FFA-01AE116B9FF6}" destId="{7F9D693E-DCF8-4A63-A676-11F46981096F}" srcOrd="1" destOrd="0" parTransId="{81FB287E-6F02-47CA-AD00-237BDC647E39}" sibTransId="{6A4E72A8-3D96-4D45-8177-8774ED713D07}"/>
    <dgm:cxn modelId="{F7D4BC7D-5657-464C-8B3D-3F8AFB2AB6AF}" type="presOf" srcId="{7F9D693E-DCF8-4A63-A676-11F46981096F}" destId="{FF68A0B6-4B35-4C34-A7D6-01AA756F4A44}" srcOrd="1" destOrd="0" presId="urn:microsoft.com/office/officeart/2005/8/layout/vList4#1"/>
    <dgm:cxn modelId="{F37EF788-E52C-1144-BDD7-A2D79E2A0874}" type="presOf" srcId="{33D8E9B4-8533-46E7-9FFA-01AE116B9FF6}" destId="{6E8C9188-41E5-496E-A625-6E652E436529}" srcOrd="0" destOrd="0" presId="urn:microsoft.com/office/officeart/2005/8/layout/vList4#1"/>
    <dgm:cxn modelId="{1C1983D3-8977-416E-88F6-23F854288EEF}" srcId="{33D8E9B4-8533-46E7-9FFA-01AE116B9FF6}" destId="{BDFD7032-F0B3-4098-9F1C-16ECBA51EBCC}" srcOrd="0" destOrd="0" parTransId="{195C7184-2D74-4D14-987F-599FE2CCEEE7}" sibTransId="{043394F6-7FAA-49C8-923A-41B1DA670E3E}"/>
    <dgm:cxn modelId="{ED51E6FB-F2C9-4944-BF0A-9F17BF06A980}" type="presOf" srcId="{BDFD7032-F0B3-4098-9F1C-16ECBA51EBCC}" destId="{A1D75EB8-1EC8-4DF2-8238-7A5DC6D0EA00}" srcOrd="1" destOrd="0" presId="urn:microsoft.com/office/officeart/2005/8/layout/vList4#1"/>
    <dgm:cxn modelId="{8EF49845-4070-F549-AF1C-E04F3A1C5673}" type="presParOf" srcId="{6E8C9188-41E5-496E-A625-6E652E436529}" destId="{7D7C4FAC-73F4-4490-8E3A-0057248CD52D}" srcOrd="0" destOrd="0" presId="urn:microsoft.com/office/officeart/2005/8/layout/vList4#1"/>
    <dgm:cxn modelId="{9AA2FB15-2270-794A-B44C-287C5FB48178}" type="presParOf" srcId="{7D7C4FAC-73F4-4490-8E3A-0057248CD52D}" destId="{AA83D7DF-413A-4309-857E-F5E4B5F61036}" srcOrd="0" destOrd="0" presId="urn:microsoft.com/office/officeart/2005/8/layout/vList4#1"/>
    <dgm:cxn modelId="{8152247B-25D3-F345-9FB1-7610C680F4FB}" type="presParOf" srcId="{7D7C4FAC-73F4-4490-8E3A-0057248CD52D}" destId="{BB55D9CE-7C1D-442B-B28B-1A397FAB9552}" srcOrd="1" destOrd="0" presId="urn:microsoft.com/office/officeart/2005/8/layout/vList4#1"/>
    <dgm:cxn modelId="{1A15A6FB-2886-314E-B77B-FE7D55D9155E}" type="presParOf" srcId="{7D7C4FAC-73F4-4490-8E3A-0057248CD52D}" destId="{A1D75EB8-1EC8-4DF2-8238-7A5DC6D0EA00}" srcOrd="2" destOrd="0" presId="urn:microsoft.com/office/officeart/2005/8/layout/vList4#1"/>
    <dgm:cxn modelId="{32421E84-0A60-A143-B6F5-78FDA8BE0BFB}" type="presParOf" srcId="{6E8C9188-41E5-496E-A625-6E652E436529}" destId="{1BD35D26-1DC0-4573-AD7A-857B6A410409}" srcOrd="1" destOrd="0" presId="urn:microsoft.com/office/officeart/2005/8/layout/vList4#1"/>
    <dgm:cxn modelId="{17B4BFB3-8435-4148-A634-44AF15020D1E}" type="presParOf" srcId="{6E8C9188-41E5-496E-A625-6E652E436529}" destId="{69B00405-AFB8-4F78-8C0E-7C8AA81854E4}" srcOrd="2" destOrd="0" presId="urn:microsoft.com/office/officeart/2005/8/layout/vList4#1"/>
    <dgm:cxn modelId="{ACB12392-B28B-E345-A5F0-A0B3240307F4}" type="presParOf" srcId="{69B00405-AFB8-4F78-8C0E-7C8AA81854E4}" destId="{F557C800-48A6-40FE-8742-70EA337D8A0B}" srcOrd="0" destOrd="0" presId="urn:microsoft.com/office/officeart/2005/8/layout/vList4#1"/>
    <dgm:cxn modelId="{AE9CD07E-8C41-E844-AFD0-D6CB1BFD5A83}" type="presParOf" srcId="{69B00405-AFB8-4F78-8C0E-7C8AA81854E4}" destId="{D39356EF-C289-4796-89E3-0F2406D31F1D}" srcOrd="1" destOrd="0" presId="urn:microsoft.com/office/officeart/2005/8/layout/vList4#1"/>
    <dgm:cxn modelId="{B96EF09F-ABAF-A44B-AB19-4079B4721298}" type="presParOf" srcId="{69B00405-AFB8-4F78-8C0E-7C8AA81854E4}" destId="{FF68A0B6-4B35-4C34-A7D6-01AA756F4A44}"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8BD46F7-04E6-4CB3-B0BF-D85AE529C9BA}" type="doc">
      <dgm:prSet loTypeId="urn:microsoft.com/office/officeart/2005/8/layout/process5" loCatId="process" qsTypeId="urn:microsoft.com/office/officeart/2005/8/quickstyle/simple1" qsCatId="simple" csTypeId="urn:microsoft.com/office/officeart/2005/8/colors/colorful3" csCatId="colorful" phldr="1"/>
      <dgm:spPr/>
      <dgm:t>
        <a:bodyPr/>
        <a:lstStyle/>
        <a:p>
          <a:endParaRPr lang="en-US"/>
        </a:p>
      </dgm:t>
    </dgm:pt>
    <dgm:pt modelId="{DD295C45-4FE8-44ED-90A9-66105E8C21D8}">
      <dgm:prSet phldrT="[Text]"/>
      <dgm:spPr/>
      <dgm:t>
        <a:bodyPr/>
        <a:lstStyle/>
        <a:p>
          <a:r>
            <a:rPr lang="en-US" dirty="0"/>
            <a:t>forming</a:t>
          </a:r>
        </a:p>
      </dgm:t>
    </dgm:pt>
    <dgm:pt modelId="{A97F2A47-0966-46E5-B09D-5011DDEB6EBA}" type="parTrans" cxnId="{D156C871-0CEF-450E-A2BA-1F23F726EE8B}">
      <dgm:prSet/>
      <dgm:spPr/>
      <dgm:t>
        <a:bodyPr/>
        <a:lstStyle/>
        <a:p>
          <a:endParaRPr lang="en-US"/>
        </a:p>
      </dgm:t>
    </dgm:pt>
    <dgm:pt modelId="{86D36BE8-AD42-4AC6-9726-DDC5731C38F9}" type="sibTrans" cxnId="{D156C871-0CEF-450E-A2BA-1F23F726EE8B}">
      <dgm:prSet/>
      <dgm:spPr/>
      <dgm:t>
        <a:bodyPr/>
        <a:lstStyle/>
        <a:p>
          <a:endParaRPr lang="en-US"/>
        </a:p>
      </dgm:t>
    </dgm:pt>
    <dgm:pt modelId="{703B6DA2-D2B5-4CD1-92E7-250EFCC2B6F6}">
      <dgm:prSet phldrT="[Text]"/>
      <dgm:spPr/>
      <dgm:t>
        <a:bodyPr/>
        <a:lstStyle/>
        <a:p>
          <a:r>
            <a:rPr lang="en-US" dirty="0"/>
            <a:t>storming</a:t>
          </a:r>
        </a:p>
      </dgm:t>
    </dgm:pt>
    <dgm:pt modelId="{A7E88C1E-3A9D-4AC7-8003-32C493F09EA4}" type="parTrans" cxnId="{ED281B84-63A4-46D0-9816-8667BCE42EDD}">
      <dgm:prSet/>
      <dgm:spPr/>
      <dgm:t>
        <a:bodyPr/>
        <a:lstStyle/>
        <a:p>
          <a:endParaRPr lang="en-US"/>
        </a:p>
      </dgm:t>
    </dgm:pt>
    <dgm:pt modelId="{8601D7E9-4F0B-4C53-B921-CC9E83883315}" type="sibTrans" cxnId="{ED281B84-63A4-46D0-9816-8667BCE42EDD}">
      <dgm:prSet/>
      <dgm:spPr/>
      <dgm:t>
        <a:bodyPr/>
        <a:lstStyle/>
        <a:p>
          <a:endParaRPr lang="en-US"/>
        </a:p>
      </dgm:t>
    </dgm:pt>
    <dgm:pt modelId="{2609FC2D-5352-4191-9E51-D6FC6E0AE682}">
      <dgm:prSet phldrT="[Text]"/>
      <dgm:spPr/>
      <dgm:t>
        <a:bodyPr/>
        <a:lstStyle/>
        <a:p>
          <a:r>
            <a:rPr lang="en-US" dirty="0" err="1"/>
            <a:t>norming</a:t>
          </a:r>
          <a:endParaRPr lang="en-US" dirty="0"/>
        </a:p>
      </dgm:t>
    </dgm:pt>
    <dgm:pt modelId="{E7F9DE38-CE5B-4531-9226-0126B743EED6}" type="parTrans" cxnId="{12FD0572-2EE0-4A86-B593-B5D7DD50991E}">
      <dgm:prSet/>
      <dgm:spPr/>
      <dgm:t>
        <a:bodyPr/>
        <a:lstStyle/>
        <a:p>
          <a:endParaRPr lang="en-US"/>
        </a:p>
      </dgm:t>
    </dgm:pt>
    <dgm:pt modelId="{706DEFF3-86C3-4A5D-BD45-0D00500AD6E5}" type="sibTrans" cxnId="{12FD0572-2EE0-4A86-B593-B5D7DD50991E}">
      <dgm:prSet/>
      <dgm:spPr/>
      <dgm:t>
        <a:bodyPr/>
        <a:lstStyle/>
        <a:p>
          <a:endParaRPr lang="en-US"/>
        </a:p>
      </dgm:t>
    </dgm:pt>
    <dgm:pt modelId="{42EC29F3-FA07-4C54-B727-1A059FCFCC87}">
      <dgm:prSet phldrT="[Text]"/>
      <dgm:spPr/>
      <dgm:t>
        <a:bodyPr/>
        <a:lstStyle/>
        <a:p>
          <a:r>
            <a:rPr lang="en-US" dirty="0"/>
            <a:t>performing</a:t>
          </a:r>
        </a:p>
      </dgm:t>
    </dgm:pt>
    <dgm:pt modelId="{480392DB-FF3E-4308-B97D-CB6D093289B9}" type="parTrans" cxnId="{EC70A5CD-848F-4F2D-8C0E-74E6DF053A1F}">
      <dgm:prSet/>
      <dgm:spPr/>
      <dgm:t>
        <a:bodyPr/>
        <a:lstStyle/>
        <a:p>
          <a:endParaRPr lang="en-US"/>
        </a:p>
      </dgm:t>
    </dgm:pt>
    <dgm:pt modelId="{098E69DB-5D77-4B90-854C-4FEE9E422708}" type="sibTrans" cxnId="{EC70A5CD-848F-4F2D-8C0E-74E6DF053A1F}">
      <dgm:prSet/>
      <dgm:spPr/>
      <dgm:t>
        <a:bodyPr/>
        <a:lstStyle/>
        <a:p>
          <a:endParaRPr lang="en-US"/>
        </a:p>
      </dgm:t>
    </dgm:pt>
    <dgm:pt modelId="{A29BB16B-84B6-4724-B0A0-2FEA8ACC6E59}">
      <dgm:prSet phldrT="[Text]"/>
      <dgm:spPr/>
      <dgm:t>
        <a:bodyPr/>
        <a:lstStyle/>
        <a:p>
          <a:r>
            <a:rPr lang="en-US" dirty="0"/>
            <a:t>adjourning</a:t>
          </a:r>
        </a:p>
      </dgm:t>
    </dgm:pt>
    <dgm:pt modelId="{E45C70D8-271A-4A85-ABFD-E7F9D6C5715E}" type="parTrans" cxnId="{17507BE1-C45B-4633-9E05-D7750A9FBB9B}">
      <dgm:prSet/>
      <dgm:spPr/>
      <dgm:t>
        <a:bodyPr/>
        <a:lstStyle/>
        <a:p>
          <a:endParaRPr lang="en-US"/>
        </a:p>
      </dgm:t>
    </dgm:pt>
    <dgm:pt modelId="{154CB9E0-7154-4E80-9BED-C38A45FE7A5C}" type="sibTrans" cxnId="{17507BE1-C45B-4633-9E05-D7750A9FBB9B}">
      <dgm:prSet/>
      <dgm:spPr/>
      <dgm:t>
        <a:bodyPr/>
        <a:lstStyle/>
        <a:p>
          <a:endParaRPr lang="en-US"/>
        </a:p>
      </dgm:t>
    </dgm:pt>
    <dgm:pt modelId="{F15217C3-31AE-460C-8AEE-40CD892BCAD9}" type="pres">
      <dgm:prSet presAssocID="{88BD46F7-04E6-4CB3-B0BF-D85AE529C9BA}" presName="diagram" presStyleCnt="0">
        <dgm:presLayoutVars>
          <dgm:dir/>
          <dgm:resizeHandles val="exact"/>
        </dgm:presLayoutVars>
      </dgm:prSet>
      <dgm:spPr/>
    </dgm:pt>
    <dgm:pt modelId="{9F3912E5-1F58-4543-8BEA-7C0D4C463A67}" type="pres">
      <dgm:prSet presAssocID="{DD295C45-4FE8-44ED-90A9-66105E8C21D8}" presName="node" presStyleLbl="node1" presStyleIdx="0" presStyleCnt="5">
        <dgm:presLayoutVars>
          <dgm:bulletEnabled val="1"/>
        </dgm:presLayoutVars>
      </dgm:prSet>
      <dgm:spPr/>
    </dgm:pt>
    <dgm:pt modelId="{B0A11D06-C9D2-4633-9D35-DF7DAE630FDA}" type="pres">
      <dgm:prSet presAssocID="{86D36BE8-AD42-4AC6-9726-DDC5731C38F9}" presName="sibTrans" presStyleLbl="sibTrans2D1" presStyleIdx="0" presStyleCnt="4"/>
      <dgm:spPr/>
    </dgm:pt>
    <dgm:pt modelId="{92203CCE-4AAA-4863-BF02-688CA28E71A8}" type="pres">
      <dgm:prSet presAssocID="{86D36BE8-AD42-4AC6-9726-DDC5731C38F9}" presName="connectorText" presStyleLbl="sibTrans2D1" presStyleIdx="0" presStyleCnt="4"/>
      <dgm:spPr/>
    </dgm:pt>
    <dgm:pt modelId="{61C62720-C178-4762-9C94-3CE00EC79A2C}" type="pres">
      <dgm:prSet presAssocID="{703B6DA2-D2B5-4CD1-92E7-250EFCC2B6F6}" presName="node" presStyleLbl="node1" presStyleIdx="1" presStyleCnt="5">
        <dgm:presLayoutVars>
          <dgm:bulletEnabled val="1"/>
        </dgm:presLayoutVars>
      </dgm:prSet>
      <dgm:spPr/>
    </dgm:pt>
    <dgm:pt modelId="{7CB969B3-BBD4-4ABA-95CD-45532E8752DD}" type="pres">
      <dgm:prSet presAssocID="{8601D7E9-4F0B-4C53-B921-CC9E83883315}" presName="sibTrans" presStyleLbl="sibTrans2D1" presStyleIdx="1" presStyleCnt="4"/>
      <dgm:spPr/>
    </dgm:pt>
    <dgm:pt modelId="{17B39867-22CE-4371-9F14-929DFCA355CF}" type="pres">
      <dgm:prSet presAssocID="{8601D7E9-4F0B-4C53-B921-CC9E83883315}" presName="connectorText" presStyleLbl="sibTrans2D1" presStyleIdx="1" presStyleCnt="4"/>
      <dgm:spPr/>
    </dgm:pt>
    <dgm:pt modelId="{72E71203-F389-43BE-9261-5379BA49FC2C}" type="pres">
      <dgm:prSet presAssocID="{2609FC2D-5352-4191-9E51-D6FC6E0AE682}" presName="node" presStyleLbl="node1" presStyleIdx="2" presStyleCnt="5">
        <dgm:presLayoutVars>
          <dgm:bulletEnabled val="1"/>
        </dgm:presLayoutVars>
      </dgm:prSet>
      <dgm:spPr/>
    </dgm:pt>
    <dgm:pt modelId="{64BA5693-7098-4F9A-9117-B4A3C85BB819}" type="pres">
      <dgm:prSet presAssocID="{706DEFF3-86C3-4A5D-BD45-0D00500AD6E5}" presName="sibTrans" presStyleLbl="sibTrans2D1" presStyleIdx="2" presStyleCnt="4"/>
      <dgm:spPr/>
    </dgm:pt>
    <dgm:pt modelId="{897B6B31-857A-40DF-BFE8-FBDECA5A5A0D}" type="pres">
      <dgm:prSet presAssocID="{706DEFF3-86C3-4A5D-BD45-0D00500AD6E5}" presName="connectorText" presStyleLbl="sibTrans2D1" presStyleIdx="2" presStyleCnt="4"/>
      <dgm:spPr/>
    </dgm:pt>
    <dgm:pt modelId="{87AE3EC4-6F19-4FF0-BDA8-E2C3F7D0E925}" type="pres">
      <dgm:prSet presAssocID="{42EC29F3-FA07-4C54-B727-1A059FCFCC87}" presName="node" presStyleLbl="node1" presStyleIdx="3" presStyleCnt="5">
        <dgm:presLayoutVars>
          <dgm:bulletEnabled val="1"/>
        </dgm:presLayoutVars>
      </dgm:prSet>
      <dgm:spPr/>
    </dgm:pt>
    <dgm:pt modelId="{842CB6D3-DFDE-4043-B827-DFDC3CB30067}" type="pres">
      <dgm:prSet presAssocID="{098E69DB-5D77-4B90-854C-4FEE9E422708}" presName="sibTrans" presStyleLbl="sibTrans2D1" presStyleIdx="3" presStyleCnt="4"/>
      <dgm:spPr/>
    </dgm:pt>
    <dgm:pt modelId="{F4B35637-0649-4631-AFA7-B85E127A7AC3}" type="pres">
      <dgm:prSet presAssocID="{098E69DB-5D77-4B90-854C-4FEE9E422708}" presName="connectorText" presStyleLbl="sibTrans2D1" presStyleIdx="3" presStyleCnt="4"/>
      <dgm:spPr/>
    </dgm:pt>
    <dgm:pt modelId="{738D29EF-399C-40A9-AB07-EA557C28C5BF}" type="pres">
      <dgm:prSet presAssocID="{A29BB16B-84B6-4724-B0A0-2FEA8ACC6E59}" presName="node" presStyleLbl="node1" presStyleIdx="4" presStyleCnt="5">
        <dgm:presLayoutVars>
          <dgm:bulletEnabled val="1"/>
        </dgm:presLayoutVars>
      </dgm:prSet>
      <dgm:spPr/>
    </dgm:pt>
  </dgm:ptLst>
  <dgm:cxnLst>
    <dgm:cxn modelId="{514AAD08-F14C-1C4A-9B84-C0F5C9DAB13F}" type="presOf" srcId="{703B6DA2-D2B5-4CD1-92E7-250EFCC2B6F6}" destId="{61C62720-C178-4762-9C94-3CE00EC79A2C}" srcOrd="0" destOrd="0" presId="urn:microsoft.com/office/officeart/2005/8/layout/process5"/>
    <dgm:cxn modelId="{96035E14-BBC7-3941-BDE4-40FF278C7185}" type="presOf" srcId="{8601D7E9-4F0B-4C53-B921-CC9E83883315}" destId="{17B39867-22CE-4371-9F14-929DFCA355CF}" srcOrd="1" destOrd="0" presId="urn:microsoft.com/office/officeart/2005/8/layout/process5"/>
    <dgm:cxn modelId="{68EF7736-3D9B-E14F-9E6F-9FAE6C5117F7}" type="presOf" srcId="{706DEFF3-86C3-4A5D-BD45-0D00500AD6E5}" destId="{64BA5693-7098-4F9A-9117-B4A3C85BB819}" srcOrd="0" destOrd="0" presId="urn:microsoft.com/office/officeart/2005/8/layout/process5"/>
    <dgm:cxn modelId="{32933E62-5926-2141-8B88-41C45C181BE5}" type="presOf" srcId="{706DEFF3-86C3-4A5D-BD45-0D00500AD6E5}" destId="{897B6B31-857A-40DF-BFE8-FBDECA5A5A0D}" srcOrd="1" destOrd="0" presId="urn:microsoft.com/office/officeart/2005/8/layout/process5"/>
    <dgm:cxn modelId="{26297743-E043-BA48-A513-5C47BD621B37}" type="presOf" srcId="{A29BB16B-84B6-4724-B0A0-2FEA8ACC6E59}" destId="{738D29EF-399C-40A9-AB07-EA557C28C5BF}" srcOrd="0" destOrd="0" presId="urn:microsoft.com/office/officeart/2005/8/layout/process5"/>
    <dgm:cxn modelId="{AAEC7E66-242E-9749-807E-A0F59C23E564}" type="presOf" srcId="{098E69DB-5D77-4B90-854C-4FEE9E422708}" destId="{F4B35637-0649-4631-AFA7-B85E127A7AC3}" srcOrd="1" destOrd="0" presId="urn:microsoft.com/office/officeart/2005/8/layout/process5"/>
    <dgm:cxn modelId="{1D0A2B69-CAC4-6941-AFC8-956D3527B47F}" type="presOf" srcId="{DD295C45-4FE8-44ED-90A9-66105E8C21D8}" destId="{9F3912E5-1F58-4543-8BEA-7C0D4C463A67}" srcOrd="0" destOrd="0" presId="urn:microsoft.com/office/officeart/2005/8/layout/process5"/>
    <dgm:cxn modelId="{D156C871-0CEF-450E-A2BA-1F23F726EE8B}" srcId="{88BD46F7-04E6-4CB3-B0BF-D85AE529C9BA}" destId="{DD295C45-4FE8-44ED-90A9-66105E8C21D8}" srcOrd="0" destOrd="0" parTransId="{A97F2A47-0966-46E5-B09D-5011DDEB6EBA}" sibTransId="{86D36BE8-AD42-4AC6-9726-DDC5731C38F9}"/>
    <dgm:cxn modelId="{12FD0572-2EE0-4A86-B593-B5D7DD50991E}" srcId="{88BD46F7-04E6-4CB3-B0BF-D85AE529C9BA}" destId="{2609FC2D-5352-4191-9E51-D6FC6E0AE682}" srcOrd="2" destOrd="0" parTransId="{E7F9DE38-CE5B-4531-9226-0126B743EED6}" sibTransId="{706DEFF3-86C3-4A5D-BD45-0D00500AD6E5}"/>
    <dgm:cxn modelId="{ED281B84-63A4-46D0-9816-8667BCE42EDD}" srcId="{88BD46F7-04E6-4CB3-B0BF-D85AE529C9BA}" destId="{703B6DA2-D2B5-4CD1-92E7-250EFCC2B6F6}" srcOrd="1" destOrd="0" parTransId="{A7E88C1E-3A9D-4AC7-8003-32C493F09EA4}" sibTransId="{8601D7E9-4F0B-4C53-B921-CC9E83883315}"/>
    <dgm:cxn modelId="{4D9A318B-EEDD-C849-98E3-3E75D24754B1}" type="presOf" srcId="{8601D7E9-4F0B-4C53-B921-CC9E83883315}" destId="{7CB969B3-BBD4-4ABA-95CD-45532E8752DD}" srcOrd="0" destOrd="0" presId="urn:microsoft.com/office/officeart/2005/8/layout/process5"/>
    <dgm:cxn modelId="{58F22896-DCB5-3A4A-BB50-73AC2B4CFAB0}" type="presOf" srcId="{098E69DB-5D77-4B90-854C-4FEE9E422708}" destId="{842CB6D3-DFDE-4043-B827-DFDC3CB30067}" srcOrd="0" destOrd="0" presId="urn:microsoft.com/office/officeart/2005/8/layout/process5"/>
    <dgm:cxn modelId="{CBEBBBA7-B0AC-7047-B15D-2D549068067B}" type="presOf" srcId="{88BD46F7-04E6-4CB3-B0BF-D85AE529C9BA}" destId="{F15217C3-31AE-460C-8AEE-40CD892BCAD9}" srcOrd="0" destOrd="0" presId="urn:microsoft.com/office/officeart/2005/8/layout/process5"/>
    <dgm:cxn modelId="{AF2C3EBF-37D8-FA48-85F9-BE27FE139253}" type="presOf" srcId="{2609FC2D-5352-4191-9E51-D6FC6E0AE682}" destId="{72E71203-F389-43BE-9261-5379BA49FC2C}" srcOrd="0" destOrd="0" presId="urn:microsoft.com/office/officeart/2005/8/layout/process5"/>
    <dgm:cxn modelId="{92C764CB-61DC-C447-9BD1-8C5E29EEFB28}" type="presOf" srcId="{86D36BE8-AD42-4AC6-9726-DDC5731C38F9}" destId="{B0A11D06-C9D2-4633-9D35-DF7DAE630FDA}" srcOrd="0" destOrd="0" presId="urn:microsoft.com/office/officeart/2005/8/layout/process5"/>
    <dgm:cxn modelId="{EC70A5CD-848F-4F2D-8C0E-74E6DF053A1F}" srcId="{88BD46F7-04E6-4CB3-B0BF-D85AE529C9BA}" destId="{42EC29F3-FA07-4C54-B727-1A059FCFCC87}" srcOrd="3" destOrd="0" parTransId="{480392DB-FF3E-4308-B97D-CB6D093289B9}" sibTransId="{098E69DB-5D77-4B90-854C-4FEE9E422708}"/>
    <dgm:cxn modelId="{17507BE1-C45B-4633-9E05-D7750A9FBB9B}" srcId="{88BD46F7-04E6-4CB3-B0BF-D85AE529C9BA}" destId="{A29BB16B-84B6-4724-B0A0-2FEA8ACC6E59}" srcOrd="4" destOrd="0" parTransId="{E45C70D8-271A-4A85-ABFD-E7F9D6C5715E}" sibTransId="{154CB9E0-7154-4E80-9BED-C38A45FE7A5C}"/>
    <dgm:cxn modelId="{B1E49DEF-C636-A24B-99A1-57968557AC6C}" type="presOf" srcId="{86D36BE8-AD42-4AC6-9726-DDC5731C38F9}" destId="{92203CCE-4AAA-4863-BF02-688CA28E71A8}" srcOrd="1" destOrd="0" presId="urn:microsoft.com/office/officeart/2005/8/layout/process5"/>
    <dgm:cxn modelId="{3A7DF6F3-A094-0B4C-81E5-7210A3E7B041}" type="presOf" srcId="{42EC29F3-FA07-4C54-B727-1A059FCFCC87}" destId="{87AE3EC4-6F19-4FF0-BDA8-E2C3F7D0E925}" srcOrd="0" destOrd="0" presId="urn:microsoft.com/office/officeart/2005/8/layout/process5"/>
    <dgm:cxn modelId="{61C0BDDF-6873-1C44-8422-651D5B7D720A}" type="presParOf" srcId="{F15217C3-31AE-460C-8AEE-40CD892BCAD9}" destId="{9F3912E5-1F58-4543-8BEA-7C0D4C463A67}" srcOrd="0" destOrd="0" presId="urn:microsoft.com/office/officeart/2005/8/layout/process5"/>
    <dgm:cxn modelId="{6A00DDBE-FF84-644B-B5ED-445EA29923E3}" type="presParOf" srcId="{F15217C3-31AE-460C-8AEE-40CD892BCAD9}" destId="{B0A11D06-C9D2-4633-9D35-DF7DAE630FDA}" srcOrd="1" destOrd="0" presId="urn:microsoft.com/office/officeart/2005/8/layout/process5"/>
    <dgm:cxn modelId="{313543DF-1460-5C48-A2A7-EA3DD07EA033}" type="presParOf" srcId="{B0A11D06-C9D2-4633-9D35-DF7DAE630FDA}" destId="{92203CCE-4AAA-4863-BF02-688CA28E71A8}" srcOrd="0" destOrd="0" presId="urn:microsoft.com/office/officeart/2005/8/layout/process5"/>
    <dgm:cxn modelId="{747F78FA-E888-B541-AF4D-6CC804BCF0F1}" type="presParOf" srcId="{F15217C3-31AE-460C-8AEE-40CD892BCAD9}" destId="{61C62720-C178-4762-9C94-3CE00EC79A2C}" srcOrd="2" destOrd="0" presId="urn:microsoft.com/office/officeart/2005/8/layout/process5"/>
    <dgm:cxn modelId="{64436C7F-E101-1747-B163-F2F32F06D604}" type="presParOf" srcId="{F15217C3-31AE-460C-8AEE-40CD892BCAD9}" destId="{7CB969B3-BBD4-4ABA-95CD-45532E8752DD}" srcOrd="3" destOrd="0" presId="urn:microsoft.com/office/officeart/2005/8/layout/process5"/>
    <dgm:cxn modelId="{A88A45CE-D385-6846-A3E8-44D5218BB82F}" type="presParOf" srcId="{7CB969B3-BBD4-4ABA-95CD-45532E8752DD}" destId="{17B39867-22CE-4371-9F14-929DFCA355CF}" srcOrd="0" destOrd="0" presId="urn:microsoft.com/office/officeart/2005/8/layout/process5"/>
    <dgm:cxn modelId="{331CFBD7-1AE7-724C-BD02-C16F0AA3076F}" type="presParOf" srcId="{F15217C3-31AE-460C-8AEE-40CD892BCAD9}" destId="{72E71203-F389-43BE-9261-5379BA49FC2C}" srcOrd="4" destOrd="0" presId="urn:microsoft.com/office/officeart/2005/8/layout/process5"/>
    <dgm:cxn modelId="{1506C8A1-4C06-1E49-A4BA-4BA38180C9C0}" type="presParOf" srcId="{F15217C3-31AE-460C-8AEE-40CD892BCAD9}" destId="{64BA5693-7098-4F9A-9117-B4A3C85BB819}" srcOrd="5" destOrd="0" presId="urn:microsoft.com/office/officeart/2005/8/layout/process5"/>
    <dgm:cxn modelId="{B2338170-B24D-3149-AA5B-EFA10D357B9C}" type="presParOf" srcId="{64BA5693-7098-4F9A-9117-B4A3C85BB819}" destId="{897B6B31-857A-40DF-BFE8-FBDECA5A5A0D}" srcOrd="0" destOrd="0" presId="urn:microsoft.com/office/officeart/2005/8/layout/process5"/>
    <dgm:cxn modelId="{4D689A49-C0DB-6249-90A6-90EE38B896D9}" type="presParOf" srcId="{F15217C3-31AE-460C-8AEE-40CD892BCAD9}" destId="{87AE3EC4-6F19-4FF0-BDA8-E2C3F7D0E925}" srcOrd="6" destOrd="0" presId="urn:microsoft.com/office/officeart/2005/8/layout/process5"/>
    <dgm:cxn modelId="{EED5197D-6413-F843-9B89-7C6667027ABA}" type="presParOf" srcId="{F15217C3-31AE-460C-8AEE-40CD892BCAD9}" destId="{842CB6D3-DFDE-4043-B827-DFDC3CB30067}" srcOrd="7" destOrd="0" presId="urn:microsoft.com/office/officeart/2005/8/layout/process5"/>
    <dgm:cxn modelId="{5BED5559-9818-1941-A328-6A4472FBB7E7}" type="presParOf" srcId="{842CB6D3-DFDE-4043-B827-DFDC3CB30067}" destId="{F4B35637-0649-4631-AFA7-B85E127A7AC3}" srcOrd="0" destOrd="0" presId="urn:microsoft.com/office/officeart/2005/8/layout/process5"/>
    <dgm:cxn modelId="{2B080F17-18F3-F04F-B489-3E2EBE6ADA25}" type="presParOf" srcId="{F15217C3-31AE-460C-8AEE-40CD892BCAD9}" destId="{738D29EF-399C-40A9-AB07-EA557C28C5BF}"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D242607-F50A-42AB-AAE5-5727860316E6}" type="doc">
      <dgm:prSet loTypeId="urn:microsoft.com/office/officeart/2005/8/layout/default#2" loCatId="list" qsTypeId="urn:microsoft.com/office/officeart/2005/8/quickstyle/simple1" qsCatId="simple" csTypeId="urn:microsoft.com/office/officeart/2005/8/colors/colorful3" csCatId="colorful" phldr="1"/>
      <dgm:spPr/>
      <dgm:t>
        <a:bodyPr/>
        <a:lstStyle/>
        <a:p>
          <a:endParaRPr lang="en-US"/>
        </a:p>
      </dgm:t>
    </dgm:pt>
    <dgm:pt modelId="{F887A1C6-0CB2-4B5A-A5E2-0B49F62BD6EB}">
      <dgm:prSet phldrT="[Text]"/>
      <dgm:spPr/>
      <dgm:t>
        <a:bodyPr/>
        <a:lstStyle/>
        <a:p>
          <a:r>
            <a:rPr lang="en-US" dirty="0"/>
            <a:t>Change</a:t>
          </a:r>
        </a:p>
      </dgm:t>
    </dgm:pt>
    <dgm:pt modelId="{C56577A5-66EB-4922-8348-FBAF2DB2E440}" type="parTrans" cxnId="{B5BE1376-F5FE-4692-B515-3CAC3A9E4E0C}">
      <dgm:prSet/>
      <dgm:spPr/>
      <dgm:t>
        <a:bodyPr/>
        <a:lstStyle/>
        <a:p>
          <a:endParaRPr lang="en-US"/>
        </a:p>
      </dgm:t>
    </dgm:pt>
    <dgm:pt modelId="{4A8E99AF-95B6-45C1-AFEC-14868C201259}" type="sibTrans" cxnId="{B5BE1376-F5FE-4692-B515-3CAC3A9E4E0C}">
      <dgm:prSet/>
      <dgm:spPr/>
      <dgm:t>
        <a:bodyPr/>
        <a:lstStyle/>
        <a:p>
          <a:endParaRPr lang="en-US"/>
        </a:p>
      </dgm:t>
    </dgm:pt>
    <dgm:pt modelId="{63A6D2CE-2A74-43D0-B30C-3BC148461D18}">
      <dgm:prSet phldrT="[Text]"/>
      <dgm:spPr/>
      <dgm:t>
        <a:bodyPr/>
        <a:lstStyle/>
        <a:p>
          <a:r>
            <a:rPr lang="en-US" dirty="0"/>
            <a:t>Human Resource</a:t>
          </a:r>
        </a:p>
      </dgm:t>
    </dgm:pt>
    <dgm:pt modelId="{23DABBE0-753E-476D-AC7A-608B5EA11E61}" type="parTrans" cxnId="{4B7820EE-ABAD-47BF-916C-9897FEB5B5C8}">
      <dgm:prSet/>
      <dgm:spPr/>
      <dgm:t>
        <a:bodyPr/>
        <a:lstStyle/>
        <a:p>
          <a:endParaRPr lang="en-US"/>
        </a:p>
      </dgm:t>
    </dgm:pt>
    <dgm:pt modelId="{BABAAC4A-0D8C-4336-90F1-30ADFE7CAEDB}" type="sibTrans" cxnId="{4B7820EE-ABAD-47BF-916C-9897FEB5B5C8}">
      <dgm:prSet/>
      <dgm:spPr/>
      <dgm:t>
        <a:bodyPr/>
        <a:lstStyle/>
        <a:p>
          <a:endParaRPr lang="en-US"/>
        </a:p>
      </dgm:t>
    </dgm:pt>
    <dgm:pt modelId="{C72F5BD1-95E1-465C-BB3E-06AD14B10AA1}">
      <dgm:prSet phldrT="[Text]"/>
      <dgm:spPr/>
      <dgm:t>
        <a:bodyPr/>
        <a:lstStyle/>
        <a:p>
          <a:r>
            <a:rPr lang="en-US" dirty="0"/>
            <a:t>Entry and Exit</a:t>
          </a:r>
        </a:p>
      </dgm:t>
    </dgm:pt>
    <dgm:pt modelId="{FD31E6C5-92EC-45A8-87D8-872309E98280}" type="parTrans" cxnId="{01E6447D-A0AE-44A7-9151-B70F30951345}">
      <dgm:prSet/>
      <dgm:spPr/>
      <dgm:t>
        <a:bodyPr/>
        <a:lstStyle/>
        <a:p>
          <a:endParaRPr lang="en-US"/>
        </a:p>
      </dgm:t>
    </dgm:pt>
    <dgm:pt modelId="{EFE19B49-A5DA-486D-B128-FA7937C07B74}" type="sibTrans" cxnId="{01E6447D-A0AE-44A7-9151-B70F30951345}">
      <dgm:prSet/>
      <dgm:spPr/>
      <dgm:t>
        <a:bodyPr/>
        <a:lstStyle/>
        <a:p>
          <a:endParaRPr lang="en-US"/>
        </a:p>
      </dgm:t>
    </dgm:pt>
    <dgm:pt modelId="{F1B5948C-EEC8-402E-BE0A-0B9381688EAA}">
      <dgm:prSet phldrT="[Text]"/>
      <dgm:spPr/>
      <dgm:t>
        <a:bodyPr/>
        <a:lstStyle/>
        <a:p>
          <a:r>
            <a:rPr lang="en-US" dirty="0"/>
            <a:t>Diversity</a:t>
          </a:r>
        </a:p>
      </dgm:t>
    </dgm:pt>
    <dgm:pt modelId="{02318F77-36A5-4E92-8912-EE38A1243A08}" type="parTrans" cxnId="{31F2F35B-97C1-4DA1-9110-1F2DDA1B575F}">
      <dgm:prSet/>
      <dgm:spPr/>
      <dgm:t>
        <a:bodyPr/>
        <a:lstStyle/>
        <a:p>
          <a:endParaRPr lang="en-US"/>
        </a:p>
      </dgm:t>
    </dgm:pt>
    <dgm:pt modelId="{89916DEB-8110-4416-A0C2-61CD0552212A}" type="sibTrans" cxnId="{31F2F35B-97C1-4DA1-9110-1F2DDA1B575F}">
      <dgm:prSet/>
      <dgm:spPr/>
      <dgm:t>
        <a:bodyPr/>
        <a:lstStyle/>
        <a:p>
          <a:endParaRPr lang="en-US"/>
        </a:p>
      </dgm:t>
    </dgm:pt>
    <dgm:pt modelId="{879DB2DE-EC33-42D3-AB11-5742ABB3914C}">
      <dgm:prSet phldrT="[Text]"/>
      <dgm:spPr/>
      <dgm:t>
        <a:bodyPr/>
        <a:lstStyle/>
        <a:p>
          <a:r>
            <a:rPr lang="en-US" dirty="0"/>
            <a:t>Growth &amp; Development</a:t>
          </a:r>
        </a:p>
      </dgm:t>
    </dgm:pt>
    <dgm:pt modelId="{3E1BF216-1F9D-4345-989C-9E46234B6020}" type="parTrans" cxnId="{3CB48642-4DA9-439F-B784-A8C23020AE47}">
      <dgm:prSet/>
      <dgm:spPr/>
      <dgm:t>
        <a:bodyPr/>
        <a:lstStyle/>
        <a:p>
          <a:endParaRPr lang="en-US"/>
        </a:p>
      </dgm:t>
    </dgm:pt>
    <dgm:pt modelId="{3B22412A-D1B7-4908-BE14-EE3AEF78AC02}" type="sibTrans" cxnId="{3CB48642-4DA9-439F-B784-A8C23020AE47}">
      <dgm:prSet/>
      <dgm:spPr/>
      <dgm:t>
        <a:bodyPr/>
        <a:lstStyle/>
        <a:p>
          <a:endParaRPr lang="en-US"/>
        </a:p>
      </dgm:t>
    </dgm:pt>
    <dgm:pt modelId="{21CF9DD2-3A85-47B7-8E61-31A019FC480A}">
      <dgm:prSet/>
      <dgm:spPr/>
      <dgm:t>
        <a:bodyPr/>
        <a:lstStyle/>
        <a:p>
          <a:r>
            <a:rPr lang="en-US" dirty="0"/>
            <a:t>Climate</a:t>
          </a:r>
        </a:p>
      </dgm:t>
    </dgm:pt>
    <dgm:pt modelId="{60315EE2-F6F5-4CBB-831F-417993C1D4C4}" type="parTrans" cxnId="{4586E9DD-3F87-4298-AEA3-794E3FBEA5BF}">
      <dgm:prSet/>
      <dgm:spPr/>
      <dgm:t>
        <a:bodyPr/>
        <a:lstStyle/>
        <a:p>
          <a:endParaRPr lang="en-US"/>
        </a:p>
      </dgm:t>
    </dgm:pt>
    <dgm:pt modelId="{00E10CAD-B4C5-474E-9580-398BC42FA02E}" type="sibTrans" cxnId="{4586E9DD-3F87-4298-AEA3-794E3FBEA5BF}">
      <dgm:prSet/>
      <dgm:spPr/>
      <dgm:t>
        <a:bodyPr/>
        <a:lstStyle/>
        <a:p>
          <a:endParaRPr lang="en-US"/>
        </a:p>
      </dgm:t>
    </dgm:pt>
    <dgm:pt modelId="{CDFDB917-0DEF-4DEB-A674-FDC55BA33A62}" type="pres">
      <dgm:prSet presAssocID="{CD242607-F50A-42AB-AAE5-5727860316E6}" presName="diagram" presStyleCnt="0">
        <dgm:presLayoutVars>
          <dgm:dir/>
          <dgm:resizeHandles val="exact"/>
        </dgm:presLayoutVars>
      </dgm:prSet>
      <dgm:spPr/>
    </dgm:pt>
    <dgm:pt modelId="{B0CDD7B9-2675-4AA6-B4BC-8FFEC1203675}" type="pres">
      <dgm:prSet presAssocID="{F887A1C6-0CB2-4B5A-A5E2-0B49F62BD6EB}" presName="node" presStyleLbl="node1" presStyleIdx="0" presStyleCnt="6">
        <dgm:presLayoutVars>
          <dgm:bulletEnabled val="1"/>
        </dgm:presLayoutVars>
      </dgm:prSet>
      <dgm:spPr/>
    </dgm:pt>
    <dgm:pt modelId="{86FCC5F4-74C7-4454-8E11-71C56BF8AD33}" type="pres">
      <dgm:prSet presAssocID="{4A8E99AF-95B6-45C1-AFEC-14868C201259}" presName="sibTrans" presStyleCnt="0"/>
      <dgm:spPr/>
    </dgm:pt>
    <dgm:pt modelId="{C4F375F2-F631-483A-9364-F08E320D6299}" type="pres">
      <dgm:prSet presAssocID="{63A6D2CE-2A74-43D0-B30C-3BC148461D18}" presName="node" presStyleLbl="node1" presStyleIdx="1" presStyleCnt="6">
        <dgm:presLayoutVars>
          <dgm:bulletEnabled val="1"/>
        </dgm:presLayoutVars>
      </dgm:prSet>
      <dgm:spPr/>
    </dgm:pt>
    <dgm:pt modelId="{D6680AC7-3F87-4024-B79D-0CDEC82BF6F9}" type="pres">
      <dgm:prSet presAssocID="{BABAAC4A-0D8C-4336-90F1-30ADFE7CAEDB}" presName="sibTrans" presStyleCnt="0"/>
      <dgm:spPr/>
    </dgm:pt>
    <dgm:pt modelId="{89B5ABE7-1B37-4B9D-A2CF-70CCE5B75D3A}" type="pres">
      <dgm:prSet presAssocID="{C72F5BD1-95E1-465C-BB3E-06AD14B10AA1}" presName="node" presStyleLbl="node1" presStyleIdx="2" presStyleCnt="6">
        <dgm:presLayoutVars>
          <dgm:bulletEnabled val="1"/>
        </dgm:presLayoutVars>
      </dgm:prSet>
      <dgm:spPr/>
    </dgm:pt>
    <dgm:pt modelId="{D46A714A-A46B-4B7A-A824-B08983118772}" type="pres">
      <dgm:prSet presAssocID="{EFE19B49-A5DA-486D-B128-FA7937C07B74}" presName="sibTrans" presStyleCnt="0"/>
      <dgm:spPr/>
    </dgm:pt>
    <dgm:pt modelId="{A7FF8667-2E71-4793-9587-2C416BFAC691}" type="pres">
      <dgm:prSet presAssocID="{F1B5948C-EEC8-402E-BE0A-0B9381688EAA}" presName="node" presStyleLbl="node1" presStyleIdx="3" presStyleCnt="6">
        <dgm:presLayoutVars>
          <dgm:bulletEnabled val="1"/>
        </dgm:presLayoutVars>
      </dgm:prSet>
      <dgm:spPr/>
    </dgm:pt>
    <dgm:pt modelId="{C2CA0F7F-B0C5-45A5-AD31-857C2AD2369D}" type="pres">
      <dgm:prSet presAssocID="{89916DEB-8110-4416-A0C2-61CD0552212A}" presName="sibTrans" presStyleCnt="0"/>
      <dgm:spPr/>
    </dgm:pt>
    <dgm:pt modelId="{08AC2987-DCDB-47BF-A9F0-CA387FA1F045}" type="pres">
      <dgm:prSet presAssocID="{879DB2DE-EC33-42D3-AB11-5742ABB3914C}" presName="node" presStyleLbl="node1" presStyleIdx="4" presStyleCnt="6">
        <dgm:presLayoutVars>
          <dgm:bulletEnabled val="1"/>
        </dgm:presLayoutVars>
      </dgm:prSet>
      <dgm:spPr/>
    </dgm:pt>
    <dgm:pt modelId="{D5FA6B34-0AF8-409F-9F5C-AB038CFC455D}" type="pres">
      <dgm:prSet presAssocID="{3B22412A-D1B7-4908-BE14-EE3AEF78AC02}" presName="sibTrans" presStyleCnt="0"/>
      <dgm:spPr/>
    </dgm:pt>
    <dgm:pt modelId="{BB53325C-B138-4C47-B8CC-5B420BEFAAF4}" type="pres">
      <dgm:prSet presAssocID="{21CF9DD2-3A85-47B7-8E61-31A019FC480A}" presName="node" presStyleLbl="node1" presStyleIdx="5" presStyleCnt="6">
        <dgm:presLayoutVars>
          <dgm:bulletEnabled val="1"/>
        </dgm:presLayoutVars>
      </dgm:prSet>
      <dgm:spPr/>
    </dgm:pt>
  </dgm:ptLst>
  <dgm:cxnLst>
    <dgm:cxn modelId="{23EEAE36-50C1-F845-81D2-DBE86B990CD9}" type="presOf" srcId="{CD242607-F50A-42AB-AAE5-5727860316E6}" destId="{CDFDB917-0DEF-4DEB-A674-FDC55BA33A62}" srcOrd="0" destOrd="0" presId="urn:microsoft.com/office/officeart/2005/8/layout/default#2"/>
    <dgm:cxn modelId="{31F2F35B-97C1-4DA1-9110-1F2DDA1B575F}" srcId="{CD242607-F50A-42AB-AAE5-5727860316E6}" destId="{F1B5948C-EEC8-402E-BE0A-0B9381688EAA}" srcOrd="3" destOrd="0" parTransId="{02318F77-36A5-4E92-8912-EE38A1243A08}" sibTransId="{89916DEB-8110-4416-A0C2-61CD0552212A}"/>
    <dgm:cxn modelId="{3CB48642-4DA9-439F-B784-A8C23020AE47}" srcId="{CD242607-F50A-42AB-AAE5-5727860316E6}" destId="{879DB2DE-EC33-42D3-AB11-5742ABB3914C}" srcOrd="4" destOrd="0" parTransId="{3E1BF216-1F9D-4345-989C-9E46234B6020}" sibTransId="{3B22412A-D1B7-4908-BE14-EE3AEF78AC02}"/>
    <dgm:cxn modelId="{0D7DFE4D-8064-0448-B488-0B7C80A6C43D}" type="presOf" srcId="{F887A1C6-0CB2-4B5A-A5E2-0B49F62BD6EB}" destId="{B0CDD7B9-2675-4AA6-B4BC-8FFEC1203675}" srcOrd="0" destOrd="0" presId="urn:microsoft.com/office/officeart/2005/8/layout/default#2"/>
    <dgm:cxn modelId="{B5BE1376-F5FE-4692-B515-3CAC3A9E4E0C}" srcId="{CD242607-F50A-42AB-AAE5-5727860316E6}" destId="{F887A1C6-0CB2-4B5A-A5E2-0B49F62BD6EB}" srcOrd="0" destOrd="0" parTransId="{C56577A5-66EB-4922-8348-FBAF2DB2E440}" sibTransId="{4A8E99AF-95B6-45C1-AFEC-14868C201259}"/>
    <dgm:cxn modelId="{01E6447D-A0AE-44A7-9151-B70F30951345}" srcId="{CD242607-F50A-42AB-AAE5-5727860316E6}" destId="{C72F5BD1-95E1-465C-BB3E-06AD14B10AA1}" srcOrd="2" destOrd="0" parTransId="{FD31E6C5-92EC-45A8-87D8-872309E98280}" sibTransId="{EFE19B49-A5DA-486D-B128-FA7937C07B74}"/>
    <dgm:cxn modelId="{6DD5DE86-D537-D14F-AAB8-53F42E2D2EA7}" type="presOf" srcId="{63A6D2CE-2A74-43D0-B30C-3BC148461D18}" destId="{C4F375F2-F631-483A-9364-F08E320D6299}" srcOrd="0" destOrd="0" presId="urn:microsoft.com/office/officeart/2005/8/layout/default#2"/>
    <dgm:cxn modelId="{C8916E89-3C84-3D42-BDA1-84758E08B9DB}" type="presOf" srcId="{21CF9DD2-3A85-47B7-8E61-31A019FC480A}" destId="{BB53325C-B138-4C47-B8CC-5B420BEFAAF4}" srcOrd="0" destOrd="0" presId="urn:microsoft.com/office/officeart/2005/8/layout/default#2"/>
    <dgm:cxn modelId="{9B68AFB4-D5EB-DA45-95F4-E4474A3C50CA}" type="presOf" srcId="{879DB2DE-EC33-42D3-AB11-5742ABB3914C}" destId="{08AC2987-DCDB-47BF-A9F0-CA387FA1F045}" srcOrd="0" destOrd="0" presId="urn:microsoft.com/office/officeart/2005/8/layout/default#2"/>
    <dgm:cxn modelId="{4586E9DD-3F87-4298-AEA3-794E3FBEA5BF}" srcId="{CD242607-F50A-42AB-AAE5-5727860316E6}" destId="{21CF9DD2-3A85-47B7-8E61-31A019FC480A}" srcOrd="5" destOrd="0" parTransId="{60315EE2-F6F5-4CBB-831F-417993C1D4C4}" sibTransId="{00E10CAD-B4C5-474E-9580-398BC42FA02E}"/>
    <dgm:cxn modelId="{4B7820EE-ABAD-47BF-916C-9897FEB5B5C8}" srcId="{CD242607-F50A-42AB-AAE5-5727860316E6}" destId="{63A6D2CE-2A74-43D0-B30C-3BC148461D18}" srcOrd="1" destOrd="0" parTransId="{23DABBE0-753E-476D-AC7A-608B5EA11E61}" sibTransId="{BABAAC4A-0D8C-4336-90F1-30ADFE7CAEDB}"/>
    <dgm:cxn modelId="{AEE4E0F4-E777-F443-A689-2683753BC2CA}" type="presOf" srcId="{C72F5BD1-95E1-465C-BB3E-06AD14B10AA1}" destId="{89B5ABE7-1B37-4B9D-A2CF-70CCE5B75D3A}" srcOrd="0" destOrd="0" presId="urn:microsoft.com/office/officeart/2005/8/layout/default#2"/>
    <dgm:cxn modelId="{09F015F9-E3B5-5A4E-9A46-40E8277BF15D}" type="presOf" srcId="{F1B5948C-EEC8-402E-BE0A-0B9381688EAA}" destId="{A7FF8667-2E71-4793-9587-2C416BFAC691}" srcOrd="0" destOrd="0" presId="urn:microsoft.com/office/officeart/2005/8/layout/default#2"/>
    <dgm:cxn modelId="{E4C20729-CD72-1348-AAA1-5A4AD941D114}" type="presParOf" srcId="{CDFDB917-0DEF-4DEB-A674-FDC55BA33A62}" destId="{B0CDD7B9-2675-4AA6-B4BC-8FFEC1203675}" srcOrd="0" destOrd="0" presId="urn:microsoft.com/office/officeart/2005/8/layout/default#2"/>
    <dgm:cxn modelId="{863496A4-428A-7847-B47A-6B292D3EB08D}" type="presParOf" srcId="{CDFDB917-0DEF-4DEB-A674-FDC55BA33A62}" destId="{86FCC5F4-74C7-4454-8E11-71C56BF8AD33}" srcOrd="1" destOrd="0" presId="urn:microsoft.com/office/officeart/2005/8/layout/default#2"/>
    <dgm:cxn modelId="{AEAEF4E3-1654-1E49-B689-8566FC96C8AB}" type="presParOf" srcId="{CDFDB917-0DEF-4DEB-A674-FDC55BA33A62}" destId="{C4F375F2-F631-483A-9364-F08E320D6299}" srcOrd="2" destOrd="0" presId="urn:microsoft.com/office/officeart/2005/8/layout/default#2"/>
    <dgm:cxn modelId="{1EFA0A2B-78C1-1541-8632-FB52B446B83A}" type="presParOf" srcId="{CDFDB917-0DEF-4DEB-A674-FDC55BA33A62}" destId="{D6680AC7-3F87-4024-B79D-0CDEC82BF6F9}" srcOrd="3" destOrd="0" presId="urn:microsoft.com/office/officeart/2005/8/layout/default#2"/>
    <dgm:cxn modelId="{67139424-4B7F-0240-BA56-9EF66CCE42CD}" type="presParOf" srcId="{CDFDB917-0DEF-4DEB-A674-FDC55BA33A62}" destId="{89B5ABE7-1B37-4B9D-A2CF-70CCE5B75D3A}" srcOrd="4" destOrd="0" presId="urn:microsoft.com/office/officeart/2005/8/layout/default#2"/>
    <dgm:cxn modelId="{C4AB3748-141D-0842-8AA1-062C8675BF9C}" type="presParOf" srcId="{CDFDB917-0DEF-4DEB-A674-FDC55BA33A62}" destId="{D46A714A-A46B-4B7A-A824-B08983118772}" srcOrd="5" destOrd="0" presId="urn:microsoft.com/office/officeart/2005/8/layout/default#2"/>
    <dgm:cxn modelId="{408EE7C3-6C30-0A4D-98AF-DB23DB676E64}" type="presParOf" srcId="{CDFDB917-0DEF-4DEB-A674-FDC55BA33A62}" destId="{A7FF8667-2E71-4793-9587-2C416BFAC691}" srcOrd="6" destOrd="0" presId="urn:microsoft.com/office/officeart/2005/8/layout/default#2"/>
    <dgm:cxn modelId="{F36F15A2-26B3-D846-A487-C62CE0CFA5D3}" type="presParOf" srcId="{CDFDB917-0DEF-4DEB-A674-FDC55BA33A62}" destId="{C2CA0F7F-B0C5-45A5-AD31-857C2AD2369D}" srcOrd="7" destOrd="0" presId="urn:microsoft.com/office/officeart/2005/8/layout/default#2"/>
    <dgm:cxn modelId="{AD1E46CE-D765-BD49-989C-57B6EB5EDD14}" type="presParOf" srcId="{CDFDB917-0DEF-4DEB-A674-FDC55BA33A62}" destId="{08AC2987-DCDB-47BF-A9F0-CA387FA1F045}" srcOrd="8" destOrd="0" presId="urn:microsoft.com/office/officeart/2005/8/layout/default#2"/>
    <dgm:cxn modelId="{195E2E85-2CBB-484F-A1B2-63D31FAD9B00}" type="presParOf" srcId="{CDFDB917-0DEF-4DEB-A674-FDC55BA33A62}" destId="{D5FA6B34-0AF8-409F-9F5C-AB038CFC455D}" srcOrd="9" destOrd="0" presId="urn:microsoft.com/office/officeart/2005/8/layout/default#2"/>
    <dgm:cxn modelId="{F779095A-AF77-1547-ABFE-E8F85E4E263E}" type="presParOf" srcId="{CDFDB917-0DEF-4DEB-A674-FDC55BA33A62}" destId="{BB53325C-B138-4C47-B8CC-5B420BEFAAF4}" srcOrd="10"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A97CE3B-DCF1-4395-BEAC-92CAFDBBCE23}" type="doc">
      <dgm:prSet loTypeId="urn:microsoft.com/office/officeart/2005/8/layout/hProcess7#1" loCatId="process" qsTypeId="urn:microsoft.com/office/officeart/2005/8/quickstyle/simple1" qsCatId="simple" csTypeId="urn:microsoft.com/office/officeart/2005/8/colors/colorful3" csCatId="colorful" phldr="1"/>
      <dgm:spPr/>
      <dgm:t>
        <a:bodyPr/>
        <a:lstStyle/>
        <a:p>
          <a:endParaRPr lang="en-US"/>
        </a:p>
      </dgm:t>
    </dgm:pt>
    <dgm:pt modelId="{7DC28725-C382-4BC9-89FF-A7E39FE94D13}">
      <dgm:prSet phldrT="[Text]"/>
      <dgm:spPr/>
      <dgm:t>
        <a:bodyPr/>
        <a:lstStyle/>
        <a:p>
          <a:r>
            <a:rPr lang="en-US" dirty="0"/>
            <a:t>Overcome</a:t>
          </a:r>
        </a:p>
      </dgm:t>
    </dgm:pt>
    <dgm:pt modelId="{A45C3339-585F-4345-AEE3-3A6E9EA812B4}" type="parTrans" cxnId="{3B299D07-1A24-4D90-9347-2E19F64148AE}">
      <dgm:prSet/>
      <dgm:spPr/>
      <dgm:t>
        <a:bodyPr/>
        <a:lstStyle/>
        <a:p>
          <a:endParaRPr lang="en-US"/>
        </a:p>
      </dgm:t>
    </dgm:pt>
    <dgm:pt modelId="{0D836EAD-F6BE-4278-8C99-F4E9742721B8}" type="sibTrans" cxnId="{3B299D07-1A24-4D90-9347-2E19F64148AE}">
      <dgm:prSet/>
      <dgm:spPr/>
      <dgm:t>
        <a:bodyPr/>
        <a:lstStyle/>
        <a:p>
          <a:endParaRPr lang="en-US"/>
        </a:p>
      </dgm:t>
    </dgm:pt>
    <dgm:pt modelId="{A1FAFE0C-75B4-4843-AFA2-40AAB25CDE60}">
      <dgm:prSet phldrT="[Text]"/>
      <dgm:spPr/>
      <dgm:t>
        <a:bodyPr/>
        <a:lstStyle/>
        <a:p>
          <a:r>
            <a:rPr lang="en-US" dirty="0"/>
            <a:t>Complacency and attachment to the status quo</a:t>
          </a:r>
        </a:p>
      </dgm:t>
    </dgm:pt>
    <dgm:pt modelId="{D4C81A20-9F15-42BF-A9EE-AC9B80245754}" type="parTrans" cxnId="{EDDDD371-E1FC-446B-AE18-8E31D958BE05}">
      <dgm:prSet/>
      <dgm:spPr/>
      <dgm:t>
        <a:bodyPr/>
        <a:lstStyle/>
        <a:p>
          <a:endParaRPr lang="en-US"/>
        </a:p>
      </dgm:t>
    </dgm:pt>
    <dgm:pt modelId="{046F89D5-BB99-44A4-BAE3-090F9C77E30A}" type="sibTrans" cxnId="{EDDDD371-E1FC-446B-AE18-8E31D958BE05}">
      <dgm:prSet/>
      <dgm:spPr/>
      <dgm:t>
        <a:bodyPr/>
        <a:lstStyle/>
        <a:p>
          <a:endParaRPr lang="en-US"/>
        </a:p>
      </dgm:t>
    </dgm:pt>
    <dgm:pt modelId="{DA735739-00F4-46B3-966A-D75772177B76}">
      <dgm:prSet phldrT="[Text]"/>
      <dgm:spPr/>
      <dgm:t>
        <a:bodyPr/>
        <a:lstStyle/>
        <a:p>
          <a:r>
            <a:rPr lang="en-US" dirty="0"/>
            <a:t>Build</a:t>
          </a:r>
        </a:p>
      </dgm:t>
    </dgm:pt>
    <dgm:pt modelId="{31585B98-89C1-495A-A8DF-0915F45E0DC0}" type="parTrans" cxnId="{3849C888-9ACD-4A5E-BCC3-3286B5C21489}">
      <dgm:prSet/>
      <dgm:spPr/>
      <dgm:t>
        <a:bodyPr/>
        <a:lstStyle/>
        <a:p>
          <a:endParaRPr lang="en-US"/>
        </a:p>
      </dgm:t>
    </dgm:pt>
    <dgm:pt modelId="{2BEB0DDF-46F2-46E2-ACCC-1ABA42D317D2}" type="sibTrans" cxnId="{3849C888-9ACD-4A5E-BCC3-3286B5C21489}">
      <dgm:prSet/>
      <dgm:spPr/>
      <dgm:t>
        <a:bodyPr/>
        <a:lstStyle/>
        <a:p>
          <a:endParaRPr lang="en-US"/>
        </a:p>
      </dgm:t>
    </dgm:pt>
    <dgm:pt modelId="{D734B13F-5179-4720-AEB8-14152487EBFE}">
      <dgm:prSet phldrT="[Text]"/>
      <dgm:spPr/>
      <dgm:t>
        <a:bodyPr/>
        <a:lstStyle/>
        <a:p>
          <a:r>
            <a:rPr lang="en-US" dirty="0"/>
            <a:t>Momentum and confidence</a:t>
          </a:r>
        </a:p>
      </dgm:t>
    </dgm:pt>
    <dgm:pt modelId="{FD427D0E-B02F-46DA-8AA5-74C8984B6C6E}" type="parTrans" cxnId="{87D25C81-9293-46D6-9FBC-0FA0D752FB14}">
      <dgm:prSet/>
      <dgm:spPr/>
      <dgm:t>
        <a:bodyPr/>
        <a:lstStyle/>
        <a:p>
          <a:endParaRPr lang="en-US"/>
        </a:p>
      </dgm:t>
    </dgm:pt>
    <dgm:pt modelId="{5887FFEE-0E64-40A4-8C4F-E91449174489}" type="sibTrans" cxnId="{87D25C81-9293-46D6-9FBC-0FA0D752FB14}">
      <dgm:prSet/>
      <dgm:spPr/>
      <dgm:t>
        <a:bodyPr/>
        <a:lstStyle/>
        <a:p>
          <a:endParaRPr lang="en-US"/>
        </a:p>
      </dgm:t>
    </dgm:pt>
    <dgm:pt modelId="{ACF466EC-0B82-4559-8612-C10F048F6D28}">
      <dgm:prSet/>
      <dgm:spPr/>
      <dgm:t>
        <a:bodyPr/>
        <a:lstStyle/>
        <a:p>
          <a:r>
            <a:rPr lang="en-US" dirty="0"/>
            <a:t>Establish</a:t>
          </a:r>
        </a:p>
      </dgm:t>
    </dgm:pt>
    <dgm:pt modelId="{997889CD-88B1-4507-A61B-DFC080C6D556}" type="parTrans" cxnId="{5C158801-B17E-4A92-85DD-6F271D6D3FDC}">
      <dgm:prSet/>
      <dgm:spPr/>
      <dgm:t>
        <a:bodyPr/>
        <a:lstStyle/>
        <a:p>
          <a:endParaRPr lang="en-US"/>
        </a:p>
      </dgm:t>
    </dgm:pt>
    <dgm:pt modelId="{ED32DD1D-CC18-40C9-A1B8-224F5F42B292}" type="sibTrans" cxnId="{5C158801-B17E-4A92-85DD-6F271D6D3FDC}">
      <dgm:prSet/>
      <dgm:spPr/>
      <dgm:t>
        <a:bodyPr/>
        <a:lstStyle/>
        <a:p>
          <a:endParaRPr lang="en-US"/>
        </a:p>
      </dgm:t>
    </dgm:pt>
    <dgm:pt modelId="{B9EBAA6D-5A9D-4756-A441-C8C531B7921C}">
      <dgm:prSet/>
      <dgm:spPr/>
      <dgm:t>
        <a:bodyPr/>
        <a:lstStyle/>
        <a:p>
          <a:r>
            <a:rPr lang="en-US" dirty="0"/>
            <a:t>A Sense of Urgency</a:t>
          </a:r>
        </a:p>
      </dgm:t>
    </dgm:pt>
    <dgm:pt modelId="{F3BA1B92-DA7A-4B56-A70E-ABF59784BF95}" type="parTrans" cxnId="{29EF03A0-4C0A-487A-93D6-055A07A91458}">
      <dgm:prSet/>
      <dgm:spPr/>
    </dgm:pt>
    <dgm:pt modelId="{AA4B88CE-0E3A-4A15-9067-ED0E4C6D3651}" type="sibTrans" cxnId="{29EF03A0-4C0A-487A-93D6-055A07A91458}">
      <dgm:prSet/>
      <dgm:spPr/>
    </dgm:pt>
    <dgm:pt modelId="{43F1A18C-83DC-4CBA-B0D2-2F4473E1A813}" type="pres">
      <dgm:prSet presAssocID="{7A97CE3B-DCF1-4395-BEAC-92CAFDBBCE23}" presName="Name0" presStyleCnt="0">
        <dgm:presLayoutVars>
          <dgm:dir/>
          <dgm:animLvl val="lvl"/>
          <dgm:resizeHandles val="exact"/>
        </dgm:presLayoutVars>
      </dgm:prSet>
      <dgm:spPr/>
    </dgm:pt>
    <dgm:pt modelId="{DEABE6DC-991B-4368-B706-8E664A873F28}" type="pres">
      <dgm:prSet presAssocID="{ACF466EC-0B82-4559-8612-C10F048F6D28}" presName="compositeNode" presStyleCnt="0">
        <dgm:presLayoutVars>
          <dgm:bulletEnabled val="1"/>
        </dgm:presLayoutVars>
      </dgm:prSet>
      <dgm:spPr/>
    </dgm:pt>
    <dgm:pt modelId="{4A3E667A-A329-410A-85F3-7652C354E57B}" type="pres">
      <dgm:prSet presAssocID="{ACF466EC-0B82-4559-8612-C10F048F6D28}" presName="bgRect" presStyleLbl="node1" presStyleIdx="0" presStyleCnt="3"/>
      <dgm:spPr/>
    </dgm:pt>
    <dgm:pt modelId="{C6F1A6B6-AA45-4031-A114-6565FF4463A7}" type="pres">
      <dgm:prSet presAssocID="{ACF466EC-0B82-4559-8612-C10F048F6D28}" presName="parentNode" presStyleLbl="node1" presStyleIdx="0" presStyleCnt="3">
        <dgm:presLayoutVars>
          <dgm:chMax val="0"/>
          <dgm:bulletEnabled val="1"/>
        </dgm:presLayoutVars>
      </dgm:prSet>
      <dgm:spPr/>
    </dgm:pt>
    <dgm:pt modelId="{0DC3E1B0-EE5C-408F-A66E-E2F2BCFD33BC}" type="pres">
      <dgm:prSet presAssocID="{ACF466EC-0B82-4559-8612-C10F048F6D28}" presName="childNode" presStyleLbl="node1" presStyleIdx="0" presStyleCnt="3">
        <dgm:presLayoutVars>
          <dgm:bulletEnabled val="1"/>
        </dgm:presLayoutVars>
      </dgm:prSet>
      <dgm:spPr/>
    </dgm:pt>
    <dgm:pt modelId="{FEAD1427-8C61-445B-9595-83DAB8C48B93}" type="pres">
      <dgm:prSet presAssocID="{ED32DD1D-CC18-40C9-A1B8-224F5F42B292}" presName="hSp" presStyleCnt="0"/>
      <dgm:spPr/>
    </dgm:pt>
    <dgm:pt modelId="{3523D798-AE16-4FAE-B664-0D97082986FF}" type="pres">
      <dgm:prSet presAssocID="{ED32DD1D-CC18-40C9-A1B8-224F5F42B292}" presName="vProcSp" presStyleCnt="0"/>
      <dgm:spPr/>
    </dgm:pt>
    <dgm:pt modelId="{C097DA44-A83E-4C12-9160-A0BB3981E49F}" type="pres">
      <dgm:prSet presAssocID="{ED32DD1D-CC18-40C9-A1B8-224F5F42B292}" presName="vSp1" presStyleCnt="0"/>
      <dgm:spPr/>
    </dgm:pt>
    <dgm:pt modelId="{060277B5-A78A-40CD-8C12-CAF64AB51002}" type="pres">
      <dgm:prSet presAssocID="{ED32DD1D-CC18-40C9-A1B8-224F5F42B292}" presName="simulatedConn" presStyleLbl="solidFgAcc1" presStyleIdx="0" presStyleCnt="2"/>
      <dgm:spPr/>
    </dgm:pt>
    <dgm:pt modelId="{65F6D40E-6322-4862-A3D1-08DF9324350D}" type="pres">
      <dgm:prSet presAssocID="{ED32DD1D-CC18-40C9-A1B8-224F5F42B292}" presName="vSp2" presStyleCnt="0"/>
      <dgm:spPr/>
    </dgm:pt>
    <dgm:pt modelId="{AB7AE384-A238-42F3-9B33-5CBA894EF4E9}" type="pres">
      <dgm:prSet presAssocID="{ED32DD1D-CC18-40C9-A1B8-224F5F42B292}" presName="sibTrans" presStyleCnt="0"/>
      <dgm:spPr/>
    </dgm:pt>
    <dgm:pt modelId="{870027EF-D956-48DE-BAD7-910D82A20B08}" type="pres">
      <dgm:prSet presAssocID="{7DC28725-C382-4BC9-89FF-A7E39FE94D13}" presName="compositeNode" presStyleCnt="0">
        <dgm:presLayoutVars>
          <dgm:bulletEnabled val="1"/>
        </dgm:presLayoutVars>
      </dgm:prSet>
      <dgm:spPr/>
    </dgm:pt>
    <dgm:pt modelId="{F1969D2E-1377-455E-8A94-CCB0D28FF6DB}" type="pres">
      <dgm:prSet presAssocID="{7DC28725-C382-4BC9-89FF-A7E39FE94D13}" presName="bgRect" presStyleLbl="node1" presStyleIdx="1" presStyleCnt="3"/>
      <dgm:spPr/>
    </dgm:pt>
    <dgm:pt modelId="{822398E5-5C20-4D83-9EF9-DACCDADE20CD}" type="pres">
      <dgm:prSet presAssocID="{7DC28725-C382-4BC9-89FF-A7E39FE94D13}" presName="parentNode" presStyleLbl="node1" presStyleIdx="1" presStyleCnt="3">
        <dgm:presLayoutVars>
          <dgm:chMax val="0"/>
          <dgm:bulletEnabled val="1"/>
        </dgm:presLayoutVars>
      </dgm:prSet>
      <dgm:spPr/>
    </dgm:pt>
    <dgm:pt modelId="{324ACB7E-17E1-41B7-A1AD-E2A429C2A755}" type="pres">
      <dgm:prSet presAssocID="{7DC28725-C382-4BC9-89FF-A7E39FE94D13}" presName="childNode" presStyleLbl="node1" presStyleIdx="1" presStyleCnt="3">
        <dgm:presLayoutVars>
          <dgm:bulletEnabled val="1"/>
        </dgm:presLayoutVars>
      </dgm:prSet>
      <dgm:spPr/>
    </dgm:pt>
    <dgm:pt modelId="{E4CD4D2E-C993-4089-9571-3B2E69075424}" type="pres">
      <dgm:prSet presAssocID="{0D836EAD-F6BE-4278-8C99-F4E9742721B8}" presName="hSp" presStyleCnt="0"/>
      <dgm:spPr/>
    </dgm:pt>
    <dgm:pt modelId="{9306B9D9-DDDD-4F36-BBA9-DAA62E00FD73}" type="pres">
      <dgm:prSet presAssocID="{0D836EAD-F6BE-4278-8C99-F4E9742721B8}" presName="vProcSp" presStyleCnt="0"/>
      <dgm:spPr/>
    </dgm:pt>
    <dgm:pt modelId="{EA5F0A3A-AA24-499F-85DF-AF06E860A0EF}" type="pres">
      <dgm:prSet presAssocID="{0D836EAD-F6BE-4278-8C99-F4E9742721B8}" presName="vSp1" presStyleCnt="0"/>
      <dgm:spPr/>
    </dgm:pt>
    <dgm:pt modelId="{B5571F8F-B728-425C-9555-CB542C1FE363}" type="pres">
      <dgm:prSet presAssocID="{0D836EAD-F6BE-4278-8C99-F4E9742721B8}" presName="simulatedConn" presStyleLbl="solidFgAcc1" presStyleIdx="1" presStyleCnt="2"/>
      <dgm:spPr/>
    </dgm:pt>
    <dgm:pt modelId="{6E558573-5361-4538-AD14-720A160022DB}" type="pres">
      <dgm:prSet presAssocID="{0D836EAD-F6BE-4278-8C99-F4E9742721B8}" presName="vSp2" presStyleCnt="0"/>
      <dgm:spPr/>
    </dgm:pt>
    <dgm:pt modelId="{A8521746-EED6-47E9-9809-39555118C0A0}" type="pres">
      <dgm:prSet presAssocID="{0D836EAD-F6BE-4278-8C99-F4E9742721B8}" presName="sibTrans" presStyleCnt="0"/>
      <dgm:spPr/>
    </dgm:pt>
    <dgm:pt modelId="{FA9B1AAD-0221-4F69-AA4C-A34C42B03BE8}" type="pres">
      <dgm:prSet presAssocID="{DA735739-00F4-46B3-966A-D75772177B76}" presName="compositeNode" presStyleCnt="0">
        <dgm:presLayoutVars>
          <dgm:bulletEnabled val="1"/>
        </dgm:presLayoutVars>
      </dgm:prSet>
      <dgm:spPr/>
    </dgm:pt>
    <dgm:pt modelId="{1DD254C6-A519-4443-8CDB-C999201D1346}" type="pres">
      <dgm:prSet presAssocID="{DA735739-00F4-46B3-966A-D75772177B76}" presName="bgRect" presStyleLbl="node1" presStyleIdx="2" presStyleCnt="3"/>
      <dgm:spPr/>
    </dgm:pt>
    <dgm:pt modelId="{AC3ADA84-E300-4BB3-9997-E81DAD874791}" type="pres">
      <dgm:prSet presAssocID="{DA735739-00F4-46B3-966A-D75772177B76}" presName="parentNode" presStyleLbl="node1" presStyleIdx="2" presStyleCnt="3">
        <dgm:presLayoutVars>
          <dgm:chMax val="0"/>
          <dgm:bulletEnabled val="1"/>
        </dgm:presLayoutVars>
      </dgm:prSet>
      <dgm:spPr/>
    </dgm:pt>
    <dgm:pt modelId="{9D0DD9A4-F755-4625-A5F9-7BCDCA10455A}" type="pres">
      <dgm:prSet presAssocID="{DA735739-00F4-46B3-966A-D75772177B76}" presName="childNode" presStyleLbl="node1" presStyleIdx="2" presStyleCnt="3">
        <dgm:presLayoutVars>
          <dgm:bulletEnabled val="1"/>
        </dgm:presLayoutVars>
      </dgm:prSet>
      <dgm:spPr/>
    </dgm:pt>
  </dgm:ptLst>
  <dgm:cxnLst>
    <dgm:cxn modelId="{5C158801-B17E-4A92-85DD-6F271D6D3FDC}" srcId="{7A97CE3B-DCF1-4395-BEAC-92CAFDBBCE23}" destId="{ACF466EC-0B82-4559-8612-C10F048F6D28}" srcOrd="0" destOrd="0" parTransId="{997889CD-88B1-4507-A61B-DFC080C6D556}" sibTransId="{ED32DD1D-CC18-40C9-A1B8-224F5F42B292}"/>
    <dgm:cxn modelId="{3B299D07-1A24-4D90-9347-2E19F64148AE}" srcId="{7A97CE3B-DCF1-4395-BEAC-92CAFDBBCE23}" destId="{7DC28725-C382-4BC9-89FF-A7E39FE94D13}" srcOrd="1" destOrd="0" parTransId="{A45C3339-585F-4345-AEE3-3A6E9EA812B4}" sibTransId="{0D836EAD-F6BE-4278-8C99-F4E9742721B8}"/>
    <dgm:cxn modelId="{6F21FF65-F5E9-8143-AA93-BFA2A0DDA8DB}" type="presOf" srcId="{A1FAFE0C-75B4-4843-AFA2-40AAB25CDE60}" destId="{324ACB7E-17E1-41B7-A1AD-E2A429C2A755}" srcOrd="0" destOrd="0" presId="urn:microsoft.com/office/officeart/2005/8/layout/hProcess7#1"/>
    <dgm:cxn modelId="{F722F66C-F437-E84A-9B42-EA9A6EC131E8}" type="presOf" srcId="{ACF466EC-0B82-4559-8612-C10F048F6D28}" destId="{C6F1A6B6-AA45-4031-A114-6565FF4463A7}" srcOrd="1" destOrd="0" presId="urn:microsoft.com/office/officeart/2005/8/layout/hProcess7#1"/>
    <dgm:cxn modelId="{2879844E-6E39-3E48-AA2A-19E4C379ADC4}" type="presOf" srcId="{DA735739-00F4-46B3-966A-D75772177B76}" destId="{1DD254C6-A519-4443-8CDB-C999201D1346}" srcOrd="0" destOrd="0" presId="urn:microsoft.com/office/officeart/2005/8/layout/hProcess7#1"/>
    <dgm:cxn modelId="{EDDDD371-E1FC-446B-AE18-8E31D958BE05}" srcId="{7DC28725-C382-4BC9-89FF-A7E39FE94D13}" destId="{A1FAFE0C-75B4-4843-AFA2-40AAB25CDE60}" srcOrd="0" destOrd="0" parTransId="{D4C81A20-9F15-42BF-A9EE-AC9B80245754}" sibTransId="{046F89D5-BB99-44A4-BAE3-090F9C77E30A}"/>
    <dgm:cxn modelId="{C4AF055A-4DA3-904C-B67F-9BBAF304B9CA}" type="presOf" srcId="{B9EBAA6D-5A9D-4756-A441-C8C531B7921C}" destId="{0DC3E1B0-EE5C-408F-A66E-E2F2BCFD33BC}" srcOrd="0" destOrd="0" presId="urn:microsoft.com/office/officeart/2005/8/layout/hProcess7#1"/>
    <dgm:cxn modelId="{87D25C81-9293-46D6-9FBC-0FA0D752FB14}" srcId="{DA735739-00F4-46B3-966A-D75772177B76}" destId="{D734B13F-5179-4720-AEB8-14152487EBFE}" srcOrd="0" destOrd="0" parTransId="{FD427D0E-B02F-46DA-8AA5-74C8984B6C6E}" sibTransId="{5887FFEE-0E64-40A4-8C4F-E91449174489}"/>
    <dgm:cxn modelId="{3849C888-9ACD-4A5E-BCC3-3286B5C21489}" srcId="{7A97CE3B-DCF1-4395-BEAC-92CAFDBBCE23}" destId="{DA735739-00F4-46B3-966A-D75772177B76}" srcOrd="2" destOrd="0" parTransId="{31585B98-89C1-495A-A8DF-0915F45E0DC0}" sibTransId="{2BEB0DDF-46F2-46E2-ACCC-1ABA42D317D2}"/>
    <dgm:cxn modelId="{DE6AA389-31AA-4642-8AC8-76DE33E5F7C9}" type="presOf" srcId="{7DC28725-C382-4BC9-89FF-A7E39FE94D13}" destId="{F1969D2E-1377-455E-8A94-CCB0D28FF6DB}" srcOrd="0" destOrd="0" presId="urn:microsoft.com/office/officeart/2005/8/layout/hProcess7#1"/>
    <dgm:cxn modelId="{E7E53C8F-413D-5F43-9383-194197948A25}" type="presOf" srcId="{D734B13F-5179-4720-AEB8-14152487EBFE}" destId="{9D0DD9A4-F755-4625-A5F9-7BCDCA10455A}" srcOrd="0" destOrd="0" presId="urn:microsoft.com/office/officeart/2005/8/layout/hProcess7#1"/>
    <dgm:cxn modelId="{29EF03A0-4C0A-487A-93D6-055A07A91458}" srcId="{ACF466EC-0B82-4559-8612-C10F048F6D28}" destId="{B9EBAA6D-5A9D-4756-A441-C8C531B7921C}" srcOrd="0" destOrd="0" parTransId="{F3BA1B92-DA7A-4B56-A70E-ABF59784BF95}" sibTransId="{AA4B88CE-0E3A-4A15-9067-ED0E4C6D3651}"/>
    <dgm:cxn modelId="{A89E5DB6-72B6-0347-AF90-6129B1991BA2}" type="presOf" srcId="{7A97CE3B-DCF1-4395-BEAC-92CAFDBBCE23}" destId="{43F1A18C-83DC-4CBA-B0D2-2F4473E1A813}" srcOrd="0" destOrd="0" presId="urn:microsoft.com/office/officeart/2005/8/layout/hProcess7#1"/>
    <dgm:cxn modelId="{E58708B8-CC46-AF4D-A390-CA6F594120FC}" type="presOf" srcId="{DA735739-00F4-46B3-966A-D75772177B76}" destId="{AC3ADA84-E300-4BB3-9997-E81DAD874791}" srcOrd="1" destOrd="0" presId="urn:microsoft.com/office/officeart/2005/8/layout/hProcess7#1"/>
    <dgm:cxn modelId="{79A2E2D8-BE40-8842-A735-39931FFB9CF9}" type="presOf" srcId="{7DC28725-C382-4BC9-89FF-A7E39FE94D13}" destId="{822398E5-5C20-4D83-9EF9-DACCDADE20CD}" srcOrd="1" destOrd="0" presId="urn:microsoft.com/office/officeart/2005/8/layout/hProcess7#1"/>
    <dgm:cxn modelId="{88EC2FF5-5CFE-C641-9AAE-E61F76E11496}" type="presOf" srcId="{ACF466EC-0B82-4559-8612-C10F048F6D28}" destId="{4A3E667A-A329-410A-85F3-7652C354E57B}" srcOrd="0" destOrd="0" presId="urn:microsoft.com/office/officeart/2005/8/layout/hProcess7#1"/>
    <dgm:cxn modelId="{BC17B7F5-C748-F546-8533-8729E5C8A40C}" type="presParOf" srcId="{43F1A18C-83DC-4CBA-B0D2-2F4473E1A813}" destId="{DEABE6DC-991B-4368-B706-8E664A873F28}" srcOrd="0" destOrd="0" presId="urn:microsoft.com/office/officeart/2005/8/layout/hProcess7#1"/>
    <dgm:cxn modelId="{959EC7C3-AE0A-A744-869F-24116CBA6A3A}" type="presParOf" srcId="{DEABE6DC-991B-4368-B706-8E664A873F28}" destId="{4A3E667A-A329-410A-85F3-7652C354E57B}" srcOrd="0" destOrd="0" presId="urn:microsoft.com/office/officeart/2005/8/layout/hProcess7#1"/>
    <dgm:cxn modelId="{7B76FBB4-AFD8-8647-B459-1CA7C9B9F158}" type="presParOf" srcId="{DEABE6DC-991B-4368-B706-8E664A873F28}" destId="{C6F1A6B6-AA45-4031-A114-6565FF4463A7}" srcOrd="1" destOrd="0" presId="urn:microsoft.com/office/officeart/2005/8/layout/hProcess7#1"/>
    <dgm:cxn modelId="{5009825B-8CC6-BF43-8D5C-F9E77C7A9ADD}" type="presParOf" srcId="{DEABE6DC-991B-4368-B706-8E664A873F28}" destId="{0DC3E1B0-EE5C-408F-A66E-E2F2BCFD33BC}" srcOrd="2" destOrd="0" presId="urn:microsoft.com/office/officeart/2005/8/layout/hProcess7#1"/>
    <dgm:cxn modelId="{294D400C-1A5C-4344-98A2-CB2788E33756}" type="presParOf" srcId="{43F1A18C-83DC-4CBA-B0D2-2F4473E1A813}" destId="{FEAD1427-8C61-445B-9595-83DAB8C48B93}" srcOrd="1" destOrd="0" presId="urn:microsoft.com/office/officeart/2005/8/layout/hProcess7#1"/>
    <dgm:cxn modelId="{D13E852C-EB63-D14E-9582-619A5D6EF106}" type="presParOf" srcId="{43F1A18C-83DC-4CBA-B0D2-2F4473E1A813}" destId="{3523D798-AE16-4FAE-B664-0D97082986FF}" srcOrd="2" destOrd="0" presId="urn:microsoft.com/office/officeart/2005/8/layout/hProcess7#1"/>
    <dgm:cxn modelId="{5CD76236-C28B-9448-B561-7502A728A339}" type="presParOf" srcId="{3523D798-AE16-4FAE-B664-0D97082986FF}" destId="{C097DA44-A83E-4C12-9160-A0BB3981E49F}" srcOrd="0" destOrd="0" presId="urn:microsoft.com/office/officeart/2005/8/layout/hProcess7#1"/>
    <dgm:cxn modelId="{B5BF9347-FED0-0C41-8578-8E2840250D03}" type="presParOf" srcId="{3523D798-AE16-4FAE-B664-0D97082986FF}" destId="{060277B5-A78A-40CD-8C12-CAF64AB51002}" srcOrd="1" destOrd="0" presId="urn:microsoft.com/office/officeart/2005/8/layout/hProcess7#1"/>
    <dgm:cxn modelId="{F1F9DD12-428F-334E-9D43-AF024856EF6F}" type="presParOf" srcId="{3523D798-AE16-4FAE-B664-0D97082986FF}" destId="{65F6D40E-6322-4862-A3D1-08DF9324350D}" srcOrd="2" destOrd="0" presId="urn:microsoft.com/office/officeart/2005/8/layout/hProcess7#1"/>
    <dgm:cxn modelId="{33621C61-E64A-5849-97A1-C27D741FC3DE}" type="presParOf" srcId="{43F1A18C-83DC-4CBA-B0D2-2F4473E1A813}" destId="{AB7AE384-A238-42F3-9B33-5CBA894EF4E9}" srcOrd="3" destOrd="0" presId="urn:microsoft.com/office/officeart/2005/8/layout/hProcess7#1"/>
    <dgm:cxn modelId="{37BBEA18-FB84-774A-B922-1A5E40E48CF9}" type="presParOf" srcId="{43F1A18C-83DC-4CBA-B0D2-2F4473E1A813}" destId="{870027EF-D956-48DE-BAD7-910D82A20B08}" srcOrd="4" destOrd="0" presId="urn:microsoft.com/office/officeart/2005/8/layout/hProcess7#1"/>
    <dgm:cxn modelId="{174D073B-2637-5D42-BF76-BD33F00AF793}" type="presParOf" srcId="{870027EF-D956-48DE-BAD7-910D82A20B08}" destId="{F1969D2E-1377-455E-8A94-CCB0D28FF6DB}" srcOrd="0" destOrd="0" presId="urn:microsoft.com/office/officeart/2005/8/layout/hProcess7#1"/>
    <dgm:cxn modelId="{09315DA1-2010-CB4C-B63F-A3C168F01871}" type="presParOf" srcId="{870027EF-D956-48DE-BAD7-910D82A20B08}" destId="{822398E5-5C20-4D83-9EF9-DACCDADE20CD}" srcOrd="1" destOrd="0" presId="urn:microsoft.com/office/officeart/2005/8/layout/hProcess7#1"/>
    <dgm:cxn modelId="{993FF8A2-477E-AA48-87B5-563F3860D38B}" type="presParOf" srcId="{870027EF-D956-48DE-BAD7-910D82A20B08}" destId="{324ACB7E-17E1-41B7-A1AD-E2A429C2A755}" srcOrd="2" destOrd="0" presId="urn:microsoft.com/office/officeart/2005/8/layout/hProcess7#1"/>
    <dgm:cxn modelId="{15480F00-523F-3443-9232-7B75C01BAEAD}" type="presParOf" srcId="{43F1A18C-83DC-4CBA-B0D2-2F4473E1A813}" destId="{E4CD4D2E-C993-4089-9571-3B2E69075424}" srcOrd="5" destOrd="0" presId="urn:microsoft.com/office/officeart/2005/8/layout/hProcess7#1"/>
    <dgm:cxn modelId="{0609DB87-22B3-034C-8369-7B5B2ED98C98}" type="presParOf" srcId="{43F1A18C-83DC-4CBA-B0D2-2F4473E1A813}" destId="{9306B9D9-DDDD-4F36-BBA9-DAA62E00FD73}" srcOrd="6" destOrd="0" presId="urn:microsoft.com/office/officeart/2005/8/layout/hProcess7#1"/>
    <dgm:cxn modelId="{3C060657-5A84-D343-983E-2DE79CB12202}" type="presParOf" srcId="{9306B9D9-DDDD-4F36-BBA9-DAA62E00FD73}" destId="{EA5F0A3A-AA24-499F-85DF-AF06E860A0EF}" srcOrd="0" destOrd="0" presId="urn:microsoft.com/office/officeart/2005/8/layout/hProcess7#1"/>
    <dgm:cxn modelId="{838C59E4-9D60-E44A-AEA0-613D5A011EAC}" type="presParOf" srcId="{9306B9D9-DDDD-4F36-BBA9-DAA62E00FD73}" destId="{B5571F8F-B728-425C-9555-CB542C1FE363}" srcOrd="1" destOrd="0" presId="urn:microsoft.com/office/officeart/2005/8/layout/hProcess7#1"/>
    <dgm:cxn modelId="{23C7B0A2-34FF-4448-A9DF-6D995D83AA42}" type="presParOf" srcId="{9306B9D9-DDDD-4F36-BBA9-DAA62E00FD73}" destId="{6E558573-5361-4538-AD14-720A160022DB}" srcOrd="2" destOrd="0" presId="urn:microsoft.com/office/officeart/2005/8/layout/hProcess7#1"/>
    <dgm:cxn modelId="{38766500-36DD-7743-9D7A-89B4679D5F4D}" type="presParOf" srcId="{43F1A18C-83DC-4CBA-B0D2-2F4473E1A813}" destId="{A8521746-EED6-47E9-9809-39555118C0A0}" srcOrd="7" destOrd="0" presId="urn:microsoft.com/office/officeart/2005/8/layout/hProcess7#1"/>
    <dgm:cxn modelId="{BC2D41DC-2A2D-8F4F-8B1A-1DC44E4CDC12}" type="presParOf" srcId="{43F1A18C-83DC-4CBA-B0D2-2F4473E1A813}" destId="{FA9B1AAD-0221-4F69-AA4C-A34C42B03BE8}" srcOrd="8" destOrd="0" presId="urn:microsoft.com/office/officeart/2005/8/layout/hProcess7#1"/>
    <dgm:cxn modelId="{C214E43F-DE8B-DF40-ABDB-88B9D12FAFCD}" type="presParOf" srcId="{FA9B1AAD-0221-4F69-AA4C-A34C42B03BE8}" destId="{1DD254C6-A519-4443-8CDB-C999201D1346}" srcOrd="0" destOrd="0" presId="urn:microsoft.com/office/officeart/2005/8/layout/hProcess7#1"/>
    <dgm:cxn modelId="{F99CABE8-9CBB-664B-BB35-C61D98791B31}" type="presParOf" srcId="{FA9B1AAD-0221-4F69-AA4C-A34C42B03BE8}" destId="{AC3ADA84-E300-4BB3-9997-E81DAD874791}" srcOrd="1" destOrd="0" presId="urn:microsoft.com/office/officeart/2005/8/layout/hProcess7#1"/>
    <dgm:cxn modelId="{EE30819B-C430-D24E-BC81-D7FD6E594A25}" type="presParOf" srcId="{FA9B1AAD-0221-4F69-AA4C-A34C42B03BE8}" destId="{9D0DD9A4-F755-4625-A5F9-7BCDCA10455A}" srcOrd="2" destOrd="0" presId="urn:microsoft.com/office/officeart/2005/8/layout/hProcess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EF6F57E-EFF1-4291-AD31-5C826807E61B}" type="doc">
      <dgm:prSet loTypeId="urn:microsoft.com/office/officeart/2005/8/layout/default#3" loCatId="list" qsTypeId="urn:microsoft.com/office/officeart/2005/8/quickstyle/simple1" qsCatId="simple" csTypeId="urn:microsoft.com/office/officeart/2005/8/colors/colorful3" csCatId="colorful" phldr="1"/>
      <dgm:spPr/>
      <dgm:t>
        <a:bodyPr/>
        <a:lstStyle/>
        <a:p>
          <a:endParaRPr lang="en-US"/>
        </a:p>
      </dgm:t>
    </dgm:pt>
    <dgm:pt modelId="{10CCF8C2-6309-4CB5-97BC-E0266379E78C}">
      <dgm:prSet phldrT="[Text]"/>
      <dgm:spPr/>
      <dgm:t>
        <a:bodyPr/>
        <a:lstStyle/>
        <a:p>
          <a:r>
            <a:rPr lang="en-US" dirty="0"/>
            <a:t>Come &amp; Leave</a:t>
          </a:r>
        </a:p>
      </dgm:t>
    </dgm:pt>
    <dgm:pt modelId="{2B7EF2E3-381E-4196-B0B5-0BE9FF1C655A}" type="parTrans" cxnId="{A82CAA14-4029-4C95-A735-0ECB9CF20ADA}">
      <dgm:prSet/>
      <dgm:spPr/>
      <dgm:t>
        <a:bodyPr/>
        <a:lstStyle/>
        <a:p>
          <a:endParaRPr lang="en-US"/>
        </a:p>
      </dgm:t>
    </dgm:pt>
    <dgm:pt modelId="{4FF5EADB-DBE5-4F11-9F0B-6D1D7418547B}" type="sibTrans" cxnId="{A82CAA14-4029-4C95-A735-0ECB9CF20ADA}">
      <dgm:prSet/>
      <dgm:spPr/>
      <dgm:t>
        <a:bodyPr/>
        <a:lstStyle/>
        <a:p>
          <a:endParaRPr lang="en-US"/>
        </a:p>
      </dgm:t>
    </dgm:pt>
    <dgm:pt modelId="{D3D7C79A-931C-42B5-9CDE-ABC5F55BF3B2}">
      <dgm:prSet phldrT="[Text]"/>
      <dgm:spPr/>
      <dgm:t>
        <a:bodyPr/>
        <a:lstStyle/>
        <a:p>
          <a:r>
            <a:rPr lang="en-US" dirty="0"/>
            <a:t>Grow &amp; Develop</a:t>
          </a:r>
        </a:p>
      </dgm:t>
    </dgm:pt>
    <dgm:pt modelId="{5E957C62-6568-4405-839B-B1A3AAEE31E6}" type="parTrans" cxnId="{785C4DCE-ED53-4AA8-B05D-7EE62B4771D1}">
      <dgm:prSet/>
      <dgm:spPr/>
      <dgm:t>
        <a:bodyPr/>
        <a:lstStyle/>
        <a:p>
          <a:endParaRPr lang="en-US"/>
        </a:p>
      </dgm:t>
    </dgm:pt>
    <dgm:pt modelId="{D96C445D-C75C-42E4-8D45-35ED662BCFF4}" type="sibTrans" cxnId="{785C4DCE-ED53-4AA8-B05D-7EE62B4771D1}">
      <dgm:prSet/>
      <dgm:spPr/>
      <dgm:t>
        <a:bodyPr/>
        <a:lstStyle/>
        <a:p>
          <a:endParaRPr lang="en-US"/>
        </a:p>
      </dgm:t>
    </dgm:pt>
    <dgm:pt modelId="{610BCDBA-A847-4A16-8E43-98187E7B7FBC}">
      <dgm:prSet phldrT="[Text]"/>
      <dgm:spPr/>
      <dgm:t>
        <a:bodyPr/>
        <a:lstStyle/>
        <a:p>
          <a:r>
            <a:rPr lang="en-US" dirty="0"/>
            <a:t>Are Compensated &amp; Rewarded</a:t>
          </a:r>
        </a:p>
      </dgm:t>
    </dgm:pt>
    <dgm:pt modelId="{E74ED557-234B-47AC-ACD5-9EFDB4B62E70}" type="parTrans" cxnId="{82903D7D-4FE2-41FE-A524-B6CD183F10C0}">
      <dgm:prSet/>
      <dgm:spPr/>
      <dgm:t>
        <a:bodyPr/>
        <a:lstStyle/>
        <a:p>
          <a:endParaRPr lang="en-US"/>
        </a:p>
      </dgm:t>
    </dgm:pt>
    <dgm:pt modelId="{30BDF8A6-E0F5-4CA2-9FF7-14990D0968E4}" type="sibTrans" cxnId="{82903D7D-4FE2-41FE-A524-B6CD183F10C0}">
      <dgm:prSet/>
      <dgm:spPr/>
      <dgm:t>
        <a:bodyPr/>
        <a:lstStyle/>
        <a:p>
          <a:endParaRPr lang="en-US"/>
        </a:p>
      </dgm:t>
    </dgm:pt>
    <dgm:pt modelId="{AA63103F-F1D7-4757-B38B-E7E7C8EBB252}">
      <dgm:prSet phldrT="[Text]"/>
      <dgm:spPr/>
      <dgm:t>
        <a:bodyPr/>
        <a:lstStyle/>
        <a:p>
          <a:r>
            <a:rPr lang="en-US" dirty="0"/>
            <a:t>Receive Benefits</a:t>
          </a:r>
        </a:p>
      </dgm:t>
    </dgm:pt>
    <dgm:pt modelId="{15FC3A8A-0E41-4D30-AAAB-13485BF22FC4}" type="parTrans" cxnId="{05A11E4F-1500-4288-B09E-546431B87C6F}">
      <dgm:prSet/>
      <dgm:spPr/>
      <dgm:t>
        <a:bodyPr/>
        <a:lstStyle/>
        <a:p>
          <a:endParaRPr lang="en-US"/>
        </a:p>
      </dgm:t>
    </dgm:pt>
    <dgm:pt modelId="{DCF13A52-5571-477B-BE92-A39B09695AA7}" type="sibTrans" cxnId="{05A11E4F-1500-4288-B09E-546431B87C6F}">
      <dgm:prSet/>
      <dgm:spPr/>
      <dgm:t>
        <a:bodyPr/>
        <a:lstStyle/>
        <a:p>
          <a:endParaRPr lang="en-US"/>
        </a:p>
      </dgm:t>
    </dgm:pt>
    <dgm:pt modelId="{493E4B2D-6DFC-491C-8631-879C0DD90176}">
      <dgm:prSet phldrT="[Text]"/>
      <dgm:spPr/>
      <dgm:t>
        <a:bodyPr/>
        <a:lstStyle/>
        <a:p>
          <a:r>
            <a:rPr lang="en-US" dirty="0"/>
            <a:t>Are Treated</a:t>
          </a:r>
        </a:p>
      </dgm:t>
    </dgm:pt>
    <dgm:pt modelId="{6C7AE240-36D6-4C2D-A708-3E879D366EFD}" type="parTrans" cxnId="{BA790C16-F3F0-4029-8229-C44D4206B792}">
      <dgm:prSet/>
      <dgm:spPr/>
      <dgm:t>
        <a:bodyPr/>
        <a:lstStyle/>
        <a:p>
          <a:endParaRPr lang="en-US"/>
        </a:p>
      </dgm:t>
    </dgm:pt>
    <dgm:pt modelId="{98F25D5E-4FDB-4F97-A310-8E3E6B8B5D24}" type="sibTrans" cxnId="{BA790C16-F3F0-4029-8229-C44D4206B792}">
      <dgm:prSet/>
      <dgm:spPr/>
      <dgm:t>
        <a:bodyPr/>
        <a:lstStyle/>
        <a:p>
          <a:endParaRPr lang="en-US"/>
        </a:p>
      </dgm:t>
    </dgm:pt>
    <dgm:pt modelId="{E370A734-39D1-4E55-9B99-71473FB9A95D}" type="pres">
      <dgm:prSet presAssocID="{7EF6F57E-EFF1-4291-AD31-5C826807E61B}" presName="diagram" presStyleCnt="0">
        <dgm:presLayoutVars>
          <dgm:dir/>
          <dgm:resizeHandles val="exact"/>
        </dgm:presLayoutVars>
      </dgm:prSet>
      <dgm:spPr/>
    </dgm:pt>
    <dgm:pt modelId="{4B4E652B-DE1E-41EF-B07E-A402095B8586}" type="pres">
      <dgm:prSet presAssocID="{10CCF8C2-6309-4CB5-97BC-E0266379E78C}" presName="node" presStyleLbl="node1" presStyleIdx="0" presStyleCnt="5">
        <dgm:presLayoutVars>
          <dgm:bulletEnabled val="1"/>
        </dgm:presLayoutVars>
      </dgm:prSet>
      <dgm:spPr/>
    </dgm:pt>
    <dgm:pt modelId="{983BC0E3-EF42-450C-966F-6556CBCC164A}" type="pres">
      <dgm:prSet presAssocID="{4FF5EADB-DBE5-4F11-9F0B-6D1D7418547B}" presName="sibTrans" presStyleCnt="0"/>
      <dgm:spPr/>
    </dgm:pt>
    <dgm:pt modelId="{E135A524-ECC0-4F32-B738-5D183F829146}" type="pres">
      <dgm:prSet presAssocID="{D3D7C79A-931C-42B5-9CDE-ABC5F55BF3B2}" presName="node" presStyleLbl="node1" presStyleIdx="1" presStyleCnt="5">
        <dgm:presLayoutVars>
          <dgm:bulletEnabled val="1"/>
        </dgm:presLayoutVars>
      </dgm:prSet>
      <dgm:spPr/>
    </dgm:pt>
    <dgm:pt modelId="{91779B58-FD96-4F49-8026-5E3DF9474853}" type="pres">
      <dgm:prSet presAssocID="{D96C445D-C75C-42E4-8D45-35ED662BCFF4}" presName="sibTrans" presStyleCnt="0"/>
      <dgm:spPr/>
    </dgm:pt>
    <dgm:pt modelId="{17A86C91-4877-4C8E-BAC3-7903A09CDE4C}" type="pres">
      <dgm:prSet presAssocID="{610BCDBA-A847-4A16-8E43-98187E7B7FBC}" presName="node" presStyleLbl="node1" presStyleIdx="2" presStyleCnt="5">
        <dgm:presLayoutVars>
          <dgm:bulletEnabled val="1"/>
        </dgm:presLayoutVars>
      </dgm:prSet>
      <dgm:spPr/>
    </dgm:pt>
    <dgm:pt modelId="{589875F8-20D8-4798-88A7-524F688FA74C}" type="pres">
      <dgm:prSet presAssocID="{30BDF8A6-E0F5-4CA2-9FF7-14990D0968E4}" presName="sibTrans" presStyleCnt="0"/>
      <dgm:spPr/>
    </dgm:pt>
    <dgm:pt modelId="{6943B579-8CAA-47AA-98E3-7FDB31A65C04}" type="pres">
      <dgm:prSet presAssocID="{AA63103F-F1D7-4757-B38B-E7E7C8EBB252}" presName="node" presStyleLbl="node1" presStyleIdx="3" presStyleCnt="5">
        <dgm:presLayoutVars>
          <dgm:bulletEnabled val="1"/>
        </dgm:presLayoutVars>
      </dgm:prSet>
      <dgm:spPr/>
    </dgm:pt>
    <dgm:pt modelId="{D05CBED0-8B45-4C62-B037-0ECBC246D90D}" type="pres">
      <dgm:prSet presAssocID="{DCF13A52-5571-477B-BE92-A39B09695AA7}" presName="sibTrans" presStyleCnt="0"/>
      <dgm:spPr/>
    </dgm:pt>
    <dgm:pt modelId="{C0CAA5E5-7F0F-4D89-A8CC-7D158F8D9E46}" type="pres">
      <dgm:prSet presAssocID="{493E4B2D-6DFC-491C-8631-879C0DD90176}" presName="node" presStyleLbl="node1" presStyleIdx="4" presStyleCnt="5">
        <dgm:presLayoutVars>
          <dgm:bulletEnabled val="1"/>
        </dgm:presLayoutVars>
      </dgm:prSet>
      <dgm:spPr/>
    </dgm:pt>
  </dgm:ptLst>
  <dgm:cxnLst>
    <dgm:cxn modelId="{A82CAA14-4029-4C95-A735-0ECB9CF20ADA}" srcId="{7EF6F57E-EFF1-4291-AD31-5C826807E61B}" destId="{10CCF8C2-6309-4CB5-97BC-E0266379E78C}" srcOrd="0" destOrd="0" parTransId="{2B7EF2E3-381E-4196-B0B5-0BE9FF1C655A}" sibTransId="{4FF5EADB-DBE5-4F11-9F0B-6D1D7418547B}"/>
    <dgm:cxn modelId="{BA790C16-F3F0-4029-8229-C44D4206B792}" srcId="{7EF6F57E-EFF1-4291-AD31-5C826807E61B}" destId="{493E4B2D-6DFC-491C-8631-879C0DD90176}" srcOrd="4" destOrd="0" parTransId="{6C7AE240-36D6-4C2D-A708-3E879D366EFD}" sibTransId="{98F25D5E-4FDB-4F97-A310-8E3E6B8B5D24}"/>
    <dgm:cxn modelId="{CE60B649-9592-2B4C-B261-9681FAB5CE8A}" type="presOf" srcId="{610BCDBA-A847-4A16-8E43-98187E7B7FBC}" destId="{17A86C91-4877-4C8E-BAC3-7903A09CDE4C}" srcOrd="0" destOrd="0" presId="urn:microsoft.com/office/officeart/2005/8/layout/default#3"/>
    <dgm:cxn modelId="{05A11E4F-1500-4288-B09E-546431B87C6F}" srcId="{7EF6F57E-EFF1-4291-AD31-5C826807E61B}" destId="{AA63103F-F1D7-4757-B38B-E7E7C8EBB252}" srcOrd="3" destOrd="0" parTransId="{15FC3A8A-0E41-4D30-AAAB-13485BF22FC4}" sibTransId="{DCF13A52-5571-477B-BE92-A39B09695AA7}"/>
    <dgm:cxn modelId="{A6E5F454-70EE-D74D-8CA5-E8A35BE4A208}" type="presOf" srcId="{7EF6F57E-EFF1-4291-AD31-5C826807E61B}" destId="{E370A734-39D1-4E55-9B99-71473FB9A95D}" srcOrd="0" destOrd="0" presId="urn:microsoft.com/office/officeart/2005/8/layout/default#3"/>
    <dgm:cxn modelId="{82903D7D-4FE2-41FE-A524-B6CD183F10C0}" srcId="{7EF6F57E-EFF1-4291-AD31-5C826807E61B}" destId="{610BCDBA-A847-4A16-8E43-98187E7B7FBC}" srcOrd="2" destOrd="0" parTransId="{E74ED557-234B-47AC-ACD5-9EFDB4B62E70}" sibTransId="{30BDF8A6-E0F5-4CA2-9FF7-14990D0968E4}"/>
    <dgm:cxn modelId="{1FCDB599-FAC3-BC4F-90BC-986BCF3D720B}" type="presOf" srcId="{AA63103F-F1D7-4757-B38B-E7E7C8EBB252}" destId="{6943B579-8CAA-47AA-98E3-7FDB31A65C04}" srcOrd="0" destOrd="0" presId="urn:microsoft.com/office/officeart/2005/8/layout/default#3"/>
    <dgm:cxn modelId="{32C4DBBB-208D-E84B-8C8D-1219363F22CA}" type="presOf" srcId="{10CCF8C2-6309-4CB5-97BC-E0266379E78C}" destId="{4B4E652B-DE1E-41EF-B07E-A402095B8586}" srcOrd="0" destOrd="0" presId="urn:microsoft.com/office/officeart/2005/8/layout/default#3"/>
    <dgm:cxn modelId="{BB3922C5-BFC4-4D4E-A3D8-CC850509A303}" type="presOf" srcId="{493E4B2D-6DFC-491C-8631-879C0DD90176}" destId="{C0CAA5E5-7F0F-4D89-A8CC-7D158F8D9E46}" srcOrd="0" destOrd="0" presId="urn:microsoft.com/office/officeart/2005/8/layout/default#3"/>
    <dgm:cxn modelId="{785C4DCE-ED53-4AA8-B05D-7EE62B4771D1}" srcId="{7EF6F57E-EFF1-4291-AD31-5C826807E61B}" destId="{D3D7C79A-931C-42B5-9CDE-ABC5F55BF3B2}" srcOrd="1" destOrd="0" parTransId="{5E957C62-6568-4405-839B-B1A3AAEE31E6}" sibTransId="{D96C445D-C75C-42E4-8D45-35ED662BCFF4}"/>
    <dgm:cxn modelId="{6D2EE2D4-BF46-A84F-81EE-6BAC8326CF36}" type="presOf" srcId="{D3D7C79A-931C-42B5-9CDE-ABC5F55BF3B2}" destId="{E135A524-ECC0-4F32-B738-5D183F829146}" srcOrd="0" destOrd="0" presId="urn:microsoft.com/office/officeart/2005/8/layout/default#3"/>
    <dgm:cxn modelId="{438C6EC1-7178-2344-BB59-28974A5285BB}" type="presParOf" srcId="{E370A734-39D1-4E55-9B99-71473FB9A95D}" destId="{4B4E652B-DE1E-41EF-B07E-A402095B8586}" srcOrd="0" destOrd="0" presId="urn:microsoft.com/office/officeart/2005/8/layout/default#3"/>
    <dgm:cxn modelId="{B4279A12-C42A-DD46-A50A-DE0ABD549CD8}" type="presParOf" srcId="{E370A734-39D1-4E55-9B99-71473FB9A95D}" destId="{983BC0E3-EF42-450C-966F-6556CBCC164A}" srcOrd="1" destOrd="0" presId="urn:microsoft.com/office/officeart/2005/8/layout/default#3"/>
    <dgm:cxn modelId="{0AEBF1AD-4898-9F4E-8B4A-82D1FA01B92E}" type="presParOf" srcId="{E370A734-39D1-4E55-9B99-71473FB9A95D}" destId="{E135A524-ECC0-4F32-B738-5D183F829146}" srcOrd="2" destOrd="0" presId="urn:microsoft.com/office/officeart/2005/8/layout/default#3"/>
    <dgm:cxn modelId="{C68C66E3-1C53-5D4C-A01F-9EEF2A25D63C}" type="presParOf" srcId="{E370A734-39D1-4E55-9B99-71473FB9A95D}" destId="{91779B58-FD96-4F49-8026-5E3DF9474853}" srcOrd="3" destOrd="0" presId="urn:microsoft.com/office/officeart/2005/8/layout/default#3"/>
    <dgm:cxn modelId="{D370D1D3-3041-A14B-A385-A995C494016F}" type="presParOf" srcId="{E370A734-39D1-4E55-9B99-71473FB9A95D}" destId="{17A86C91-4877-4C8E-BAC3-7903A09CDE4C}" srcOrd="4" destOrd="0" presId="urn:microsoft.com/office/officeart/2005/8/layout/default#3"/>
    <dgm:cxn modelId="{5E5BAF13-519A-474A-B533-1DC28D14FDBE}" type="presParOf" srcId="{E370A734-39D1-4E55-9B99-71473FB9A95D}" destId="{589875F8-20D8-4798-88A7-524F688FA74C}" srcOrd="5" destOrd="0" presId="urn:microsoft.com/office/officeart/2005/8/layout/default#3"/>
    <dgm:cxn modelId="{5EA5F025-2B6E-0945-A6FB-DFD612DBEA68}" type="presParOf" srcId="{E370A734-39D1-4E55-9B99-71473FB9A95D}" destId="{6943B579-8CAA-47AA-98E3-7FDB31A65C04}" srcOrd="6" destOrd="0" presId="urn:microsoft.com/office/officeart/2005/8/layout/default#3"/>
    <dgm:cxn modelId="{8439CF9C-2AB7-9448-8F5D-D144DA578574}" type="presParOf" srcId="{E370A734-39D1-4E55-9B99-71473FB9A95D}" destId="{D05CBED0-8B45-4C62-B037-0ECBC246D90D}" srcOrd="7" destOrd="0" presId="urn:microsoft.com/office/officeart/2005/8/layout/default#3"/>
    <dgm:cxn modelId="{6401C842-5FEF-C04A-8FC6-C43406DF1ED2}" type="presParOf" srcId="{E370A734-39D1-4E55-9B99-71473FB9A95D}" destId="{C0CAA5E5-7F0F-4D89-A8CC-7D158F8D9E46}" srcOrd="8" destOrd="0" presId="urn:microsoft.com/office/officeart/2005/8/layout/defaul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D5A63-813D-4297-A475-5FB236065F25}">
      <dsp:nvSpPr>
        <dsp:cNvPr id="0" name=""/>
        <dsp:cNvSpPr/>
      </dsp:nvSpPr>
      <dsp:spPr>
        <a:xfrm>
          <a:off x="3352" y="0"/>
          <a:ext cx="2011680" cy="1950720"/>
        </a:xfrm>
        <a:prstGeom prst="upArrow">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202A3A-4A56-4645-AAEA-FC50FB4CF282}">
      <dsp:nvSpPr>
        <dsp:cNvPr id="0" name=""/>
        <dsp:cNvSpPr/>
      </dsp:nvSpPr>
      <dsp:spPr>
        <a:xfrm>
          <a:off x="2075383" y="0"/>
          <a:ext cx="3413760" cy="1950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0" rIns="248920" bIns="248920" numCol="1" spcCol="1270" anchor="ctr" anchorCtr="0">
          <a:noAutofit/>
        </a:bodyPr>
        <a:lstStyle/>
        <a:p>
          <a:pPr marL="0" lvl="0" indent="0" algn="l" defTabSz="1555750">
            <a:lnSpc>
              <a:spcPct val="90000"/>
            </a:lnSpc>
            <a:spcBef>
              <a:spcPct val="0"/>
            </a:spcBef>
            <a:spcAft>
              <a:spcPct val="35000"/>
            </a:spcAft>
            <a:buNone/>
          </a:pPr>
          <a:r>
            <a:rPr lang="en-US" sz="3500" b="1" kern="1200" dirty="0"/>
            <a:t>Relativism</a:t>
          </a:r>
        </a:p>
        <a:p>
          <a:pPr marL="0" lvl="0" indent="0" algn="l" defTabSz="1555750">
            <a:lnSpc>
              <a:spcPct val="90000"/>
            </a:lnSpc>
            <a:spcBef>
              <a:spcPct val="0"/>
            </a:spcBef>
            <a:spcAft>
              <a:spcPct val="35000"/>
            </a:spcAft>
            <a:buNone/>
          </a:pPr>
          <a:r>
            <a:rPr lang="en-US" sz="3500" kern="1200" dirty="0"/>
            <a:t>-there are no universal values</a:t>
          </a:r>
        </a:p>
      </dsp:txBody>
      <dsp:txXfrm>
        <a:off x="2075383" y="0"/>
        <a:ext cx="3413760" cy="1950720"/>
      </dsp:txXfrm>
    </dsp:sp>
    <dsp:sp modelId="{46F53BF6-155A-4D04-9CF1-DC860B3E8189}">
      <dsp:nvSpPr>
        <dsp:cNvPr id="0" name=""/>
        <dsp:cNvSpPr/>
      </dsp:nvSpPr>
      <dsp:spPr>
        <a:xfrm>
          <a:off x="606856" y="2113280"/>
          <a:ext cx="2011680" cy="1950720"/>
        </a:xfrm>
        <a:prstGeom prst="downArrow">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A0CB59-7764-436A-BF7C-13271C868676}">
      <dsp:nvSpPr>
        <dsp:cNvPr id="0" name=""/>
        <dsp:cNvSpPr/>
      </dsp:nvSpPr>
      <dsp:spPr>
        <a:xfrm>
          <a:off x="2678887" y="2113280"/>
          <a:ext cx="3413760" cy="1950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0" rIns="248920" bIns="248920" numCol="1" spcCol="1270" anchor="ctr" anchorCtr="0">
          <a:noAutofit/>
        </a:bodyPr>
        <a:lstStyle/>
        <a:p>
          <a:pPr marL="0" lvl="0" indent="0" algn="l" defTabSz="1555750">
            <a:lnSpc>
              <a:spcPct val="90000"/>
            </a:lnSpc>
            <a:spcBef>
              <a:spcPct val="0"/>
            </a:spcBef>
            <a:spcAft>
              <a:spcPct val="35000"/>
            </a:spcAft>
            <a:buNone/>
          </a:pPr>
          <a:r>
            <a:rPr lang="en-US" sz="3500" b="1" kern="1200" dirty="0"/>
            <a:t>Ethnocentrism </a:t>
          </a:r>
        </a:p>
        <a:p>
          <a:pPr marL="0" lvl="0" indent="0" algn="l" defTabSz="1555750">
            <a:lnSpc>
              <a:spcPct val="90000"/>
            </a:lnSpc>
            <a:spcBef>
              <a:spcPct val="0"/>
            </a:spcBef>
            <a:spcAft>
              <a:spcPct val="35000"/>
            </a:spcAft>
            <a:buNone/>
          </a:pPr>
          <a:r>
            <a:rPr lang="en-US" sz="3500" kern="1200" dirty="0"/>
            <a:t>-my culture has the right values</a:t>
          </a:r>
        </a:p>
      </dsp:txBody>
      <dsp:txXfrm>
        <a:off x="2678887" y="2113280"/>
        <a:ext cx="3413760" cy="19507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AF0B0-AB0B-421A-8FF1-BF74DAA8F782}">
      <dsp:nvSpPr>
        <dsp:cNvPr id="0" name=""/>
        <dsp:cNvSpPr/>
      </dsp:nvSpPr>
      <dsp:spPr>
        <a:xfrm>
          <a:off x="0" y="554219"/>
          <a:ext cx="8458200" cy="8316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A18023B-EC0D-4B2F-AB95-5F4A2978C1D7}">
      <dsp:nvSpPr>
        <dsp:cNvPr id="0" name=""/>
        <dsp:cNvSpPr/>
      </dsp:nvSpPr>
      <dsp:spPr>
        <a:xfrm>
          <a:off x="422910" y="67139"/>
          <a:ext cx="5920740" cy="9741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422400">
            <a:lnSpc>
              <a:spcPct val="90000"/>
            </a:lnSpc>
            <a:spcBef>
              <a:spcPct val="0"/>
            </a:spcBef>
            <a:spcAft>
              <a:spcPct val="35000"/>
            </a:spcAft>
            <a:buNone/>
          </a:pPr>
          <a:r>
            <a:rPr lang="en-US" sz="3200" kern="1200" dirty="0"/>
            <a:t>Culture of a country (Cultural)</a:t>
          </a:r>
        </a:p>
      </dsp:txBody>
      <dsp:txXfrm>
        <a:off x="470465" y="114694"/>
        <a:ext cx="5825630" cy="879050"/>
      </dsp:txXfrm>
    </dsp:sp>
    <dsp:sp modelId="{66682948-AC05-4993-8F9B-6D8310820299}">
      <dsp:nvSpPr>
        <dsp:cNvPr id="0" name=""/>
        <dsp:cNvSpPr/>
      </dsp:nvSpPr>
      <dsp:spPr>
        <a:xfrm>
          <a:off x="0" y="2051100"/>
          <a:ext cx="8458200" cy="831600"/>
        </a:xfrm>
        <a:prstGeom prst="rect">
          <a:avLst/>
        </a:prstGeom>
        <a:solidFill>
          <a:schemeClr val="lt1">
            <a:alpha val="90000"/>
            <a:hueOff val="0"/>
            <a:satOff val="0"/>
            <a:lumOff val="0"/>
            <a:alphaOff val="0"/>
          </a:schemeClr>
        </a:solidFill>
        <a:ln w="12700" cap="flat" cmpd="sng" algn="ctr">
          <a:solidFill>
            <a:schemeClr val="accent4">
              <a:hueOff val="3465231"/>
              <a:satOff val="-15989"/>
              <a:lumOff val="588"/>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ECDF43-0819-488C-99A7-0A5D30E76075}">
      <dsp:nvSpPr>
        <dsp:cNvPr id="0" name=""/>
        <dsp:cNvSpPr/>
      </dsp:nvSpPr>
      <dsp:spPr>
        <a:xfrm>
          <a:off x="422910" y="1564020"/>
          <a:ext cx="5920740" cy="974160"/>
        </a:xfrm>
        <a:prstGeom prst="roundRect">
          <a:avLst/>
        </a:prstGeom>
        <a:solidFill>
          <a:schemeClr val="accent4">
            <a:hueOff val="3465231"/>
            <a:satOff val="-15989"/>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422400">
            <a:lnSpc>
              <a:spcPct val="90000"/>
            </a:lnSpc>
            <a:spcBef>
              <a:spcPct val="0"/>
            </a:spcBef>
            <a:spcAft>
              <a:spcPct val="35000"/>
            </a:spcAft>
            <a:buNone/>
          </a:pPr>
          <a:r>
            <a:rPr lang="en-US" sz="3200" kern="1200" dirty="0"/>
            <a:t>Each individual’s values (Naïve)</a:t>
          </a:r>
        </a:p>
      </dsp:txBody>
      <dsp:txXfrm>
        <a:off x="470465" y="1611575"/>
        <a:ext cx="5825630" cy="879050"/>
      </dsp:txXfrm>
    </dsp:sp>
    <dsp:sp modelId="{DA635508-1B71-4295-95B2-4315429877FB}">
      <dsp:nvSpPr>
        <dsp:cNvPr id="0" name=""/>
        <dsp:cNvSpPr/>
      </dsp:nvSpPr>
      <dsp:spPr>
        <a:xfrm>
          <a:off x="0" y="3547980"/>
          <a:ext cx="8458200" cy="831600"/>
        </a:xfrm>
        <a:prstGeom prst="rect">
          <a:avLst/>
        </a:prstGeom>
        <a:solidFill>
          <a:schemeClr val="lt1">
            <a:alpha val="90000"/>
            <a:hueOff val="0"/>
            <a:satOff val="0"/>
            <a:lumOff val="0"/>
            <a:alphaOff val="0"/>
          </a:schemeClr>
        </a:solidFill>
        <a:ln w="12700" cap="flat" cmpd="sng" algn="ctr">
          <a:solidFill>
            <a:schemeClr val="accent4">
              <a:hueOff val="6930461"/>
              <a:satOff val="-31979"/>
              <a:lumOff val="11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9F678B-C9C4-4947-A765-ED382EC6D30C}">
      <dsp:nvSpPr>
        <dsp:cNvPr id="0" name=""/>
        <dsp:cNvSpPr/>
      </dsp:nvSpPr>
      <dsp:spPr>
        <a:xfrm>
          <a:off x="422910" y="3060900"/>
          <a:ext cx="5920740" cy="974160"/>
        </a:xfrm>
        <a:prstGeom prst="roundRect">
          <a:avLst/>
        </a:prstGeom>
        <a:solidFill>
          <a:schemeClr val="accent4">
            <a:hueOff val="6930461"/>
            <a:satOff val="-3197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244600">
            <a:lnSpc>
              <a:spcPct val="90000"/>
            </a:lnSpc>
            <a:spcBef>
              <a:spcPct val="0"/>
            </a:spcBef>
            <a:spcAft>
              <a:spcPct val="35000"/>
            </a:spcAft>
            <a:buNone/>
          </a:pPr>
          <a:r>
            <a:rPr lang="en-US" sz="2800" kern="1200" dirty="0"/>
            <a:t>Our role in an organization (Role)</a:t>
          </a:r>
        </a:p>
      </dsp:txBody>
      <dsp:txXfrm>
        <a:off x="470465" y="3108455"/>
        <a:ext cx="5825630" cy="879050"/>
      </dsp:txXfrm>
    </dsp:sp>
    <dsp:sp modelId="{A477A481-44C8-4DD7-9AC1-0441DA3F6002}">
      <dsp:nvSpPr>
        <dsp:cNvPr id="0" name=""/>
        <dsp:cNvSpPr/>
      </dsp:nvSpPr>
      <dsp:spPr>
        <a:xfrm>
          <a:off x="0" y="4933187"/>
          <a:ext cx="8458200" cy="831600"/>
        </a:xfrm>
        <a:prstGeom prst="rect">
          <a:avLst/>
        </a:prstGeom>
        <a:solidFill>
          <a:schemeClr val="lt1">
            <a:alpha val="90000"/>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D65BC80A-5C63-4530-8D7F-77739237DF21}">
      <dsp:nvSpPr>
        <dsp:cNvPr id="0" name=""/>
        <dsp:cNvSpPr/>
      </dsp:nvSpPr>
      <dsp:spPr>
        <a:xfrm>
          <a:off x="422910" y="4557780"/>
          <a:ext cx="5920740" cy="974160"/>
        </a:xfrm>
        <a:prstGeom prst="round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l" defTabSz="1422400">
            <a:lnSpc>
              <a:spcPct val="90000"/>
            </a:lnSpc>
            <a:spcBef>
              <a:spcPct val="0"/>
            </a:spcBef>
            <a:spcAft>
              <a:spcPct val="35000"/>
            </a:spcAft>
            <a:buNone/>
          </a:pPr>
          <a:r>
            <a:rPr lang="en-US" sz="3200" kern="1200" dirty="0"/>
            <a:t>Prominent groups in society (Social Group</a:t>
          </a:r>
          <a:r>
            <a:rPr lang="en-US" sz="2400" kern="1200" dirty="0"/>
            <a:t>)  </a:t>
          </a:r>
        </a:p>
      </dsp:txBody>
      <dsp:txXfrm>
        <a:off x="470465" y="4605335"/>
        <a:ext cx="5825630" cy="879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ED4ACF-F74A-45E1-A745-6C9C0F1F5DF7}">
      <dsp:nvSpPr>
        <dsp:cNvPr id="0" name=""/>
        <dsp:cNvSpPr/>
      </dsp:nvSpPr>
      <dsp:spPr>
        <a:xfrm>
          <a:off x="2659680" y="638208"/>
          <a:ext cx="4338528" cy="4338528"/>
        </a:xfrm>
        <a:prstGeom prst="blockArc">
          <a:avLst>
            <a:gd name="adj1" fmla="val 10800000"/>
            <a:gd name="adj2" fmla="val 1620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DBC9F1-9515-47D1-A080-1EC9505AD1B9}">
      <dsp:nvSpPr>
        <dsp:cNvPr id="0" name=""/>
        <dsp:cNvSpPr/>
      </dsp:nvSpPr>
      <dsp:spPr>
        <a:xfrm>
          <a:off x="2659680" y="638208"/>
          <a:ext cx="4338528" cy="4338528"/>
        </a:xfrm>
        <a:prstGeom prst="blockArc">
          <a:avLst>
            <a:gd name="adj1" fmla="val 5400000"/>
            <a:gd name="adj2" fmla="val 1080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9DCA34-8718-4340-9192-08F3E07301C4}">
      <dsp:nvSpPr>
        <dsp:cNvPr id="0" name=""/>
        <dsp:cNvSpPr/>
      </dsp:nvSpPr>
      <dsp:spPr>
        <a:xfrm>
          <a:off x="2659680" y="638208"/>
          <a:ext cx="4338528" cy="4338528"/>
        </a:xfrm>
        <a:prstGeom prst="blockArc">
          <a:avLst>
            <a:gd name="adj1" fmla="val 0"/>
            <a:gd name="adj2" fmla="val 540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FA51AE-8EF0-4810-A530-A8BADD89DB3D}">
      <dsp:nvSpPr>
        <dsp:cNvPr id="0" name=""/>
        <dsp:cNvSpPr/>
      </dsp:nvSpPr>
      <dsp:spPr>
        <a:xfrm>
          <a:off x="2659680" y="638208"/>
          <a:ext cx="4338528" cy="4338528"/>
        </a:xfrm>
        <a:prstGeom prst="blockArc">
          <a:avLst>
            <a:gd name="adj1" fmla="val 16200000"/>
            <a:gd name="adj2" fmla="val 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4AD335-16B2-4EF7-BAAE-1938FEF37092}">
      <dsp:nvSpPr>
        <dsp:cNvPr id="0" name=""/>
        <dsp:cNvSpPr/>
      </dsp:nvSpPr>
      <dsp:spPr>
        <a:xfrm>
          <a:off x="3581420" y="1600209"/>
          <a:ext cx="2469875" cy="24124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b="1" kern="1200" dirty="0"/>
            <a:t>Only My Values Matter</a:t>
          </a:r>
        </a:p>
      </dsp:txBody>
      <dsp:txXfrm>
        <a:off x="3943125" y="1953510"/>
        <a:ext cx="1746465" cy="1705888"/>
      </dsp:txXfrm>
    </dsp:sp>
    <dsp:sp modelId="{BEE3D41B-B497-475C-AECE-0C471C4A94AD}">
      <dsp:nvSpPr>
        <dsp:cNvPr id="0" name=""/>
        <dsp:cNvSpPr/>
      </dsp:nvSpPr>
      <dsp:spPr>
        <a:xfrm>
          <a:off x="4038601" y="-211116"/>
          <a:ext cx="1580686" cy="179938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No matter the context</a:t>
          </a:r>
        </a:p>
      </dsp:txBody>
      <dsp:txXfrm>
        <a:off x="4270087" y="52398"/>
        <a:ext cx="1117714" cy="1272360"/>
      </dsp:txXfrm>
    </dsp:sp>
    <dsp:sp modelId="{85B8F119-6529-43C9-9764-7E5855CDA245}">
      <dsp:nvSpPr>
        <dsp:cNvPr id="0" name=""/>
        <dsp:cNvSpPr/>
      </dsp:nvSpPr>
      <dsp:spPr>
        <a:xfrm>
          <a:off x="6056833" y="1893072"/>
          <a:ext cx="1782011" cy="182879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b="1" kern="1200" dirty="0"/>
            <a:t>Others are wrong</a:t>
          </a:r>
        </a:p>
      </dsp:txBody>
      <dsp:txXfrm>
        <a:off x="6317802" y="2160893"/>
        <a:ext cx="1260073" cy="1293157"/>
      </dsp:txXfrm>
    </dsp:sp>
    <dsp:sp modelId="{AE784470-ACF2-4EC9-8788-D993E4384049}">
      <dsp:nvSpPr>
        <dsp:cNvPr id="0" name=""/>
        <dsp:cNvSpPr/>
      </dsp:nvSpPr>
      <dsp:spPr>
        <a:xfrm>
          <a:off x="4019090" y="4002816"/>
          <a:ext cx="1619708" cy="1847100"/>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b="1" kern="1200" dirty="0"/>
            <a:t>End of story</a:t>
          </a:r>
        </a:p>
      </dsp:txBody>
      <dsp:txXfrm>
        <a:off x="4256291" y="4273318"/>
        <a:ext cx="1145306" cy="1306096"/>
      </dsp:txXfrm>
    </dsp:sp>
    <dsp:sp modelId="{125D55DC-7748-4103-8F0D-808C7E48B6AA}">
      <dsp:nvSpPr>
        <dsp:cNvPr id="0" name=""/>
        <dsp:cNvSpPr/>
      </dsp:nvSpPr>
      <dsp:spPr>
        <a:xfrm>
          <a:off x="1838555" y="1893072"/>
          <a:ext cx="1742988" cy="182879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b="1" kern="1200" dirty="0"/>
            <a:t>I am right</a:t>
          </a:r>
        </a:p>
      </dsp:txBody>
      <dsp:txXfrm>
        <a:off x="2093810" y="2160893"/>
        <a:ext cx="1232478" cy="12931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C150F5-D5A3-4171-AE4A-E28218DBB317}">
      <dsp:nvSpPr>
        <dsp:cNvPr id="0" name=""/>
        <dsp:cNvSpPr/>
      </dsp:nvSpPr>
      <dsp:spPr>
        <a:xfrm>
          <a:off x="1727" y="0"/>
          <a:ext cx="2688282" cy="452596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Relativism</a:t>
          </a:r>
        </a:p>
      </dsp:txBody>
      <dsp:txXfrm>
        <a:off x="1727" y="1810385"/>
        <a:ext cx="2688282" cy="1810385"/>
      </dsp:txXfrm>
    </dsp:sp>
    <dsp:sp modelId="{5004B144-ADC0-46F4-841B-E38C51AAAA3E}">
      <dsp:nvSpPr>
        <dsp:cNvPr id="0" name=""/>
        <dsp:cNvSpPr/>
      </dsp:nvSpPr>
      <dsp:spPr>
        <a:xfrm>
          <a:off x="592296" y="271557"/>
          <a:ext cx="1507145" cy="1507145"/>
        </a:xfrm>
        <a:prstGeom prst="ellipse">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2543F1-DC78-458B-9A6F-CB737C52AA6A}">
      <dsp:nvSpPr>
        <dsp:cNvPr id="0" name=""/>
        <dsp:cNvSpPr/>
      </dsp:nvSpPr>
      <dsp:spPr>
        <a:xfrm>
          <a:off x="2770658" y="0"/>
          <a:ext cx="2688282" cy="452596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err="1"/>
            <a:t>Principalism</a:t>
          </a:r>
          <a:endParaRPr lang="en-US" sz="3000" kern="1200" dirty="0"/>
        </a:p>
      </dsp:txBody>
      <dsp:txXfrm>
        <a:off x="2770658" y="1810385"/>
        <a:ext cx="2688282" cy="1810385"/>
      </dsp:txXfrm>
    </dsp:sp>
    <dsp:sp modelId="{5A4796AF-9F9A-4A42-8414-F545F7E9E55D}">
      <dsp:nvSpPr>
        <dsp:cNvPr id="0" name=""/>
        <dsp:cNvSpPr/>
      </dsp:nvSpPr>
      <dsp:spPr>
        <a:xfrm>
          <a:off x="3361227" y="271557"/>
          <a:ext cx="1507145" cy="1507145"/>
        </a:xfrm>
        <a:prstGeom prst="ellipse">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782DF5-79D4-4D5A-A907-A6BF9A370AEB}">
      <dsp:nvSpPr>
        <dsp:cNvPr id="0" name=""/>
        <dsp:cNvSpPr/>
      </dsp:nvSpPr>
      <dsp:spPr>
        <a:xfrm>
          <a:off x="5539589" y="0"/>
          <a:ext cx="2688282" cy="452596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kern="1200" dirty="0"/>
            <a:t>Ethnocentrism</a:t>
          </a:r>
        </a:p>
      </dsp:txBody>
      <dsp:txXfrm>
        <a:off x="5539589" y="1810385"/>
        <a:ext cx="2688282" cy="1810385"/>
      </dsp:txXfrm>
    </dsp:sp>
    <dsp:sp modelId="{D31AE47E-3336-4A3F-BF9B-10B80F0D9F71}">
      <dsp:nvSpPr>
        <dsp:cNvPr id="0" name=""/>
        <dsp:cNvSpPr/>
      </dsp:nvSpPr>
      <dsp:spPr>
        <a:xfrm>
          <a:off x="6130158" y="271557"/>
          <a:ext cx="1507145" cy="1507145"/>
        </a:xfrm>
        <a:prstGeom prst="ellipse">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7E0ADD-0A2B-46C3-9C99-F40CCD140DEF}">
      <dsp:nvSpPr>
        <dsp:cNvPr id="0" name=""/>
        <dsp:cNvSpPr/>
      </dsp:nvSpPr>
      <dsp:spPr>
        <a:xfrm>
          <a:off x="329183" y="3620770"/>
          <a:ext cx="7571232" cy="678894"/>
        </a:xfrm>
        <a:prstGeom prst="leftRight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47646-06E7-4967-AB87-73080F8AA521}">
      <dsp:nvSpPr>
        <dsp:cNvPr id="0" name=""/>
        <dsp:cNvSpPr/>
      </dsp:nvSpPr>
      <dsp:spPr>
        <a:xfrm rot="16200000">
          <a:off x="857250" y="-857250"/>
          <a:ext cx="2705100" cy="4419600"/>
        </a:xfrm>
        <a:prstGeom prst="round1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Is the desired outcome desirable?</a:t>
          </a:r>
        </a:p>
      </dsp:txBody>
      <dsp:txXfrm rot="5400000">
        <a:off x="0" y="0"/>
        <a:ext cx="4419600" cy="2028825"/>
      </dsp:txXfrm>
    </dsp:sp>
    <dsp:sp modelId="{193E4341-9D7D-422D-8621-E9A5ED52AD89}">
      <dsp:nvSpPr>
        <dsp:cNvPr id="0" name=""/>
        <dsp:cNvSpPr/>
      </dsp:nvSpPr>
      <dsp:spPr>
        <a:xfrm>
          <a:off x="4419600" y="0"/>
          <a:ext cx="4419600" cy="2705100"/>
        </a:xfrm>
        <a:prstGeom prst="round1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Are the tools used ethically sound?</a:t>
          </a:r>
        </a:p>
      </dsp:txBody>
      <dsp:txXfrm>
        <a:off x="4419600" y="0"/>
        <a:ext cx="4419600" cy="2028825"/>
      </dsp:txXfrm>
    </dsp:sp>
    <dsp:sp modelId="{0508164F-08B2-455D-AA0C-B9D2D1E44B4D}">
      <dsp:nvSpPr>
        <dsp:cNvPr id="0" name=""/>
        <dsp:cNvSpPr/>
      </dsp:nvSpPr>
      <dsp:spPr>
        <a:xfrm rot="10800000">
          <a:off x="0" y="2705100"/>
          <a:ext cx="4419600" cy="2705100"/>
        </a:xfrm>
        <a:prstGeom prst="round1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Should followers know how the leader is motivating them?</a:t>
          </a:r>
        </a:p>
      </dsp:txBody>
      <dsp:txXfrm rot="10800000">
        <a:off x="0" y="3381374"/>
        <a:ext cx="4419600" cy="2028825"/>
      </dsp:txXfrm>
    </dsp:sp>
    <dsp:sp modelId="{F97E92FE-4A4A-43F5-85D2-E6500A03DE89}">
      <dsp:nvSpPr>
        <dsp:cNvPr id="0" name=""/>
        <dsp:cNvSpPr/>
      </dsp:nvSpPr>
      <dsp:spPr>
        <a:xfrm rot="5400000">
          <a:off x="5276849" y="1847850"/>
          <a:ext cx="2705100" cy="4419600"/>
        </a:xfrm>
        <a:prstGeom prst="round1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How can we distinguish a good leader from a bad leader?</a:t>
          </a:r>
        </a:p>
      </dsp:txBody>
      <dsp:txXfrm rot="-5400000">
        <a:off x="4419600" y="3381374"/>
        <a:ext cx="4419600" cy="2028825"/>
      </dsp:txXfrm>
    </dsp:sp>
    <dsp:sp modelId="{8025281F-94AD-49EE-AA5F-DA9F976FE9AE}">
      <dsp:nvSpPr>
        <dsp:cNvPr id="0" name=""/>
        <dsp:cNvSpPr/>
      </dsp:nvSpPr>
      <dsp:spPr>
        <a:xfrm>
          <a:off x="3093720" y="2028825"/>
          <a:ext cx="2651760" cy="1352550"/>
        </a:xfrm>
        <a:prstGeom prst="roundRect">
          <a:avLst/>
        </a:prstGeom>
        <a:solidFill>
          <a:schemeClr val="accent3">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Ethics</a:t>
          </a:r>
        </a:p>
      </dsp:txBody>
      <dsp:txXfrm>
        <a:off x="3159746" y="2094851"/>
        <a:ext cx="2519708" cy="12204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5F991E-6A94-420B-B556-5E17D55ACA00}">
      <dsp:nvSpPr>
        <dsp:cNvPr id="0" name=""/>
        <dsp:cNvSpPr/>
      </dsp:nvSpPr>
      <dsp:spPr>
        <a:xfrm>
          <a:off x="7233" y="1398230"/>
          <a:ext cx="4323754" cy="172950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025" tIns="65342" rIns="65342" bIns="65342" numCol="1" spcCol="1270" anchor="ctr" anchorCtr="0">
          <a:noAutofit/>
        </a:bodyPr>
        <a:lstStyle/>
        <a:p>
          <a:pPr marL="0" lvl="0" indent="0" algn="ctr" defTabSz="2178050">
            <a:lnSpc>
              <a:spcPct val="90000"/>
            </a:lnSpc>
            <a:spcBef>
              <a:spcPct val="0"/>
            </a:spcBef>
            <a:spcAft>
              <a:spcPct val="35000"/>
            </a:spcAft>
            <a:buNone/>
          </a:pPr>
          <a:r>
            <a:rPr lang="en-US" sz="4900" kern="1200" dirty="0"/>
            <a:t>Makes Promises</a:t>
          </a:r>
        </a:p>
      </dsp:txBody>
      <dsp:txXfrm>
        <a:off x="871984" y="1398230"/>
        <a:ext cx="2594253" cy="1729501"/>
      </dsp:txXfrm>
    </dsp:sp>
    <dsp:sp modelId="{A7257D5F-0A62-4125-A8D7-5732174692DA}">
      <dsp:nvSpPr>
        <dsp:cNvPr id="0" name=""/>
        <dsp:cNvSpPr/>
      </dsp:nvSpPr>
      <dsp:spPr>
        <a:xfrm>
          <a:off x="3898612" y="1398230"/>
          <a:ext cx="4323754" cy="1729501"/>
        </a:xfrm>
        <a:prstGeom prst="chevron">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025" tIns="65342" rIns="65342" bIns="65342" numCol="1" spcCol="1270" anchor="ctr" anchorCtr="0">
          <a:noAutofit/>
        </a:bodyPr>
        <a:lstStyle/>
        <a:p>
          <a:pPr marL="0" lvl="0" indent="0" algn="ctr" defTabSz="2178050">
            <a:lnSpc>
              <a:spcPct val="90000"/>
            </a:lnSpc>
            <a:spcBef>
              <a:spcPct val="0"/>
            </a:spcBef>
            <a:spcAft>
              <a:spcPct val="35000"/>
            </a:spcAft>
            <a:buNone/>
          </a:pPr>
          <a:r>
            <a:rPr lang="en-US" sz="4900" kern="1200" dirty="0"/>
            <a:t>Delivers </a:t>
          </a:r>
        </a:p>
      </dsp:txBody>
      <dsp:txXfrm>
        <a:off x="4763363" y="1398230"/>
        <a:ext cx="2594253" cy="17295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58C88-7301-48D6-A7E6-D8B1ACFD6611}">
      <dsp:nvSpPr>
        <dsp:cNvPr id="0" name=""/>
        <dsp:cNvSpPr/>
      </dsp:nvSpPr>
      <dsp:spPr>
        <a:xfrm rot="10800000">
          <a:off x="1987067" y="96"/>
          <a:ext cx="6080760" cy="1821790"/>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3359" tIns="194310" rIns="362712"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Who Is Being Targeted?</a:t>
          </a:r>
        </a:p>
      </dsp:txBody>
      <dsp:txXfrm rot="10800000">
        <a:off x="2442514" y="96"/>
        <a:ext cx="5625313" cy="1821790"/>
      </dsp:txXfrm>
    </dsp:sp>
    <dsp:sp modelId="{F0D99704-A29E-4F86-B2C9-9E460F5EE7AC}">
      <dsp:nvSpPr>
        <dsp:cNvPr id="0" name=""/>
        <dsp:cNvSpPr/>
      </dsp:nvSpPr>
      <dsp:spPr>
        <a:xfrm>
          <a:off x="1076172" y="96"/>
          <a:ext cx="1821790" cy="1821790"/>
        </a:xfrm>
        <a:prstGeom prst="ellipse">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180B3B-553F-40EA-93B4-93FA1111534D}">
      <dsp:nvSpPr>
        <dsp:cNvPr id="0" name=""/>
        <dsp:cNvSpPr/>
      </dsp:nvSpPr>
      <dsp:spPr>
        <a:xfrm rot="10800000">
          <a:off x="1987067" y="2365704"/>
          <a:ext cx="6080760" cy="1821790"/>
        </a:xfrm>
        <a:prstGeom prst="homePlate">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3359" tIns="194310" rIns="362712"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What Is Being Marketed?</a:t>
          </a:r>
        </a:p>
      </dsp:txBody>
      <dsp:txXfrm rot="10800000">
        <a:off x="2442514" y="2365704"/>
        <a:ext cx="5625313" cy="1821790"/>
      </dsp:txXfrm>
    </dsp:sp>
    <dsp:sp modelId="{CACC3D9E-64E0-41A7-9224-624C77A87F66}">
      <dsp:nvSpPr>
        <dsp:cNvPr id="0" name=""/>
        <dsp:cNvSpPr/>
      </dsp:nvSpPr>
      <dsp:spPr>
        <a:xfrm>
          <a:off x="1076172" y="2365704"/>
          <a:ext cx="1821790" cy="1821790"/>
        </a:xfrm>
        <a:prstGeom prst="ellipse">
          <a:avLst/>
        </a:prstGeom>
        <a:solidFill>
          <a:schemeClr val="accent3">
            <a:tint val="50000"/>
            <a:hueOff val="1037118"/>
            <a:satOff val="50000"/>
            <a:lumOff val="9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5C3F23-985A-4FDD-BC79-FFBA5A1F00E9}">
      <dsp:nvSpPr>
        <dsp:cNvPr id="0" name=""/>
        <dsp:cNvSpPr/>
      </dsp:nvSpPr>
      <dsp:spPr>
        <a:xfrm rot="10800000">
          <a:off x="1987067" y="4731313"/>
          <a:ext cx="6080760" cy="1821790"/>
        </a:xfrm>
        <a:prstGeom prst="homePlate">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3359" tIns="194310" rIns="362712"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How Are We Marketing?</a:t>
          </a:r>
        </a:p>
      </dsp:txBody>
      <dsp:txXfrm rot="10800000">
        <a:off x="2442514" y="4731313"/>
        <a:ext cx="5625313" cy="1821790"/>
      </dsp:txXfrm>
    </dsp:sp>
    <dsp:sp modelId="{EE32AD85-C703-4457-8084-88EE70DE2156}">
      <dsp:nvSpPr>
        <dsp:cNvPr id="0" name=""/>
        <dsp:cNvSpPr/>
      </dsp:nvSpPr>
      <dsp:spPr>
        <a:xfrm>
          <a:off x="1076172" y="4731313"/>
          <a:ext cx="1821790" cy="1821790"/>
        </a:xfrm>
        <a:prstGeom prst="ellipse">
          <a:avLst/>
        </a:prstGeom>
        <a:solidFill>
          <a:schemeClr val="accent3">
            <a:tint val="50000"/>
            <a:hueOff val="2074236"/>
            <a:satOff val="100000"/>
            <a:lumOff val="19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0A551-EDC7-43E6-914D-2B9497C9282F}">
      <dsp:nvSpPr>
        <dsp:cNvPr id="0" name=""/>
        <dsp:cNvSpPr/>
      </dsp:nvSpPr>
      <dsp:spPr>
        <a:xfrm>
          <a:off x="4438650" y="2914649"/>
          <a:ext cx="3562350" cy="3562350"/>
        </a:xfrm>
        <a:prstGeom prst="gear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b="1" kern="1200" dirty="0"/>
            <a:t>Employees treated like cogs in a wheel</a:t>
          </a:r>
        </a:p>
      </dsp:txBody>
      <dsp:txXfrm>
        <a:off x="5154841" y="3749112"/>
        <a:ext cx="2129968" cy="1831122"/>
      </dsp:txXfrm>
    </dsp:sp>
    <dsp:sp modelId="{263355CB-5067-4D32-9B8D-A9BDB3B0D5C2}">
      <dsp:nvSpPr>
        <dsp:cNvPr id="0" name=""/>
        <dsp:cNvSpPr/>
      </dsp:nvSpPr>
      <dsp:spPr>
        <a:xfrm>
          <a:off x="2366010" y="2072640"/>
          <a:ext cx="2590800" cy="2590800"/>
        </a:xfrm>
        <a:prstGeom prst="gear6">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b="1" kern="1200" dirty="0"/>
            <a:t>Struggle with suppliers</a:t>
          </a:r>
        </a:p>
      </dsp:txBody>
      <dsp:txXfrm>
        <a:off x="3018252" y="2728824"/>
        <a:ext cx="1286316" cy="1278432"/>
      </dsp:txXfrm>
    </dsp:sp>
    <dsp:sp modelId="{6AE821DF-6075-40CF-9F16-C99913FADE2A}">
      <dsp:nvSpPr>
        <dsp:cNvPr id="0" name=""/>
        <dsp:cNvSpPr/>
      </dsp:nvSpPr>
      <dsp:spPr>
        <a:xfrm rot="20700000">
          <a:off x="3817122" y="285252"/>
          <a:ext cx="2538455" cy="2538455"/>
        </a:xfrm>
        <a:prstGeom prst="gear6">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b="1" kern="1200" dirty="0"/>
            <a:t>Uses any means necessary</a:t>
          </a:r>
        </a:p>
      </dsp:txBody>
      <dsp:txXfrm rot="-20700000">
        <a:off x="4373880" y="842010"/>
        <a:ext cx="1424940" cy="1424940"/>
      </dsp:txXfrm>
    </dsp:sp>
    <dsp:sp modelId="{86CF00C7-FEEC-45D5-81A5-B5843A7EE55A}">
      <dsp:nvSpPr>
        <dsp:cNvPr id="0" name=""/>
        <dsp:cNvSpPr/>
      </dsp:nvSpPr>
      <dsp:spPr>
        <a:xfrm>
          <a:off x="4190518" y="2362302"/>
          <a:ext cx="4559808" cy="4559808"/>
        </a:xfrm>
        <a:prstGeom prst="circularArrow">
          <a:avLst>
            <a:gd name="adj1" fmla="val 4688"/>
            <a:gd name="adj2" fmla="val 299029"/>
            <a:gd name="adj3" fmla="val 2552811"/>
            <a:gd name="adj4" fmla="val 15784479"/>
            <a:gd name="adj5" fmla="val 5469"/>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7DFADB-4791-421B-A7D9-3F6D6F799A88}">
      <dsp:nvSpPr>
        <dsp:cNvPr id="0" name=""/>
        <dsp:cNvSpPr/>
      </dsp:nvSpPr>
      <dsp:spPr>
        <a:xfrm>
          <a:off x="1907184" y="1489597"/>
          <a:ext cx="3312985" cy="3312985"/>
        </a:xfrm>
        <a:prstGeom prst="leftCircularArrow">
          <a:avLst>
            <a:gd name="adj1" fmla="val 6452"/>
            <a:gd name="adj2" fmla="val 429999"/>
            <a:gd name="adj3" fmla="val 10489124"/>
            <a:gd name="adj4" fmla="val 14837806"/>
            <a:gd name="adj5" fmla="val 7527"/>
          </a:avLst>
        </a:prstGeom>
        <a:solidFill>
          <a:schemeClr val="accent3">
            <a:hueOff val="1355300"/>
            <a:satOff val="50000"/>
            <a:lumOff val="-7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42EDDC5-A935-47F9-B369-713996404D47}">
      <dsp:nvSpPr>
        <dsp:cNvPr id="0" name=""/>
        <dsp:cNvSpPr/>
      </dsp:nvSpPr>
      <dsp:spPr>
        <a:xfrm>
          <a:off x="3229951" y="-280561"/>
          <a:ext cx="3572065" cy="3572065"/>
        </a:xfrm>
        <a:prstGeom prst="circularArrow">
          <a:avLst>
            <a:gd name="adj1" fmla="val 5984"/>
            <a:gd name="adj2" fmla="val 394124"/>
            <a:gd name="adj3" fmla="val 13313824"/>
            <a:gd name="adj4" fmla="val 10508221"/>
            <a:gd name="adj5" fmla="val 6981"/>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F22BD-1D5C-4617-ACC6-D8BD4E33C6D5}">
      <dsp:nvSpPr>
        <dsp:cNvPr id="0" name=""/>
        <dsp:cNvSpPr/>
      </dsp:nvSpPr>
      <dsp:spPr>
        <a:xfrm>
          <a:off x="0" y="0"/>
          <a:ext cx="7772400" cy="1691640"/>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Do things right the first time</a:t>
          </a:r>
        </a:p>
      </dsp:txBody>
      <dsp:txXfrm>
        <a:off x="49546" y="49546"/>
        <a:ext cx="5946989" cy="1592548"/>
      </dsp:txXfrm>
    </dsp:sp>
    <dsp:sp modelId="{F0AEE2D2-585C-4EDA-BB19-66821C898397}">
      <dsp:nvSpPr>
        <dsp:cNvPr id="0" name=""/>
        <dsp:cNvSpPr/>
      </dsp:nvSpPr>
      <dsp:spPr>
        <a:xfrm>
          <a:off x="685799" y="1973579"/>
          <a:ext cx="7772400" cy="1691640"/>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Management commitment to quality -Empower employees  </a:t>
          </a:r>
        </a:p>
      </dsp:txBody>
      <dsp:txXfrm>
        <a:off x="735345" y="2023125"/>
        <a:ext cx="5887942" cy="1592548"/>
      </dsp:txXfrm>
    </dsp:sp>
    <dsp:sp modelId="{51A506CB-5CF4-4CC0-8A49-B368A40A392D}">
      <dsp:nvSpPr>
        <dsp:cNvPr id="0" name=""/>
        <dsp:cNvSpPr/>
      </dsp:nvSpPr>
      <dsp:spPr>
        <a:xfrm>
          <a:off x="1371599" y="3947159"/>
          <a:ext cx="7772400" cy="1691640"/>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u="sng" kern="1200" dirty="0"/>
            <a:t>All</a:t>
          </a:r>
          <a:r>
            <a:rPr lang="en-US" sz="3400" kern="1200" dirty="0"/>
            <a:t> areas need to work together for customer satisfaction</a:t>
          </a:r>
        </a:p>
      </dsp:txBody>
      <dsp:txXfrm>
        <a:off x="1421145" y="3996705"/>
        <a:ext cx="5887942" cy="1592548"/>
      </dsp:txXfrm>
    </dsp:sp>
    <dsp:sp modelId="{3F816B8C-349F-4A81-9A84-F269C7CFA2F2}">
      <dsp:nvSpPr>
        <dsp:cNvPr id="0" name=""/>
        <dsp:cNvSpPr/>
      </dsp:nvSpPr>
      <dsp:spPr>
        <a:xfrm>
          <a:off x="6672834" y="1282827"/>
          <a:ext cx="1099566" cy="1099566"/>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920236" y="1282827"/>
        <a:ext cx="604762" cy="827423"/>
      </dsp:txXfrm>
    </dsp:sp>
    <dsp:sp modelId="{FB1661D9-825D-4091-921D-B2B1FD8AF37C}">
      <dsp:nvSpPr>
        <dsp:cNvPr id="0" name=""/>
        <dsp:cNvSpPr/>
      </dsp:nvSpPr>
      <dsp:spPr>
        <a:xfrm>
          <a:off x="7358634" y="3245129"/>
          <a:ext cx="1099566" cy="1099566"/>
        </a:xfrm>
        <a:prstGeom prst="downArrow">
          <a:avLst>
            <a:gd name="adj1" fmla="val 55000"/>
            <a:gd name="adj2" fmla="val 45000"/>
          </a:avLst>
        </a:prstGeom>
        <a:solidFill>
          <a:schemeClr val="accent3">
            <a:tint val="40000"/>
            <a:alpha val="90000"/>
            <a:hueOff val="2029141"/>
            <a:satOff val="100000"/>
            <a:lumOff val="1779"/>
            <a:alphaOff val="0"/>
          </a:schemeClr>
        </a:solidFill>
        <a:ln w="12700" cap="flat" cmpd="sng" algn="ctr">
          <a:solidFill>
            <a:schemeClr val="accent3">
              <a:tint val="40000"/>
              <a:alpha val="90000"/>
              <a:hueOff val="2029141"/>
              <a:satOff val="100000"/>
              <a:lumOff val="177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06036" y="3245129"/>
        <a:ext cx="604762" cy="8274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2BA42-BBB6-449F-9F2D-C6BA643ECD41}">
      <dsp:nvSpPr>
        <dsp:cNvPr id="0" name=""/>
        <dsp:cNvSpPr/>
      </dsp:nvSpPr>
      <dsp:spPr>
        <a:xfrm>
          <a:off x="609600" y="152399"/>
          <a:ext cx="3748047" cy="478144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US" sz="2900" b="1" kern="1200" dirty="0"/>
            <a:t>Measurement</a:t>
          </a:r>
          <a:r>
            <a:rPr lang="en-US" sz="2900" kern="1200" dirty="0"/>
            <a:t> </a:t>
          </a:r>
        </a:p>
        <a:p>
          <a:pPr marL="0" lvl="0" indent="0" algn="ctr" defTabSz="1289050">
            <a:lnSpc>
              <a:spcPct val="90000"/>
            </a:lnSpc>
            <a:spcBef>
              <a:spcPct val="0"/>
            </a:spcBef>
            <a:spcAft>
              <a:spcPct val="35000"/>
            </a:spcAft>
            <a:buNone/>
          </a:pPr>
          <a:r>
            <a:rPr lang="en-US" sz="2900" kern="1200" dirty="0"/>
            <a:t>– if you can’t measure it, you don’t know how you are performing</a:t>
          </a:r>
        </a:p>
      </dsp:txBody>
      <dsp:txXfrm>
        <a:off x="719377" y="262176"/>
        <a:ext cx="3528493" cy="4561889"/>
      </dsp:txXfrm>
    </dsp:sp>
    <dsp:sp modelId="{D16B7485-C961-4A50-AC9F-1FB1ADE24664}">
      <dsp:nvSpPr>
        <dsp:cNvPr id="0" name=""/>
        <dsp:cNvSpPr/>
      </dsp:nvSpPr>
      <dsp:spPr>
        <a:xfrm>
          <a:off x="5592104" y="2313"/>
          <a:ext cx="2185576" cy="1313990"/>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US" sz="2900" b="1" kern="1200" dirty="0"/>
            <a:t>Internal Organization</a:t>
          </a:r>
        </a:p>
      </dsp:txBody>
      <dsp:txXfrm>
        <a:off x="5630589" y="40798"/>
        <a:ext cx="2108606" cy="1237020"/>
      </dsp:txXfrm>
    </dsp:sp>
    <dsp:sp modelId="{AE5CDC32-668A-43D1-9D53-C6ACC58019FC}">
      <dsp:nvSpPr>
        <dsp:cNvPr id="0" name=""/>
        <dsp:cNvSpPr/>
      </dsp:nvSpPr>
      <dsp:spPr>
        <a:xfrm>
          <a:off x="5810662" y="1316303"/>
          <a:ext cx="218557" cy="716607"/>
        </a:xfrm>
        <a:custGeom>
          <a:avLst/>
          <a:gdLst/>
          <a:ahLst/>
          <a:cxnLst/>
          <a:rect l="0" t="0" r="0" b="0"/>
          <a:pathLst>
            <a:path>
              <a:moveTo>
                <a:pt x="0" y="0"/>
              </a:moveTo>
              <a:lnTo>
                <a:pt x="0" y="716607"/>
              </a:lnTo>
              <a:lnTo>
                <a:pt x="218557" y="716607"/>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7BC64F-B64C-4C8B-B835-9C1F0873AAE6}">
      <dsp:nvSpPr>
        <dsp:cNvPr id="0" name=""/>
        <dsp:cNvSpPr/>
      </dsp:nvSpPr>
      <dsp:spPr>
        <a:xfrm>
          <a:off x="6029220" y="1555172"/>
          <a:ext cx="1528762" cy="95547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t>Employees</a:t>
          </a:r>
        </a:p>
      </dsp:txBody>
      <dsp:txXfrm>
        <a:off x="6057205" y="1583157"/>
        <a:ext cx="1472792" cy="899506"/>
      </dsp:txXfrm>
    </dsp:sp>
    <dsp:sp modelId="{EC74FCCE-45D4-41EE-941D-B6D9169BE3EE}">
      <dsp:nvSpPr>
        <dsp:cNvPr id="0" name=""/>
        <dsp:cNvSpPr/>
      </dsp:nvSpPr>
      <dsp:spPr>
        <a:xfrm>
          <a:off x="5810662" y="1316303"/>
          <a:ext cx="218557" cy="1910953"/>
        </a:xfrm>
        <a:custGeom>
          <a:avLst/>
          <a:gdLst/>
          <a:ahLst/>
          <a:cxnLst/>
          <a:rect l="0" t="0" r="0" b="0"/>
          <a:pathLst>
            <a:path>
              <a:moveTo>
                <a:pt x="0" y="0"/>
              </a:moveTo>
              <a:lnTo>
                <a:pt x="0" y="1910953"/>
              </a:lnTo>
              <a:lnTo>
                <a:pt x="218557" y="191095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FD4B66-A8C8-48C6-A905-E86396C373C8}">
      <dsp:nvSpPr>
        <dsp:cNvPr id="0" name=""/>
        <dsp:cNvSpPr/>
      </dsp:nvSpPr>
      <dsp:spPr>
        <a:xfrm>
          <a:off x="6029220" y="2749518"/>
          <a:ext cx="1528762" cy="95547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903533"/>
              <a:satOff val="33333"/>
              <a:lumOff val="-49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err="1"/>
            <a:t>Interfirm</a:t>
          </a:r>
          <a:endParaRPr lang="en-US" sz="2100" kern="1200" dirty="0"/>
        </a:p>
        <a:p>
          <a:pPr marL="0" lvl="0" indent="0" algn="ctr" defTabSz="933450">
            <a:lnSpc>
              <a:spcPct val="90000"/>
            </a:lnSpc>
            <a:spcBef>
              <a:spcPct val="0"/>
            </a:spcBef>
            <a:spcAft>
              <a:spcPct val="35000"/>
            </a:spcAft>
            <a:buNone/>
          </a:pPr>
          <a:r>
            <a:rPr lang="en-US" sz="2100" kern="1200" dirty="0"/>
            <a:t>Cooperation</a:t>
          </a:r>
        </a:p>
      </dsp:txBody>
      <dsp:txXfrm>
        <a:off x="6057205" y="2777503"/>
        <a:ext cx="1472792" cy="899506"/>
      </dsp:txXfrm>
    </dsp:sp>
    <dsp:sp modelId="{31D757B8-AF8A-4C07-9B1F-14AE96C0D908}">
      <dsp:nvSpPr>
        <dsp:cNvPr id="0" name=""/>
        <dsp:cNvSpPr/>
      </dsp:nvSpPr>
      <dsp:spPr>
        <a:xfrm>
          <a:off x="5810662" y="1316303"/>
          <a:ext cx="218557" cy="3105298"/>
        </a:xfrm>
        <a:custGeom>
          <a:avLst/>
          <a:gdLst/>
          <a:ahLst/>
          <a:cxnLst/>
          <a:rect l="0" t="0" r="0" b="0"/>
          <a:pathLst>
            <a:path>
              <a:moveTo>
                <a:pt x="0" y="0"/>
              </a:moveTo>
              <a:lnTo>
                <a:pt x="0" y="3105298"/>
              </a:lnTo>
              <a:lnTo>
                <a:pt x="218557" y="3105298"/>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9044AD-77E9-4062-98AD-CBE9890E8A51}">
      <dsp:nvSpPr>
        <dsp:cNvPr id="0" name=""/>
        <dsp:cNvSpPr/>
      </dsp:nvSpPr>
      <dsp:spPr>
        <a:xfrm>
          <a:off x="6029220" y="3943864"/>
          <a:ext cx="1528762" cy="95547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1807066"/>
              <a:satOff val="66667"/>
              <a:lumOff val="-9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t>Culture</a:t>
          </a:r>
        </a:p>
      </dsp:txBody>
      <dsp:txXfrm>
        <a:off x="6057205" y="3971849"/>
        <a:ext cx="1472792" cy="899506"/>
      </dsp:txXfrm>
    </dsp:sp>
    <dsp:sp modelId="{1C9D2013-F4BB-4AD9-8437-829C24A21513}">
      <dsp:nvSpPr>
        <dsp:cNvPr id="0" name=""/>
        <dsp:cNvSpPr/>
      </dsp:nvSpPr>
      <dsp:spPr>
        <a:xfrm>
          <a:off x="5810662" y="1316303"/>
          <a:ext cx="218557" cy="4299644"/>
        </a:xfrm>
        <a:custGeom>
          <a:avLst/>
          <a:gdLst/>
          <a:ahLst/>
          <a:cxnLst/>
          <a:rect l="0" t="0" r="0" b="0"/>
          <a:pathLst>
            <a:path>
              <a:moveTo>
                <a:pt x="0" y="0"/>
              </a:moveTo>
              <a:lnTo>
                <a:pt x="0" y="4299644"/>
              </a:lnTo>
              <a:lnTo>
                <a:pt x="218557" y="4299644"/>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51338B-5B06-47FA-8EEC-116A349CCC07}">
      <dsp:nvSpPr>
        <dsp:cNvPr id="0" name=""/>
        <dsp:cNvSpPr/>
      </dsp:nvSpPr>
      <dsp:spPr>
        <a:xfrm>
          <a:off x="6029220" y="5138210"/>
          <a:ext cx="1528762" cy="95547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t>Organization</a:t>
          </a:r>
        </a:p>
        <a:p>
          <a:pPr marL="0" lvl="0" indent="0" algn="ctr" defTabSz="933450">
            <a:lnSpc>
              <a:spcPct val="90000"/>
            </a:lnSpc>
            <a:spcBef>
              <a:spcPct val="0"/>
            </a:spcBef>
            <a:spcAft>
              <a:spcPct val="35000"/>
            </a:spcAft>
            <a:buNone/>
          </a:pPr>
          <a:r>
            <a:rPr lang="en-US" sz="2100" kern="1200" dirty="0"/>
            <a:t>Structure</a:t>
          </a:r>
        </a:p>
      </dsp:txBody>
      <dsp:txXfrm>
        <a:off x="6057205" y="5166195"/>
        <a:ext cx="1472792" cy="8995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DD110-321D-4878-96F2-79E7F9677E54}">
      <dsp:nvSpPr>
        <dsp:cNvPr id="0" name=""/>
        <dsp:cNvSpPr/>
      </dsp:nvSpPr>
      <dsp:spPr>
        <a:xfrm>
          <a:off x="2743200" y="0"/>
          <a:ext cx="2743199" cy="1508654"/>
        </a:xfrm>
        <a:prstGeom prst="trapezoid">
          <a:avLst>
            <a:gd name="adj" fmla="val 90915"/>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r>
            <a:rPr lang="en-US" sz="4900" b="1" kern="1200" dirty="0"/>
            <a:t>Top Leaders</a:t>
          </a:r>
        </a:p>
      </dsp:txBody>
      <dsp:txXfrm>
        <a:off x="2743200" y="0"/>
        <a:ext cx="2743199" cy="1508654"/>
      </dsp:txXfrm>
    </dsp:sp>
    <dsp:sp modelId="{12694ECD-AE37-4D35-ACF6-AE28EF06B136}">
      <dsp:nvSpPr>
        <dsp:cNvPr id="0" name=""/>
        <dsp:cNvSpPr/>
      </dsp:nvSpPr>
      <dsp:spPr>
        <a:xfrm>
          <a:off x="1371600" y="1508654"/>
          <a:ext cx="5486399" cy="1508654"/>
        </a:xfrm>
        <a:prstGeom prst="trapezoid">
          <a:avLst>
            <a:gd name="adj" fmla="val 90915"/>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r>
            <a:rPr lang="en-US" sz="4900" b="1" kern="1200" dirty="0"/>
            <a:t>Managers</a:t>
          </a:r>
        </a:p>
      </dsp:txBody>
      <dsp:txXfrm>
        <a:off x="2331720" y="1508654"/>
        <a:ext cx="3566160" cy="1508654"/>
      </dsp:txXfrm>
    </dsp:sp>
    <dsp:sp modelId="{0154E185-9E51-4079-9EEC-381089C9C143}">
      <dsp:nvSpPr>
        <dsp:cNvPr id="0" name=""/>
        <dsp:cNvSpPr/>
      </dsp:nvSpPr>
      <dsp:spPr>
        <a:xfrm>
          <a:off x="0" y="3017308"/>
          <a:ext cx="8229600" cy="1508654"/>
        </a:xfrm>
        <a:prstGeom prst="trapezoid">
          <a:avLst>
            <a:gd name="adj" fmla="val 90915"/>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r>
            <a:rPr lang="en-US" sz="4900" b="1" kern="1200" dirty="0"/>
            <a:t>Employees</a:t>
          </a:r>
        </a:p>
      </dsp:txBody>
      <dsp:txXfrm>
        <a:off x="1440179" y="3017308"/>
        <a:ext cx="5349240" cy="15086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A9D59-867F-4343-ABEE-951AE55041C5}">
      <dsp:nvSpPr>
        <dsp:cNvPr id="0" name=""/>
        <dsp:cNvSpPr/>
      </dsp:nvSpPr>
      <dsp:spPr>
        <a:xfrm rot="16200000">
          <a:off x="-1971245" y="1973358"/>
          <a:ext cx="6019800" cy="2073082"/>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0" tIns="0" rIns="159771" bIns="0" numCol="1" spcCol="1270" anchor="ctr" anchorCtr="0">
          <a:noAutofit/>
        </a:bodyPr>
        <a:lstStyle/>
        <a:p>
          <a:pPr marL="0" lvl="0" indent="0" algn="ctr" defTabSz="1111250">
            <a:lnSpc>
              <a:spcPct val="90000"/>
            </a:lnSpc>
            <a:spcBef>
              <a:spcPct val="0"/>
            </a:spcBef>
            <a:spcAft>
              <a:spcPct val="35000"/>
            </a:spcAft>
            <a:buNone/>
          </a:pPr>
          <a:r>
            <a:rPr lang="en-US" sz="2500" kern="1200" dirty="0"/>
            <a:t>Taylor</a:t>
          </a:r>
        </a:p>
        <a:p>
          <a:pPr marL="0" lvl="0" indent="0" algn="ctr" defTabSz="1111250">
            <a:lnSpc>
              <a:spcPct val="90000"/>
            </a:lnSpc>
            <a:spcBef>
              <a:spcPct val="0"/>
            </a:spcBef>
            <a:spcAft>
              <a:spcPct val="35000"/>
            </a:spcAft>
            <a:buNone/>
          </a:pPr>
          <a:r>
            <a:rPr lang="en-US" sz="2500" u="sng" kern="1200" dirty="0"/>
            <a:t>Scientific</a:t>
          </a:r>
        </a:p>
        <a:p>
          <a:pPr marL="0" lvl="0" indent="0" algn="ctr" defTabSz="1111250">
            <a:lnSpc>
              <a:spcPct val="90000"/>
            </a:lnSpc>
            <a:spcBef>
              <a:spcPct val="0"/>
            </a:spcBef>
            <a:spcAft>
              <a:spcPct val="35000"/>
            </a:spcAft>
            <a:buNone/>
          </a:pPr>
          <a:r>
            <a:rPr lang="en-US" sz="2500" u="sng" kern="1200" dirty="0"/>
            <a:t>Management</a:t>
          </a:r>
        </a:p>
        <a:p>
          <a:pPr marL="0" lvl="0" indent="0" algn="ctr" defTabSz="1111250">
            <a:lnSpc>
              <a:spcPct val="90000"/>
            </a:lnSpc>
            <a:spcBef>
              <a:spcPct val="0"/>
            </a:spcBef>
            <a:spcAft>
              <a:spcPct val="35000"/>
            </a:spcAft>
            <a:buNone/>
          </a:pPr>
          <a:r>
            <a:rPr lang="en-US" sz="2500" kern="1200" dirty="0"/>
            <a:t>Design work to make workers as productive as possible</a:t>
          </a:r>
        </a:p>
      </dsp:txBody>
      <dsp:txXfrm rot="5400000">
        <a:off x="2114" y="1203959"/>
        <a:ext cx="2073082" cy="3611880"/>
      </dsp:txXfrm>
    </dsp:sp>
    <dsp:sp modelId="{FF314D3D-A217-42CE-AB08-3F57E83856C2}">
      <dsp:nvSpPr>
        <dsp:cNvPr id="0" name=""/>
        <dsp:cNvSpPr/>
      </dsp:nvSpPr>
      <dsp:spPr>
        <a:xfrm rot="16200000">
          <a:off x="257318" y="1973358"/>
          <a:ext cx="6019800" cy="2073082"/>
        </a:xfrm>
        <a:prstGeom prst="flowChartManualOperation">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0" tIns="0" rIns="159771" bIns="0" numCol="1" spcCol="1270" anchor="ctr" anchorCtr="0">
          <a:noAutofit/>
        </a:bodyPr>
        <a:lstStyle/>
        <a:p>
          <a:pPr marL="0" lvl="0" indent="0" algn="ctr" defTabSz="1111250">
            <a:lnSpc>
              <a:spcPct val="90000"/>
            </a:lnSpc>
            <a:spcBef>
              <a:spcPct val="0"/>
            </a:spcBef>
            <a:spcAft>
              <a:spcPct val="35000"/>
            </a:spcAft>
            <a:buNone/>
          </a:pPr>
          <a:r>
            <a:rPr lang="en-US" sz="2500" kern="1200" dirty="0"/>
            <a:t>Maslow</a:t>
          </a:r>
        </a:p>
        <a:p>
          <a:pPr marL="0" lvl="0" indent="0" algn="ctr" defTabSz="1111250">
            <a:lnSpc>
              <a:spcPct val="90000"/>
            </a:lnSpc>
            <a:spcBef>
              <a:spcPct val="0"/>
            </a:spcBef>
            <a:spcAft>
              <a:spcPct val="35000"/>
            </a:spcAft>
            <a:buNone/>
          </a:pPr>
          <a:r>
            <a:rPr lang="en-US" sz="2500" u="sng" kern="1200" dirty="0"/>
            <a:t>Hierarchy</a:t>
          </a:r>
        </a:p>
        <a:p>
          <a:pPr marL="0" lvl="0" indent="0" algn="ctr" defTabSz="1111250">
            <a:lnSpc>
              <a:spcPct val="90000"/>
            </a:lnSpc>
            <a:spcBef>
              <a:spcPct val="0"/>
            </a:spcBef>
            <a:spcAft>
              <a:spcPct val="35000"/>
            </a:spcAft>
            <a:buNone/>
          </a:pPr>
          <a:r>
            <a:rPr lang="en-US" sz="2500" u="sng" kern="1200" dirty="0"/>
            <a:t>Of Needs</a:t>
          </a:r>
        </a:p>
        <a:p>
          <a:pPr marL="0" lvl="0" indent="0" algn="ctr" defTabSz="1111250">
            <a:lnSpc>
              <a:spcPct val="90000"/>
            </a:lnSpc>
            <a:spcBef>
              <a:spcPct val="0"/>
            </a:spcBef>
            <a:spcAft>
              <a:spcPct val="35000"/>
            </a:spcAft>
            <a:buNone/>
          </a:pPr>
          <a:r>
            <a:rPr lang="en-US" sz="2500" kern="1200" dirty="0"/>
            <a:t>Self-esteem &amp; </a:t>
          </a:r>
        </a:p>
        <a:p>
          <a:pPr marL="0" lvl="0" indent="0" algn="ctr" defTabSz="1111250">
            <a:lnSpc>
              <a:spcPct val="90000"/>
            </a:lnSpc>
            <a:spcBef>
              <a:spcPct val="0"/>
            </a:spcBef>
            <a:spcAft>
              <a:spcPct val="35000"/>
            </a:spcAft>
            <a:buNone/>
          </a:pPr>
          <a:r>
            <a:rPr lang="en-US" sz="2500" kern="1200" dirty="0"/>
            <a:t>Self-actualization</a:t>
          </a:r>
        </a:p>
      </dsp:txBody>
      <dsp:txXfrm rot="5400000">
        <a:off x="2230677" y="1203959"/>
        <a:ext cx="2073082" cy="3611880"/>
      </dsp:txXfrm>
    </dsp:sp>
    <dsp:sp modelId="{E46AEEEC-69EF-463C-8EDE-B930A842CDCC}">
      <dsp:nvSpPr>
        <dsp:cNvPr id="0" name=""/>
        <dsp:cNvSpPr/>
      </dsp:nvSpPr>
      <dsp:spPr>
        <a:xfrm rot="16200000">
          <a:off x="2485881" y="1973358"/>
          <a:ext cx="6019800" cy="2073082"/>
        </a:xfrm>
        <a:prstGeom prst="flowChartManualOperation">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0" tIns="0" rIns="159771" bIns="0" numCol="1" spcCol="1270" anchor="ctr" anchorCtr="0">
          <a:noAutofit/>
        </a:bodyPr>
        <a:lstStyle/>
        <a:p>
          <a:pPr marL="0" lvl="0" indent="0" algn="ctr" defTabSz="1111250">
            <a:lnSpc>
              <a:spcPct val="90000"/>
            </a:lnSpc>
            <a:spcBef>
              <a:spcPct val="0"/>
            </a:spcBef>
            <a:spcAft>
              <a:spcPct val="35000"/>
            </a:spcAft>
            <a:buNone/>
          </a:pPr>
          <a:r>
            <a:rPr lang="en-US" sz="2500" kern="1200" dirty="0" err="1"/>
            <a:t>MacGregor</a:t>
          </a:r>
          <a:endParaRPr lang="en-US" sz="2500" kern="1200" dirty="0"/>
        </a:p>
        <a:p>
          <a:pPr marL="0" lvl="0" indent="0" algn="ctr" defTabSz="1111250">
            <a:lnSpc>
              <a:spcPct val="90000"/>
            </a:lnSpc>
            <a:spcBef>
              <a:spcPct val="0"/>
            </a:spcBef>
            <a:spcAft>
              <a:spcPct val="35000"/>
            </a:spcAft>
            <a:buNone/>
          </a:pPr>
          <a:r>
            <a:rPr lang="en-US" sz="2500" u="sng" kern="1200" dirty="0"/>
            <a:t>Theory X</a:t>
          </a:r>
          <a:r>
            <a:rPr lang="en-US" sz="2500" kern="1200" dirty="0"/>
            <a:t> – people dislike work </a:t>
          </a:r>
          <a:r>
            <a:rPr lang="en-US" sz="2500" u="sng" kern="1200" dirty="0"/>
            <a:t>Theory Y</a:t>
          </a:r>
          <a:r>
            <a:rPr lang="en-US" sz="2500" kern="1200" dirty="0"/>
            <a:t> – people like to work</a:t>
          </a:r>
        </a:p>
      </dsp:txBody>
      <dsp:txXfrm rot="5400000">
        <a:off x="4459240" y="1203959"/>
        <a:ext cx="2073082" cy="3611880"/>
      </dsp:txXfrm>
    </dsp:sp>
    <dsp:sp modelId="{2622E709-0669-4255-B40C-37F4D70166D3}">
      <dsp:nvSpPr>
        <dsp:cNvPr id="0" name=""/>
        <dsp:cNvSpPr/>
      </dsp:nvSpPr>
      <dsp:spPr>
        <a:xfrm rot="16200000">
          <a:off x="4714445" y="1973358"/>
          <a:ext cx="6019800" cy="2073082"/>
        </a:xfrm>
        <a:prstGeom prst="flowChartManualOperation">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0" tIns="0" rIns="159771" bIns="0" numCol="1" spcCol="1270" anchor="ctr" anchorCtr="0">
          <a:noAutofit/>
        </a:bodyPr>
        <a:lstStyle/>
        <a:p>
          <a:pPr marL="0" lvl="0" indent="0" algn="ctr" defTabSz="1111250">
            <a:lnSpc>
              <a:spcPct val="90000"/>
            </a:lnSpc>
            <a:spcBef>
              <a:spcPct val="0"/>
            </a:spcBef>
            <a:spcAft>
              <a:spcPct val="35000"/>
            </a:spcAft>
            <a:buNone/>
          </a:pPr>
          <a:r>
            <a:rPr lang="en-US" sz="2500" kern="1200" dirty="0"/>
            <a:t>Deming</a:t>
          </a:r>
        </a:p>
        <a:p>
          <a:pPr marL="0" lvl="0" indent="0" algn="ctr" defTabSz="1111250">
            <a:lnSpc>
              <a:spcPct val="90000"/>
            </a:lnSpc>
            <a:spcBef>
              <a:spcPct val="0"/>
            </a:spcBef>
            <a:spcAft>
              <a:spcPct val="35000"/>
            </a:spcAft>
            <a:buNone/>
          </a:pPr>
          <a:r>
            <a:rPr lang="en-US" sz="2500" u="sng" kern="1200" dirty="0"/>
            <a:t>Total Quality Management</a:t>
          </a:r>
        </a:p>
        <a:p>
          <a:pPr marL="0" lvl="0" indent="0" algn="ctr" defTabSz="1111250">
            <a:lnSpc>
              <a:spcPct val="90000"/>
            </a:lnSpc>
            <a:spcBef>
              <a:spcPct val="0"/>
            </a:spcBef>
            <a:spcAft>
              <a:spcPct val="35000"/>
            </a:spcAft>
            <a:buNone/>
          </a:pPr>
          <a:r>
            <a:rPr lang="en-US" sz="2500" u="none" kern="1200" dirty="0"/>
            <a:t>Workers know the best on how to improve production</a:t>
          </a:r>
        </a:p>
      </dsp:txBody>
      <dsp:txXfrm rot="5400000">
        <a:off x="6687804" y="1203959"/>
        <a:ext cx="2073082" cy="36118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9B794-3314-4DBA-B925-B949E4C37219}">
      <dsp:nvSpPr>
        <dsp:cNvPr id="0" name=""/>
        <dsp:cNvSpPr/>
      </dsp:nvSpPr>
      <dsp:spPr>
        <a:xfrm rot="16200000">
          <a:off x="571500" y="-571500"/>
          <a:ext cx="3276600" cy="4419600"/>
        </a:xfrm>
        <a:prstGeom prst="round1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US" sz="3500" u="sng" kern="1200" dirty="0"/>
            <a:t>The Individual</a:t>
          </a:r>
        </a:p>
        <a:p>
          <a:pPr marL="0" lvl="0" indent="0" algn="ctr" defTabSz="1555750">
            <a:lnSpc>
              <a:spcPct val="90000"/>
            </a:lnSpc>
            <a:spcBef>
              <a:spcPct val="0"/>
            </a:spcBef>
            <a:spcAft>
              <a:spcPct val="35000"/>
            </a:spcAft>
            <a:buNone/>
          </a:pPr>
          <a:r>
            <a:rPr lang="en-US" sz="3500" kern="1200" dirty="0"/>
            <a:t>What motivates them</a:t>
          </a:r>
        </a:p>
      </dsp:txBody>
      <dsp:txXfrm rot="5400000">
        <a:off x="0" y="0"/>
        <a:ext cx="4419600" cy="2457450"/>
      </dsp:txXfrm>
    </dsp:sp>
    <dsp:sp modelId="{0BF4EFFC-52A6-4C3B-968B-E7A38F9492A1}">
      <dsp:nvSpPr>
        <dsp:cNvPr id="0" name=""/>
        <dsp:cNvSpPr/>
      </dsp:nvSpPr>
      <dsp:spPr>
        <a:xfrm>
          <a:off x="4419600" y="0"/>
          <a:ext cx="4419600" cy="3276600"/>
        </a:xfrm>
        <a:prstGeom prst="round1Rect">
          <a:avLst/>
        </a:prstGeom>
        <a:solidFill>
          <a:schemeClr val="accent3">
            <a:hueOff val="903533"/>
            <a:satOff val="33333"/>
            <a:lumOff val="-4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US" sz="3500" u="sng" kern="1200" dirty="0"/>
            <a:t>Hierarchy &amp; Relationships </a:t>
          </a:r>
          <a:r>
            <a:rPr lang="en-US" sz="3500" kern="1200" dirty="0"/>
            <a:t>between workers and superiors</a:t>
          </a:r>
        </a:p>
      </dsp:txBody>
      <dsp:txXfrm>
        <a:off x="4419600" y="0"/>
        <a:ext cx="4419600" cy="2457450"/>
      </dsp:txXfrm>
    </dsp:sp>
    <dsp:sp modelId="{530D6DB5-0B90-4BC5-8CD2-378F55A8BBAA}">
      <dsp:nvSpPr>
        <dsp:cNvPr id="0" name=""/>
        <dsp:cNvSpPr/>
      </dsp:nvSpPr>
      <dsp:spPr>
        <a:xfrm rot="10800000">
          <a:off x="0" y="3276600"/>
          <a:ext cx="4419600" cy="3276600"/>
        </a:xfrm>
        <a:prstGeom prst="round1Rect">
          <a:avLst/>
        </a:prstGeom>
        <a:solidFill>
          <a:schemeClr val="accent3">
            <a:hueOff val="1807066"/>
            <a:satOff val="66667"/>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US" sz="3500" u="sng" kern="1200" dirty="0"/>
            <a:t>Groups/Teams</a:t>
          </a:r>
        </a:p>
        <a:p>
          <a:pPr marL="0" lvl="0" indent="0" algn="ctr" defTabSz="1555750">
            <a:lnSpc>
              <a:spcPct val="90000"/>
            </a:lnSpc>
            <a:spcBef>
              <a:spcPct val="0"/>
            </a:spcBef>
            <a:spcAft>
              <a:spcPct val="35000"/>
            </a:spcAft>
            <a:buNone/>
          </a:pPr>
          <a:r>
            <a:rPr lang="en-US" sz="3500" kern="1200" dirty="0"/>
            <a:t>Small-group dynamics</a:t>
          </a:r>
        </a:p>
      </dsp:txBody>
      <dsp:txXfrm rot="10800000">
        <a:off x="0" y="4095750"/>
        <a:ext cx="4419600" cy="2457450"/>
      </dsp:txXfrm>
    </dsp:sp>
    <dsp:sp modelId="{B5DEB697-AC84-4BA3-B213-1DE9A9CC738E}">
      <dsp:nvSpPr>
        <dsp:cNvPr id="0" name=""/>
        <dsp:cNvSpPr/>
      </dsp:nvSpPr>
      <dsp:spPr>
        <a:xfrm rot="5400000">
          <a:off x="4991099" y="2705100"/>
          <a:ext cx="3276600" cy="4419600"/>
        </a:xfrm>
        <a:prstGeom prst="round1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US" sz="3500" u="sng" kern="1200" dirty="0"/>
            <a:t> Enterprise (Organization)</a:t>
          </a:r>
        </a:p>
        <a:p>
          <a:pPr marL="0" lvl="0" indent="0" algn="ctr" defTabSz="1555750">
            <a:lnSpc>
              <a:spcPct val="90000"/>
            </a:lnSpc>
            <a:spcBef>
              <a:spcPct val="0"/>
            </a:spcBef>
            <a:spcAft>
              <a:spcPct val="35000"/>
            </a:spcAft>
            <a:buNone/>
          </a:pPr>
          <a:r>
            <a:rPr lang="en-US" sz="3500" kern="1200" dirty="0"/>
            <a:t>See the big picture</a:t>
          </a:r>
        </a:p>
      </dsp:txBody>
      <dsp:txXfrm rot="-5400000">
        <a:off x="4419600" y="4095750"/>
        <a:ext cx="4419600" cy="2457450"/>
      </dsp:txXfrm>
    </dsp:sp>
    <dsp:sp modelId="{7C2B4073-7BB4-4679-8566-F140098E288D}">
      <dsp:nvSpPr>
        <dsp:cNvPr id="0" name=""/>
        <dsp:cNvSpPr/>
      </dsp:nvSpPr>
      <dsp:spPr>
        <a:xfrm>
          <a:off x="3093720" y="2457450"/>
          <a:ext cx="2651760" cy="1638300"/>
        </a:xfrm>
        <a:prstGeom prst="roundRect">
          <a:avLst/>
        </a:prstGeom>
        <a:solidFill>
          <a:schemeClr val="accent3">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Managing</a:t>
          </a:r>
        </a:p>
      </dsp:txBody>
      <dsp:txXfrm>
        <a:off x="3173695" y="2537425"/>
        <a:ext cx="2491810" cy="147835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1525C-CDC6-42FA-A3A6-7D3937ADB1EA}">
      <dsp:nvSpPr>
        <dsp:cNvPr id="0" name=""/>
        <dsp:cNvSpPr/>
      </dsp:nvSpPr>
      <dsp:spPr>
        <a:xfrm>
          <a:off x="0" y="444915"/>
          <a:ext cx="8839200" cy="110331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US" sz="4600" b="1" kern="1200" dirty="0"/>
            <a:t>Needs Theory (ERG)</a:t>
          </a:r>
        </a:p>
      </dsp:txBody>
      <dsp:txXfrm>
        <a:off x="53859" y="498774"/>
        <a:ext cx="8731482" cy="995592"/>
      </dsp:txXfrm>
    </dsp:sp>
    <dsp:sp modelId="{D858D7D7-D59F-4CCD-95EF-770D78B25B08}">
      <dsp:nvSpPr>
        <dsp:cNvPr id="0" name=""/>
        <dsp:cNvSpPr/>
      </dsp:nvSpPr>
      <dsp:spPr>
        <a:xfrm>
          <a:off x="0" y="1548225"/>
          <a:ext cx="8839200" cy="1856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645" tIns="58420" rIns="327152" bIns="58420" numCol="1" spcCol="1270" anchor="t" anchorCtr="0">
          <a:noAutofit/>
        </a:bodyPr>
        <a:lstStyle/>
        <a:p>
          <a:pPr marL="285750" lvl="1" indent="-285750" algn="l" defTabSz="1600200">
            <a:lnSpc>
              <a:spcPct val="90000"/>
            </a:lnSpc>
            <a:spcBef>
              <a:spcPct val="0"/>
            </a:spcBef>
            <a:spcAft>
              <a:spcPct val="20000"/>
            </a:spcAft>
            <a:buChar char="•"/>
          </a:pPr>
          <a:r>
            <a:rPr lang="en-US" sz="3600" kern="1200" dirty="0"/>
            <a:t>Existence needs (food, shelter)</a:t>
          </a:r>
        </a:p>
        <a:p>
          <a:pPr marL="285750" lvl="1" indent="-285750" algn="l" defTabSz="1600200">
            <a:lnSpc>
              <a:spcPct val="90000"/>
            </a:lnSpc>
            <a:spcBef>
              <a:spcPct val="0"/>
            </a:spcBef>
            <a:spcAft>
              <a:spcPct val="20000"/>
            </a:spcAft>
            <a:buChar char="•"/>
          </a:pPr>
          <a:r>
            <a:rPr lang="en-US" sz="3600" kern="1200" dirty="0"/>
            <a:t>Relatedness needs (connection to others)</a:t>
          </a:r>
        </a:p>
        <a:p>
          <a:pPr marL="285750" lvl="1" indent="-285750" algn="l" defTabSz="1600200">
            <a:lnSpc>
              <a:spcPct val="90000"/>
            </a:lnSpc>
            <a:spcBef>
              <a:spcPct val="0"/>
            </a:spcBef>
            <a:spcAft>
              <a:spcPct val="20000"/>
            </a:spcAft>
            <a:buChar char="•"/>
          </a:pPr>
          <a:r>
            <a:rPr lang="en-US" sz="3600" kern="1200" dirty="0"/>
            <a:t>Growth needs (develop &amp; use our talents)</a:t>
          </a:r>
        </a:p>
      </dsp:txBody>
      <dsp:txXfrm>
        <a:off x="0" y="1548225"/>
        <a:ext cx="8839200" cy="1856790"/>
      </dsp:txXfrm>
    </dsp:sp>
    <dsp:sp modelId="{70545D20-81FF-4A43-B30D-CD8AC37C2A43}">
      <dsp:nvSpPr>
        <dsp:cNvPr id="0" name=""/>
        <dsp:cNvSpPr/>
      </dsp:nvSpPr>
      <dsp:spPr>
        <a:xfrm>
          <a:off x="0" y="3405015"/>
          <a:ext cx="8839200" cy="1103310"/>
        </a:xfrm>
        <a:prstGeom prst="round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US" sz="4600" b="1" kern="1200" dirty="0"/>
            <a:t>Equity Theory</a:t>
          </a:r>
        </a:p>
      </dsp:txBody>
      <dsp:txXfrm>
        <a:off x="53859" y="3458874"/>
        <a:ext cx="8731482" cy="995592"/>
      </dsp:txXfrm>
    </dsp:sp>
    <dsp:sp modelId="{99D5BB3F-BC86-4C62-9BD9-4C986D18F6A0}">
      <dsp:nvSpPr>
        <dsp:cNvPr id="0" name=""/>
        <dsp:cNvSpPr/>
      </dsp:nvSpPr>
      <dsp:spPr>
        <a:xfrm>
          <a:off x="0" y="4508325"/>
          <a:ext cx="8839200" cy="761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645" tIns="58420" rIns="327152" bIns="58420" numCol="1" spcCol="1270" anchor="t" anchorCtr="0">
          <a:noAutofit/>
        </a:bodyPr>
        <a:lstStyle/>
        <a:p>
          <a:pPr marL="285750" lvl="1" indent="-285750" algn="l" defTabSz="1600200">
            <a:lnSpc>
              <a:spcPct val="90000"/>
            </a:lnSpc>
            <a:spcBef>
              <a:spcPct val="0"/>
            </a:spcBef>
            <a:spcAft>
              <a:spcPct val="20000"/>
            </a:spcAft>
            <a:buChar char="•"/>
          </a:pPr>
          <a:r>
            <a:rPr lang="en-US" sz="3600" kern="1200" dirty="0"/>
            <a:t>Perception that employer if fair/equitable</a:t>
          </a:r>
        </a:p>
      </dsp:txBody>
      <dsp:txXfrm>
        <a:off x="0" y="4508325"/>
        <a:ext cx="8839200" cy="76176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21AAC-1786-4782-96E3-B15A9284EEB4}">
      <dsp:nvSpPr>
        <dsp:cNvPr id="0" name=""/>
        <dsp:cNvSpPr/>
      </dsp:nvSpPr>
      <dsp:spPr>
        <a:xfrm>
          <a:off x="2788919" y="74294"/>
          <a:ext cx="3566160" cy="3566160"/>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a:t>Authority</a:t>
          </a:r>
        </a:p>
      </dsp:txBody>
      <dsp:txXfrm>
        <a:off x="3264407" y="698372"/>
        <a:ext cx="2615184" cy="1604772"/>
      </dsp:txXfrm>
    </dsp:sp>
    <dsp:sp modelId="{D3B6390B-45C5-4856-85F5-27BEB882A8F5}">
      <dsp:nvSpPr>
        <dsp:cNvPr id="0" name=""/>
        <dsp:cNvSpPr/>
      </dsp:nvSpPr>
      <dsp:spPr>
        <a:xfrm>
          <a:off x="4075709" y="2303145"/>
          <a:ext cx="3566160" cy="3566160"/>
        </a:xfrm>
        <a:prstGeom prst="ellipse">
          <a:avLst/>
        </a:prstGeom>
        <a:solidFill>
          <a:schemeClr val="accent3">
            <a:alpha val="50000"/>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a:t>Psychological Contract</a:t>
          </a:r>
        </a:p>
      </dsp:txBody>
      <dsp:txXfrm>
        <a:off x="5166360" y="3224403"/>
        <a:ext cx="2139696" cy="1961388"/>
      </dsp:txXfrm>
    </dsp:sp>
    <dsp:sp modelId="{A0BED73A-271B-4908-AFF8-A629F3160E74}">
      <dsp:nvSpPr>
        <dsp:cNvPr id="0" name=""/>
        <dsp:cNvSpPr/>
      </dsp:nvSpPr>
      <dsp:spPr>
        <a:xfrm>
          <a:off x="1502130" y="2303145"/>
          <a:ext cx="3566160" cy="3566160"/>
        </a:xfrm>
        <a:prstGeom prst="ellipse">
          <a:avLst/>
        </a:prstGeom>
        <a:solidFill>
          <a:schemeClr val="accent3">
            <a:alpha val="50000"/>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a:t>Gender</a:t>
          </a:r>
        </a:p>
      </dsp:txBody>
      <dsp:txXfrm>
        <a:off x="1837943" y="3224403"/>
        <a:ext cx="2139696" cy="196138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C1474F-91EC-4A30-8BF9-91AC988357F6}">
      <dsp:nvSpPr>
        <dsp:cNvPr id="0" name=""/>
        <dsp:cNvSpPr/>
      </dsp:nvSpPr>
      <dsp:spPr>
        <a:xfrm>
          <a:off x="2286000" y="0"/>
          <a:ext cx="4572000" cy="2781300"/>
        </a:xfrm>
        <a:prstGeom prst="trapezoid">
          <a:avLst>
            <a:gd name="adj" fmla="val 82192"/>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kern="1200" dirty="0"/>
            <a:t>People tend to listen to a</a:t>
          </a:r>
          <a:r>
            <a:rPr lang="en-US" sz="4200" b="0" kern="1200" dirty="0"/>
            <a:t>uthority</a:t>
          </a:r>
          <a:r>
            <a:rPr lang="en-US" sz="4200" kern="1200" dirty="0"/>
            <a:t> out of respect, fear, belief in their expertise</a:t>
          </a:r>
        </a:p>
      </dsp:txBody>
      <dsp:txXfrm>
        <a:off x="2286000" y="0"/>
        <a:ext cx="4572000" cy="2781300"/>
      </dsp:txXfrm>
    </dsp:sp>
    <dsp:sp modelId="{28250AAA-C937-4ACA-955F-2F79AAB65DFB}">
      <dsp:nvSpPr>
        <dsp:cNvPr id="0" name=""/>
        <dsp:cNvSpPr/>
      </dsp:nvSpPr>
      <dsp:spPr>
        <a:xfrm>
          <a:off x="0" y="2781300"/>
          <a:ext cx="9144000" cy="2781300"/>
        </a:xfrm>
        <a:prstGeom prst="trapezoid">
          <a:avLst>
            <a:gd name="adj" fmla="val 82192"/>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kern="1200" dirty="0"/>
            <a:t>Managers have to find ways to get people to question authority</a:t>
          </a:r>
        </a:p>
      </dsp:txBody>
      <dsp:txXfrm>
        <a:off x="1600199" y="2781300"/>
        <a:ext cx="5943600" cy="27813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3D7DF-413A-4309-857E-F5E4B5F61036}">
      <dsp:nvSpPr>
        <dsp:cNvPr id="0" name=""/>
        <dsp:cNvSpPr/>
      </dsp:nvSpPr>
      <dsp:spPr>
        <a:xfrm>
          <a:off x="0" y="0"/>
          <a:ext cx="8229600" cy="215469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See communication in terms of independence</a:t>
          </a:r>
        </a:p>
        <a:p>
          <a:pPr marL="0" lvl="0" indent="0" algn="l" defTabSz="1377950">
            <a:lnSpc>
              <a:spcPct val="90000"/>
            </a:lnSpc>
            <a:spcBef>
              <a:spcPct val="0"/>
            </a:spcBef>
            <a:spcAft>
              <a:spcPct val="35000"/>
            </a:spcAft>
            <a:buNone/>
          </a:pPr>
          <a:r>
            <a:rPr lang="en-US" sz="3100" kern="1200" dirty="0"/>
            <a:t>Lead with positional power and status</a:t>
          </a:r>
        </a:p>
      </dsp:txBody>
      <dsp:txXfrm>
        <a:off x="1861389" y="0"/>
        <a:ext cx="6368210" cy="2154694"/>
      </dsp:txXfrm>
    </dsp:sp>
    <dsp:sp modelId="{BB55D9CE-7C1D-442B-B28B-1A397FAB9552}">
      <dsp:nvSpPr>
        <dsp:cNvPr id="0" name=""/>
        <dsp:cNvSpPr/>
      </dsp:nvSpPr>
      <dsp:spPr>
        <a:xfrm>
          <a:off x="215469" y="215469"/>
          <a:ext cx="1645920" cy="1723755"/>
        </a:xfrm>
        <a:prstGeom prst="roundRect">
          <a:avLst>
            <a:gd name="adj" fmla="val 10000"/>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57C800-48A6-40FE-8742-70EA337D8A0B}">
      <dsp:nvSpPr>
        <dsp:cNvPr id="0" name=""/>
        <dsp:cNvSpPr/>
      </dsp:nvSpPr>
      <dsp:spPr>
        <a:xfrm>
          <a:off x="0" y="2370163"/>
          <a:ext cx="8229600" cy="2154694"/>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See communication in terms of intimacy</a:t>
          </a:r>
        </a:p>
        <a:p>
          <a:pPr marL="0" lvl="0" indent="0" algn="l" defTabSz="1377950">
            <a:lnSpc>
              <a:spcPct val="90000"/>
            </a:lnSpc>
            <a:spcBef>
              <a:spcPct val="0"/>
            </a:spcBef>
            <a:spcAft>
              <a:spcPct val="35000"/>
            </a:spcAft>
            <a:buNone/>
          </a:pPr>
          <a:r>
            <a:rPr lang="en-US" sz="3100" kern="1200" dirty="0"/>
            <a:t>Lead with charisma and personal power</a:t>
          </a:r>
        </a:p>
      </dsp:txBody>
      <dsp:txXfrm>
        <a:off x="1861389" y="2370163"/>
        <a:ext cx="6368210" cy="2154694"/>
      </dsp:txXfrm>
    </dsp:sp>
    <dsp:sp modelId="{D39356EF-C289-4796-89E3-0F2406D31F1D}">
      <dsp:nvSpPr>
        <dsp:cNvPr id="0" name=""/>
        <dsp:cNvSpPr/>
      </dsp:nvSpPr>
      <dsp:spPr>
        <a:xfrm>
          <a:off x="215469" y="2585633"/>
          <a:ext cx="1645920" cy="1723755"/>
        </a:xfrm>
        <a:prstGeom prst="roundRect">
          <a:avLst>
            <a:gd name="adj" fmla="val 10000"/>
          </a:avLst>
        </a:prstGeom>
        <a:solidFill>
          <a:schemeClr val="accent3">
            <a:tint val="50000"/>
            <a:hueOff val="2074236"/>
            <a:satOff val="100000"/>
            <a:lumOff val="19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3912E5-1F58-4543-8BEA-7C0D4C463A67}">
      <dsp:nvSpPr>
        <dsp:cNvPr id="0" name=""/>
        <dsp:cNvSpPr/>
      </dsp:nvSpPr>
      <dsp:spPr>
        <a:xfrm>
          <a:off x="45407" y="1071"/>
          <a:ext cx="2141785" cy="128507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forming</a:t>
          </a:r>
        </a:p>
      </dsp:txBody>
      <dsp:txXfrm>
        <a:off x="83045" y="38709"/>
        <a:ext cx="2066509" cy="1209795"/>
      </dsp:txXfrm>
    </dsp:sp>
    <dsp:sp modelId="{B0A11D06-C9D2-4633-9D35-DF7DAE630FDA}">
      <dsp:nvSpPr>
        <dsp:cNvPr id="0" name=""/>
        <dsp:cNvSpPr/>
      </dsp:nvSpPr>
      <dsp:spPr>
        <a:xfrm>
          <a:off x="2375670" y="378025"/>
          <a:ext cx="454058" cy="53116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2375670" y="484257"/>
        <a:ext cx="317841" cy="318698"/>
      </dsp:txXfrm>
    </dsp:sp>
    <dsp:sp modelId="{61C62720-C178-4762-9C94-3CE00EC79A2C}">
      <dsp:nvSpPr>
        <dsp:cNvPr id="0" name=""/>
        <dsp:cNvSpPr/>
      </dsp:nvSpPr>
      <dsp:spPr>
        <a:xfrm>
          <a:off x="3043907" y="1071"/>
          <a:ext cx="2141785" cy="1285071"/>
        </a:xfrm>
        <a:prstGeom prst="roundRect">
          <a:avLst>
            <a:gd name="adj" fmla="val 10000"/>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storming</a:t>
          </a:r>
        </a:p>
      </dsp:txBody>
      <dsp:txXfrm>
        <a:off x="3081545" y="38709"/>
        <a:ext cx="2066509" cy="1209795"/>
      </dsp:txXfrm>
    </dsp:sp>
    <dsp:sp modelId="{7CB969B3-BBD4-4ABA-95CD-45532E8752DD}">
      <dsp:nvSpPr>
        <dsp:cNvPr id="0" name=""/>
        <dsp:cNvSpPr/>
      </dsp:nvSpPr>
      <dsp:spPr>
        <a:xfrm>
          <a:off x="5374169" y="378025"/>
          <a:ext cx="454058" cy="531162"/>
        </a:xfrm>
        <a:prstGeom prst="rightArrow">
          <a:avLst>
            <a:gd name="adj1" fmla="val 60000"/>
            <a:gd name="adj2" fmla="val 50000"/>
          </a:avLst>
        </a:prstGeom>
        <a:solidFill>
          <a:schemeClr val="accent3">
            <a:hueOff val="903533"/>
            <a:satOff val="33333"/>
            <a:lumOff val="-490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5374169" y="484257"/>
        <a:ext cx="317841" cy="318698"/>
      </dsp:txXfrm>
    </dsp:sp>
    <dsp:sp modelId="{72E71203-F389-43BE-9261-5379BA49FC2C}">
      <dsp:nvSpPr>
        <dsp:cNvPr id="0" name=""/>
        <dsp:cNvSpPr/>
      </dsp:nvSpPr>
      <dsp:spPr>
        <a:xfrm>
          <a:off x="6042406" y="1071"/>
          <a:ext cx="2141785" cy="1285071"/>
        </a:xfrm>
        <a:prstGeom prst="roundRect">
          <a:avLst>
            <a:gd name="adj" fmla="val 10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err="1"/>
            <a:t>norming</a:t>
          </a:r>
          <a:endParaRPr lang="en-US" sz="3100" kern="1200" dirty="0"/>
        </a:p>
      </dsp:txBody>
      <dsp:txXfrm>
        <a:off x="6080044" y="38709"/>
        <a:ext cx="2066509" cy="1209795"/>
      </dsp:txXfrm>
    </dsp:sp>
    <dsp:sp modelId="{64BA5693-7098-4F9A-9117-B4A3C85BB819}">
      <dsp:nvSpPr>
        <dsp:cNvPr id="0" name=""/>
        <dsp:cNvSpPr/>
      </dsp:nvSpPr>
      <dsp:spPr>
        <a:xfrm rot="5400000">
          <a:off x="6886270" y="1436067"/>
          <a:ext cx="454058" cy="531162"/>
        </a:xfrm>
        <a:prstGeom prst="rightArrow">
          <a:avLst>
            <a:gd name="adj1" fmla="val 60000"/>
            <a:gd name="adj2" fmla="val 50000"/>
          </a:avLst>
        </a:prstGeom>
        <a:solidFill>
          <a:schemeClr val="accent3">
            <a:hueOff val="1807066"/>
            <a:satOff val="66667"/>
            <a:lumOff val="-98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6953951" y="1474619"/>
        <a:ext cx="318698" cy="317841"/>
      </dsp:txXfrm>
    </dsp:sp>
    <dsp:sp modelId="{87AE3EC4-6F19-4FF0-BDA8-E2C3F7D0E925}">
      <dsp:nvSpPr>
        <dsp:cNvPr id="0" name=""/>
        <dsp:cNvSpPr/>
      </dsp:nvSpPr>
      <dsp:spPr>
        <a:xfrm>
          <a:off x="6042406" y="2142857"/>
          <a:ext cx="2141785" cy="1285071"/>
        </a:xfrm>
        <a:prstGeom prst="roundRect">
          <a:avLst>
            <a:gd name="adj" fmla="val 10000"/>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performing</a:t>
          </a:r>
        </a:p>
      </dsp:txBody>
      <dsp:txXfrm>
        <a:off x="6080044" y="2180495"/>
        <a:ext cx="2066509" cy="1209795"/>
      </dsp:txXfrm>
    </dsp:sp>
    <dsp:sp modelId="{842CB6D3-DFDE-4043-B827-DFDC3CB30067}">
      <dsp:nvSpPr>
        <dsp:cNvPr id="0" name=""/>
        <dsp:cNvSpPr/>
      </dsp:nvSpPr>
      <dsp:spPr>
        <a:xfrm rot="10800000">
          <a:off x="5399871" y="2519811"/>
          <a:ext cx="454058" cy="531162"/>
        </a:xfrm>
        <a:prstGeom prst="rightArrow">
          <a:avLst>
            <a:gd name="adj1" fmla="val 60000"/>
            <a:gd name="adj2" fmla="val 50000"/>
          </a:avLst>
        </a:prstGeom>
        <a:solidFill>
          <a:schemeClr val="accent3">
            <a:hueOff val="2710599"/>
            <a:satOff val="100000"/>
            <a:lumOff val="-1470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10800000">
        <a:off x="5536088" y="2626043"/>
        <a:ext cx="317841" cy="318698"/>
      </dsp:txXfrm>
    </dsp:sp>
    <dsp:sp modelId="{738D29EF-399C-40A9-AB07-EA557C28C5BF}">
      <dsp:nvSpPr>
        <dsp:cNvPr id="0" name=""/>
        <dsp:cNvSpPr/>
      </dsp:nvSpPr>
      <dsp:spPr>
        <a:xfrm>
          <a:off x="3043907" y="2142857"/>
          <a:ext cx="2141785" cy="1285071"/>
        </a:xfrm>
        <a:prstGeom prst="roundRect">
          <a:avLst>
            <a:gd name="adj" fmla="val 1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adjourning</a:t>
          </a:r>
        </a:p>
      </dsp:txBody>
      <dsp:txXfrm>
        <a:off x="3081545" y="2180495"/>
        <a:ext cx="2066509" cy="120979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DD7B9-2675-4AA6-B4BC-8FFEC1203675}">
      <dsp:nvSpPr>
        <dsp:cNvPr id="0" name=""/>
        <dsp:cNvSpPr/>
      </dsp:nvSpPr>
      <dsp:spPr>
        <a:xfrm>
          <a:off x="0" y="757237"/>
          <a:ext cx="2762250" cy="165734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Change</a:t>
          </a:r>
        </a:p>
      </dsp:txBody>
      <dsp:txXfrm>
        <a:off x="0" y="757237"/>
        <a:ext cx="2762250" cy="1657349"/>
      </dsp:txXfrm>
    </dsp:sp>
    <dsp:sp modelId="{C4F375F2-F631-483A-9364-F08E320D6299}">
      <dsp:nvSpPr>
        <dsp:cNvPr id="0" name=""/>
        <dsp:cNvSpPr/>
      </dsp:nvSpPr>
      <dsp:spPr>
        <a:xfrm>
          <a:off x="3038474" y="757237"/>
          <a:ext cx="2762250" cy="1657349"/>
        </a:xfrm>
        <a:prstGeom prst="rect">
          <a:avLst/>
        </a:prstGeom>
        <a:solidFill>
          <a:schemeClr val="accent3">
            <a:hueOff val="542120"/>
            <a:satOff val="2000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Human Resource</a:t>
          </a:r>
        </a:p>
      </dsp:txBody>
      <dsp:txXfrm>
        <a:off x="3038474" y="757237"/>
        <a:ext cx="2762250" cy="1657349"/>
      </dsp:txXfrm>
    </dsp:sp>
    <dsp:sp modelId="{89B5ABE7-1B37-4B9D-A2CF-70CCE5B75D3A}">
      <dsp:nvSpPr>
        <dsp:cNvPr id="0" name=""/>
        <dsp:cNvSpPr/>
      </dsp:nvSpPr>
      <dsp:spPr>
        <a:xfrm>
          <a:off x="6076950" y="757237"/>
          <a:ext cx="2762250" cy="1657349"/>
        </a:xfrm>
        <a:prstGeom prst="rect">
          <a:avLst/>
        </a:prstGeom>
        <a:solidFill>
          <a:schemeClr val="accent3">
            <a:hueOff val="1084240"/>
            <a:satOff val="40000"/>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Entry and Exit</a:t>
          </a:r>
        </a:p>
      </dsp:txBody>
      <dsp:txXfrm>
        <a:off x="6076950" y="757237"/>
        <a:ext cx="2762250" cy="1657349"/>
      </dsp:txXfrm>
    </dsp:sp>
    <dsp:sp modelId="{A7FF8667-2E71-4793-9587-2C416BFAC691}">
      <dsp:nvSpPr>
        <dsp:cNvPr id="0" name=""/>
        <dsp:cNvSpPr/>
      </dsp:nvSpPr>
      <dsp:spPr>
        <a:xfrm>
          <a:off x="0" y="2690812"/>
          <a:ext cx="2762250" cy="1657349"/>
        </a:xfrm>
        <a:prstGeom prst="rect">
          <a:avLst/>
        </a:prstGeom>
        <a:solidFill>
          <a:schemeClr val="accent3">
            <a:hueOff val="1626359"/>
            <a:satOff val="60000"/>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Diversity</a:t>
          </a:r>
        </a:p>
      </dsp:txBody>
      <dsp:txXfrm>
        <a:off x="0" y="2690812"/>
        <a:ext cx="2762250" cy="1657349"/>
      </dsp:txXfrm>
    </dsp:sp>
    <dsp:sp modelId="{08AC2987-DCDB-47BF-A9F0-CA387FA1F045}">
      <dsp:nvSpPr>
        <dsp:cNvPr id="0" name=""/>
        <dsp:cNvSpPr/>
      </dsp:nvSpPr>
      <dsp:spPr>
        <a:xfrm>
          <a:off x="3038474" y="2690812"/>
          <a:ext cx="2762250" cy="1657349"/>
        </a:xfrm>
        <a:prstGeom prst="rect">
          <a:avLst/>
        </a:prstGeom>
        <a:solidFill>
          <a:schemeClr val="accent3">
            <a:hueOff val="2168479"/>
            <a:satOff val="80000"/>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Growth &amp; Development</a:t>
          </a:r>
        </a:p>
      </dsp:txBody>
      <dsp:txXfrm>
        <a:off x="3038474" y="2690812"/>
        <a:ext cx="2762250" cy="1657349"/>
      </dsp:txXfrm>
    </dsp:sp>
    <dsp:sp modelId="{BB53325C-B138-4C47-B8CC-5B420BEFAAF4}">
      <dsp:nvSpPr>
        <dsp:cNvPr id="0" name=""/>
        <dsp:cNvSpPr/>
      </dsp:nvSpPr>
      <dsp:spPr>
        <a:xfrm>
          <a:off x="6076950" y="2690812"/>
          <a:ext cx="2762250" cy="1657349"/>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Climate</a:t>
          </a:r>
        </a:p>
      </dsp:txBody>
      <dsp:txXfrm>
        <a:off x="6076950" y="2690812"/>
        <a:ext cx="2762250" cy="165734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E667A-A329-410A-85F3-7652C354E57B}">
      <dsp:nvSpPr>
        <dsp:cNvPr id="0" name=""/>
        <dsp:cNvSpPr/>
      </dsp:nvSpPr>
      <dsp:spPr>
        <a:xfrm>
          <a:off x="622" y="654834"/>
          <a:ext cx="2680245" cy="3216294"/>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US" sz="3000" kern="1200" dirty="0"/>
            <a:t>Establish</a:t>
          </a:r>
        </a:p>
      </dsp:txBody>
      <dsp:txXfrm rot="16200000">
        <a:off x="-1050033" y="1705490"/>
        <a:ext cx="2637361" cy="536049"/>
      </dsp:txXfrm>
    </dsp:sp>
    <dsp:sp modelId="{0DC3E1B0-EE5C-408F-A66E-E2F2BCFD33BC}">
      <dsp:nvSpPr>
        <dsp:cNvPr id="0" name=""/>
        <dsp:cNvSpPr/>
      </dsp:nvSpPr>
      <dsp:spPr>
        <a:xfrm>
          <a:off x="536671" y="654834"/>
          <a:ext cx="1996783" cy="321629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441" rIns="0" bIns="0" numCol="1" spcCol="1270" anchor="t" anchorCtr="0">
          <a:noAutofit/>
        </a:bodyPr>
        <a:lstStyle/>
        <a:p>
          <a:pPr marL="0" lvl="0" indent="0" algn="l" defTabSz="1289050">
            <a:lnSpc>
              <a:spcPct val="90000"/>
            </a:lnSpc>
            <a:spcBef>
              <a:spcPct val="0"/>
            </a:spcBef>
            <a:spcAft>
              <a:spcPct val="35000"/>
            </a:spcAft>
            <a:buNone/>
          </a:pPr>
          <a:r>
            <a:rPr lang="en-US" sz="2900" kern="1200" dirty="0"/>
            <a:t>A Sense of Urgency</a:t>
          </a:r>
        </a:p>
      </dsp:txBody>
      <dsp:txXfrm>
        <a:off x="536671" y="654834"/>
        <a:ext cx="1996783" cy="3216294"/>
      </dsp:txXfrm>
    </dsp:sp>
    <dsp:sp modelId="{F1969D2E-1377-455E-8A94-CCB0D28FF6DB}">
      <dsp:nvSpPr>
        <dsp:cNvPr id="0" name=""/>
        <dsp:cNvSpPr/>
      </dsp:nvSpPr>
      <dsp:spPr>
        <a:xfrm>
          <a:off x="2774677" y="654834"/>
          <a:ext cx="2680245" cy="3216294"/>
        </a:xfrm>
        <a:prstGeom prst="roundRect">
          <a:avLst>
            <a:gd name="adj" fmla="val 5000"/>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US" sz="3000" kern="1200" dirty="0"/>
            <a:t>Overcome</a:t>
          </a:r>
        </a:p>
      </dsp:txBody>
      <dsp:txXfrm rot="16200000">
        <a:off x="1724020" y="1705490"/>
        <a:ext cx="2637361" cy="536049"/>
      </dsp:txXfrm>
    </dsp:sp>
    <dsp:sp modelId="{060277B5-A78A-40CD-8C12-CAF64AB51002}">
      <dsp:nvSpPr>
        <dsp:cNvPr id="0" name=""/>
        <dsp:cNvSpPr/>
      </dsp:nvSpPr>
      <dsp:spPr>
        <a:xfrm rot="5400000">
          <a:off x="2551860" y="3209695"/>
          <a:ext cx="472436" cy="402036"/>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4ACB7E-17E1-41B7-A1AD-E2A429C2A755}">
      <dsp:nvSpPr>
        <dsp:cNvPr id="0" name=""/>
        <dsp:cNvSpPr/>
      </dsp:nvSpPr>
      <dsp:spPr>
        <a:xfrm>
          <a:off x="3310726" y="654834"/>
          <a:ext cx="1996783" cy="321629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441" rIns="0" bIns="0" numCol="1" spcCol="1270" anchor="t" anchorCtr="0">
          <a:noAutofit/>
        </a:bodyPr>
        <a:lstStyle/>
        <a:p>
          <a:pPr marL="0" lvl="0" indent="0" algn="l" defTabSz="1289050">
            <a:lnSpc>
              <a:spcPct val="90000"/>
            </a:lnSpc>
            <a:spcBef>
              <a:spcPct val="0"/>
            </a:spcBef>
            <a:spcAft>
              <a:spcPct val="35000"/>
            </a:spcAft>
            <a:buNone/>
          </a:pPr>
          <a:r>
            <a:rPr lang="en-US" sz="2900" kern="1200" dirty="0"/>
            <a:t>Complacency and attachment to the status quo</a:t>
          </a:r>
        </a:p>
      </dsp:txBody>
      <dsp:txXfrm>
        <a:off x="3310726" y="654834"/>
        <a:ext cx="1996783" cy="3216294"/>
      </dsp:txXfrm>
    </dsp:sp>
    <dsp:sp modelId="{1DD254C6-A519-4443-8CDB-C999201D1346}">
      <dsp:nvSpPr>
        <dsp:cNvPr id="0" name=""/>
        <dsp:cNvSpPr/>
      </dsp:nvSpPr>
      <dsp:spPr>
        <a:xfrm>
          <a:off x="5548731" y="654834"/>
          <a:ext cx="2680245" cy="3216294"/>
        </a:xfrm>
        <a:prstGeom prst="roundRect">
          <a:avLst>
            <a:gd name="adj" fmla="val 5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02870" rIns="133350" bIns="0" numCol="1" spcCol="1270" anchor="t" anchorCtr="0">
          <a:noAutofit/>
        </a:bodyPr>
        <a:lstStyle/>
        <a:p>
          <a:pPr marL="0" lvl="0" indent="0" algn="r" defTabSz="1333500">
            <a:lnSpc>
              <a:spcPct val="90000"/>
            </a:lnSpc>
            <a:spcBef>
              <a:spcPct val="0"/>
            </a:spcBef>
            <a:spcAft>
              <a:spcPct val="35000"/>
            </a:spcAft>
            <a:buNone/>
          </a:pPr>
          <a:r>
            <a:rPr lang="en-US" sz="3000" kern="1200" dirty="0"/>
            <a:t>Build</a:t>
          </a:r>
        </a:p>
      </dsp:txBody>
      <dsp:txXfrm rot="16200000">
        <a:off x="4498075" y="1705490"/>
        <a:ext cx="2637361" cy="536049"/>
      </dsp:txXfrm>
    </dsp:sp>
    <dsp:sp modelId="{B5571F8F-B728-425C-9555-CB542C1FE363}">
      <dsp:nvSpPr>
        <dsp:cNvPr id="0" name=""/>
        <dsp:cNvSpPr/>
      </dsp:nvSpPr>
      <dsp:spPr>
        <a:xfrm rot="5400000">
          <a:off x="5325914" y="3209695"/>
          <a:ext cx="472436" cy="402036"/>
        </a:xfrm>
        <a:prstGeom prst="flowChartExtract">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0DD9A4-F755-4625-A5F9-7BCDCA10455A}">
      <dsp:nvSpPr>
        <dsp:cNvPr id="0" name=""/>
        <dsp:cNvSpPr/>
      </dsp:nvSpPr>
      <dsp:spPr>
        <a:xfrm>
          <a:off x="6084780" y="654834"/>
          <a:ext cx="1996783" cy="321629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441" rIns="0" bIns="0" numCol="1" spcCol="1270" anchor="t" anchorCtr="0">
          <a:noAutofit/>
        </a:bodyPr>
        <a:lstStyle/>
        <a:p>
          <a:pPr marL="0" lvl="0" indent="0" algn="l" defTabSz="1289050">
            <a:lnSpc>
              <a:spcPct val="90000"/>
            </a:lnSpc>
            <a:spcBef>
              <a:spcPct val="0"/>
            </a:spcBef>
            <a:spcAft>
              <a:spcPct val="35000"/>
            </a:spcAft>
            <a:buNone/>
          </a:pPr>
          <a:r>
            <a:rPr lang="en-US" sz="2900" kern="1200" dirty="0"/>
            <a:t>Momentum and confidence</a:t>
          </a:r>
        </a:p>
      </dsp:txBody>
      <dsp:txXfrm>
        <a:off x="6084780" y="654834"/>
        <a:ext cx="1996783" cy="321629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4E652B-DE1E-41EF-B07E-A402095B8586}">
      <dsp:nvSpPr>
        <dsp:cNvPr id="0" name=""/>
        <dsp:cNvSpPr/>
      </dsp:nvSpPr>
      <dsp:spPr>
        <a:xfrm>
          <a:off x="0" y="750093"/>
          <a:ext cx="2714624" cy="16287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Come &amp; Leave</a:t>
          </a:r>
        </a:p>
      </dsp:txBody>
      <dsp:txXfrm>
        <a:off x="0" y="750093"/>
        <a:ext cx="2714624" cy="1628775"/>
      </dsp:txXfrm>
    </dsp:sp>
    <dsp:sp modelId="{E135A524-ECC0-4F32-B738-5D183F829146}">
      <dsp:nvSpPr>
        <dsp:cNvPr id="0" name=""/>
        <dsp:cNvSpPr/>
      </dsp:nvSpPr>
      <dsp:spPr>
        <a:xfrm>
          <a:off x="2986087" y="750093"/>
          <a:ext cx="2714624" cy="1628775"/>
        </a:xfrm>
        <a:prstGeom prst="rect">
          <a:avLst/>
        </a:prstGeom>
        <a:solidFill>
          <a:schemeClr val="accent3">
            <a:hueOff val="677650"/>
            <a:satOff val="25000"/>
            <a:lumOff val="-36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Grow &amp; Develop</a:t>
          </a:r>
        </a:p>
      </dsp:txBody>
      <dsp:txXfrm>
        <a:off x="2986087" y="750093"/>
        <a:ext cx="2714624" cy="1628775"/>
      </dsp:txXfrm>
    </dsp:sp>
    <dsp:sp modelId="{17A86C91-4877-4C8E-BAC3-7903A09CDE4C}">
      <dsp:nvSpPr>
        <dsp:cNvPr id="0" name=""/>
        <dsp:cNvSpPr/>
      </dsp:nvSpPr>
      <dsp:spPr>
        <a:xfrm>
          <a:off x="5972175" y="750093"/>
          <a:ext cx="2714624" cy="1628775"/>
        </a:xfrm>
        <a:prstGeom prst="rect">
          <a:avLst/>
        </a:prstGeom>
        <a:solidFill>
          <a:schemeClr val="accent3">
            <a:hueOff val="1355300"/>
            <a:satOff val="50000"/>
            <a:lumOff val="-7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Are Compensated &amp; Rewarded</a:t>
          </a:r>
        </a:p>
      </dsp:txBody>
      <dsp:txXfrm>
        <a:off x="5972175" y="750093"/>
        <a:ext cx="2714624" cy="1628775"/>
      </dsp:txXfrm>
    </dsp:sp>
    <dsp:sp modelId="{6943B579-8CAA-47AA-98E3-7FDB31A65C04}">
      <dsp:nvSpPr>
        <dsp:cNvPr id="0" name=""/>
        <dsp:cNvSpPr/>
      </dsp:nvSpPr>
      <dsp:spPr>
        <a:xfrm>
          <a:off x="1493043" y="2650331"/>
          <a:ext cx="2714624" cy="1628775"/>
        </a:xfrm>
        <a:prstGeom prst="rect">
          <a:avLst/>
        </a:prstGeom>
        <a:solidFill>
          <a:schemeClr val="accent3">
            <a:hueOff val="2032949"/>
            <a:satOff val="75000"/>
            <a:lumOff val="-110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Receive Benefits</a:t>
          </a:r>
        </a:p>
      </dsp:txBody>
      <dsp:txXfrm>
        <a:off x="1493043" y="2650331"/>
        <a:ext cx="2714624" cy="1628775"/>
      </dsp:txXfrm>
    </dsp:sp>
    <dsp:sp modelId="{C0CAA5E5-7F0F-4D89-A8CC-7D158F8D9E46}">
      <dsp:nvSpPr>
        <dsp:cNvPr id="0" name=""/>
        <dsp:cNvSpPr/>
      </dsp:nvSpPr>
      <dsp:spPr>
        <a:xfrm>
          <a:off x="4479131" y="2650331"/>
          <a:ext cx="2714624" cy="1628775"/>
        </a:xfrm>
        <a:prstGeom prst="rect">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Are Treated</a:t>
          </a:r>
        </a:p>
      </dsp:txBody>
      <dsp:txXfrm>
        <a:off x="4479131" y="2650331"/>
        <a:ext cx="2714624" cy="1628775"/>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717B804-AEDD-7A41-9EC2-D03CB0E703A7}"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340344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17B804-AEDD-7A41-9EC2-D03CB0E703A7}"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592729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17B804-AEDD-7A41-9EC2-D03CB0E703A7}"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1672812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717B804-AEDD-7A41-9EC2-D03CB0E703A7}" type="datetimeFigureOut">
              <a:rPr lang="en-US" smtClean="0"/>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100352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717B804-AEDD-7A41-9EC2-D03CB0E703A7}" type="datetimeFigureOut">
              <a:rPr lang="en-US" smtClean="0"/>
              <a:t>12/28/2017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847249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17B804-AEDD-7A41-9EC2-D03CB0E703A7}" type="datetimeFigureOut">
              <a:rPr lang="en-US" smtClean="0"/>
              <a:t>12/28/2017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1913178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7B804-AEDD-7A41-9EC2-D03CB0E703A7}" type="datetimeFigureOut">
              <a:rPr lang="en-US" smtClean="0"/>
              <a:t>12/28/2017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523058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17B804-AEDD-7A41-9EC2-D03CB0E703A7}" type="datetimeFigureOut">
              <a:rPr lang="en-US" smtClean="0"/>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1393776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17B804-AEDD-7A41-9EC2-D03CB0E703A7}" type="datetimeFigureOut">
              <a:rPr lang="en-US" smtClean="0"/>
              <a:t>12/28/2017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454804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17B804-AEDD-7A41-9EC2-D03CB0E703A7}"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99684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17B804-AEDD-7A41-9EC2-D03CB0E703A7}" type="datetimeFigureOut">
              <a:rPr lang="en-US" smtClean="0"/>
              <a:t>12/28/2017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6F8B1-DF53-3944-9252-E4920436841F}" type="slidenum">
              <a:rPr lang="en-US" smtClean="0"/>
              <a:t>‹#›</a:t>
            </a:fld>
            <a:endParaRPr lang="en-US"/>
          </a:p>
        </p:txBody>
      </p:sp>
    </p:spTree>
    <p:extLst>
      <p:ext uri="{BB962C8B-B14F-4D97-AF65-F5344CB8AC3E}">
        <p14:creationId xmlns:p14="http://schemas.microsoft.com/office/powerpoint/2010/main" val="1498691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17B804-AEDD-7A41-9EC2-D03CB0E703A7}" type="datetimeFigureOut">
              <a:rPr lang="en-US" smtClean="0"/>
              <a:t>12/28/2017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66F8B1-DF53-3944-9252-E4920436841F}" type="slidenum">
              <a:rPr lang="en-US" smtClean="0"/>
              <a:t>‹#›</a:t>
            </a:fld>
            <a:endParaRPr lang="en-US"/>
          </a:p>
        </p:txBody>
      </p:sp>
    </p:spTree>
    <p:extLst>
      <p:ext uri="{BB962C8B-B14F-4D97-AF65-F5344CB8AC3E}">
        <p14:creationId xmlns:p14="http://schemas.microsoft.com/office/powerpoint/2010/main" val="1080470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openxmlformats.org/officeDocument/2006/relationships/image" Target="../media/image2.wmf"/><Relationship Id="rId3" Type="http://schemas.openxmlformats.org/officeDocument/2006/relationships/diagramLayout" Target="../diagrams/layout4.xml"/><Relationship Id="rId7" Type="http://schemas.openxmlformats.org/officeDocument/2006/relationships/image" Target="../media/image1.gi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3.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Layout" Target="../diagrams/layout7.xml"/><Relationship Id="rId7" Type="http://schemas.openxmlformats.org/officeDocument/2006/relationships/image" Target="../media/image8.wmf"/><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10.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Layout" Target="../diagrams/layout17.xml"/><Relationship Id="rId7" Type="http://schemas.openxmlformats.org/officeDocument/2006/relationships/image" Target="../media/image18.jpeg"/><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ch4</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1584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What should I do when values conflict between home and host country? </a:t>
            </a:r>
          </a:p>
        </p:txBody>
      </p:sp>
      <p:sp>
        <p:nvSpPr>
          <p:cNvPr id="3" name="Content Placeholder 2"/>
          <p:cNvSpPr>
            <a:spLocks noGrp="1"/>
          </p:cNvSpPr>
          <p:nvPr>
            <p:ph idx="1"/>
          </p:nvPr>
        </p:nvSpPr>
        <p:spPr/>
        <p:txBody>
          <a:bodyPr/>
          <a:lstStyle/>
          <a:p>
            <a:pPr>
              <a:buNone/>
            </a:pPr>
            <a:r>
              <a:rPr lang="en-US" dirty="0"/>
              <a:t>Two unacceptable and opposite approaches are:</a:t>
            </a:r>
          </a:p>
        </p:txBody>
      </p:sp>
      <p:graphicFrame>
        <p:nvGraphicFramePr>
          <p:cNvPr id="4" name="Diagram 3"/>
          <p:cNvGraphicFramePr/>
          <p:nvPr/>
        </p:nvGraphicFramePr>
        <p:xfrm>
          <a:off x="3048000" y="2286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8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a:t>Moral Relativism</a:t>
            </a:r>
            <a:br>
              <a:rPr lang="en-US" b="1" dirty="0"/>
            </a:br>
            <a:endParaRPr lang="en-US" dirty="0"/>
          </a:p>
        </p:txBody>
      </p:sp>
      <p:sp>
        <p:nvSpPr>
          <p:cNvPr id="3" name="Content Placeholder 2"/>
          <p:cNvSpPr>
            <a:spLocks noGrp="1"/>
          </p:cNvSpPr>
          <p:nvPr>
            <p:ph idx="1"/>
          </p:nvPr>
        </p:nvSpPr>
        <p:spPr>
          <a:xfrm>
            <a:off x="1981200" y="762001"/>
            <a:ext cx="8229600" cy="5943599"/>
          </a:xfrm>
        </p:spPr>
        <p:txBody>
          <a:bodyPr>
            <a:noAutofit/>
          </a:bodyPr>
          <a:lstStyle/>
          <a:p>
            <a:r>
              <a:rPr lang="en-US" sz="3600" b="1" dirty="0"/>
              <a:t>Standards of right and wrong are relative to different cultures, individuals, groups</a:t>
            </a:r>
          </a:p>
          <a:p>
            <a:r>
              <a:rPr lang="en-US" sz="3600" b="1" dirty="0"/>
              <a:t>No universal moral standards</a:t>
            </a:r>
          </a:p>
          <a:p>
            <a:r>
              <a:rPr lang="en-US" sz="3600" b="1" dirty="0"/>
              <a:t>Right action is not determined through critical thinking</a:t>
            </a:r>
          </a:p>
          <a:p>
            <a:r>
              <a:rPr lang="en-US" sz="3600" b="1" dirty="0"/>
              <a:t>Our feelings and the views of others determine what is right</a:t>
            </a:r>
          </a:p>
          <a:p>
            <a:r>
              <a:rPr lang="en-US" sz="3600" b="1" dirty="0"/>
              <a:t>Follow local norms and ignore your own values</a:t>
            </a:r>
            <a:endParaRPr lang="en-US" sz="3600" dirty="0"/>
          </a:p>
        </p:txBody>
      </p:sp>
    </p:spTree>
    <p:extLst>
      <p:ext uri="{BB962C8B-B14F-4D97-AF65-F5344CB8AC3E}">
        <p14:creationId xmlns:p14="http://schemas.microsoft.com/office/powerpoint/2010/main" val="169098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447800"/>
          </a:xfrm>
        </p:spPr>
        <p:txBody>
          <a:bodyPr>
            <a:noAutofit/>
          </a:bodyPr>
          <a:lstStyle/>
          <a:p>
            <a:r>
              <a:rPr lang="en-US" sz="3600" b="1" dirty="0"/>
              <a:t>4 types of Relativism</a:t>
            </a:r>
            <a:br>
              <a:rPr lang="en-US" sz="4000" b="1" dirty="0"/>
            </a:br>
            <a:r>
              <a:rPr lang="en-US" sz="3200" b="1" dirty="0"/>
              <a:t>What is right is determined by:</a:t>
            </a:r>
            <a:br>
              <a:rPr lang="en-US" sz="3200" b="1" dirty="0"/>
            </a:br>
            <a:endParaRPr lang="en-US" sz="3200" b="1" dirty="0"/>
          </a:p>
        </p:txBody>
      </p:sp>
      <p:graphicFrame>
        <p:nvGraphicFramePr>
          <p:cNvPr id="6" name="Content Placeholder 5"/>
          <p:cNvGraphicFramePr>
            <a:graphicFrameLocks noGrp="1"/>
          </p:cNvGraphicFramePr>
          <p:nvPr>
            <p:ph idx="1"/>
          </p:nvPr>
        </p:nvGraphicFramePr>
        <p:xfrm>
          <a:off x="1905000" y="914400"/>
          <a:ext cx="84582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2965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219200"/>
          </a:xfrm>
        </p:spPr>
        <p:txBody>
          <a:bodyPr/>
          <a:lstStyle/>
          <a:p>
            <a:r>
              <a:rPr lang="en-US" b="1" dirty="0"/>
              <a:t>Ethnocentrism</a:t>
            </a:r>
          </a:p>
        </p:txBody>
      </p:sp>
      <p:graphicFrame>
        <p:nvGraphicFramePr>
          <p:cNvPr id="4" name="Content Placeholder 3"/>
          <p:cNvGraphicFramePr>
            <a:graphicFrameLocks noGrp="1"/>
          </p:cNvGraphicFramePr>
          <p:nvPr>
            <p:ph idx="1"/>
          </p:nvPr>
        </p:nvGraphicFramePr>
        <p:xfrm>
          <a:off x="1295400" y="838200"/>
          <a:ext cx="96774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0604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646238"/>
          </a:xfrm>
        </p:spPr>
        <p:txBody>
          <a:bodyPr>
            <a:normAutofit/>
          </a:bodyPr>
          <a:lstStyle/>
          <a:p>
            <a:r>
              <a:rPr lang="en-US" b="1" dirty="0"/>
              <a:t>A balanced approach between two extremes</a:t>
            </a:r>
          </a:p>
        </p:txBody>
      </p:sp>
      <p:graphicFrame>
        <p:nvGraphicFramePr>
          <p:cNvPr id="4" name="Content Placeholder 3"/>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7" name="Picture 3" descr="C:\Documents and Settings\Administrator\Local Settings\Temporary Internet Files\Content.IE5\GE5W9LMD\MM900189243[1].gif"/>
          <p:cNvPicPr>
            <a:picLocks noChangeAspect="1" noChangeArrowheads="1" noCrop="1"/>
          </p:cNvPicPr>
          <p:nvPr/>
        </p:nvPicPr>
        <p:blipFill>
          <a:blip r:embed="rId7" cstate="print"/>
          <a:srcRect/>
          <a:stretch>
            <a:fillRect/>
          </a:stretch>
        </p:blipFill>
        <p:spPr bwMode="auto">
          <a:xfrm>
            <a:off x="7565572" y="1828801"/>
            <a:ext cx="2569029" cy="1600199"/>
          </a:xfrm>
          <a:prstGeom prst="rect">
            <a:avLst/>
          </a:prstGeom>
          <a:noFill/>
        </p:spPr>
      </p:pic>
      <p:pic>
        <p:nvPicPr>
          <p:cNvPr id="1029" name="Picture 5" descr="C:\Documents and Settings\Administrator\Local Settings\Temporary Internet Files\Content.IE5\WESKJ08K\MC900056352[1].wmf"/>
          <p:cNvPicPr>
            <a:picLocks noChangeAspect="1" noChangeArrowheads="1"/>
          </p:cNvPicPr>
          <p:nvPr/>
        </p:nvPicPr>
        <p:blipFill>
          <a:blip r:embed="rId8" cstate="print"/>
          <a:srcRect/>
          <a:stretch>
            <a:fillRect/>
          </a:stretch>
        </p:blipFill>
        <p:spPr bwMode="auto">
          <a:xfrm>
            <a:off x="4737750" y="1625414"/>
            <a:ext cx="2595038" cy="2108386"/>
          </a:xfrm>
          <a:prstGeom prst="rect">
            <a:avLst/>
          </a:prstGeom>
          <a:noFill/>
        </p:spPr>
      </p:pic>
      <p:pic>
        <p:nvPicPr>
          <p:cNvPr id="1030" name="Picture 6" descr="C:\Documents and Settings\Administrator\Local Settings\Temporary Internet Files\Content.IE5\WESKJ08K\MC900412576[1].wmf"/>
          <p:cNvPicPr>
            <a:picLocks noChangeAspect="1" noChangeArrowheads="1"/>
          </p:cNvPicPr>
          <p:nvPr/>
        </p:nvPicPr>
        <p:blipFill>
          <a:blip r:embed="rId9" cstate="print"/>
          <a:srcRect/>
          <a:stretch>
            <a:fillRect/>
          </a:stretch>
        </p:blipFill>
        <p:spPr bwMode="auto">
          <a:xfrm>
            <a:off x="2209800" y="1600200"/>
            <a:ext cx="2286000" cy="2514600"/>
          </a:xfrm>
          <a:prstGeom prst="rect">
            <a:avLst/>
          </a:prstGeom>
          <a:noFill/>
        </p:spPr>
      </p:pic>
    </p:spTree>
    <p:extLst>
      <p:ext uri="{BB962C8B-B14F-4D97-AF65-F5344CB8AC3E}">
        <p14:creationId xmlns:p14="http://schemas.microsoft.com/office/powerpoint/2010/main" val="98445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295400"/>
          </a:xfrm>
        </p:spPr>
        <p:txBody>
          <a:bodyPr/>
          <a:lstStyle/>
          <a:p>
            <a:r>
              <a:rPr lang="en-US" b="1" dirty="0" err="1"/>
              <a:t>Principalism</a:t>
            </a:r>
            <a:endParaRPr lang="en-US" b="1" dirty="0"/>
          </a:p>
        </p:txBody>
      </p:sp>
      <p:sp>
        <p:nvSpPr>
          <p:cNvPr id="3" name="Content Placeholder 2"/>
          <p:cNvSpPr>
            <a:spLocks noGrp="1"/>
          </p:cNvSpPr>
          <p:nvPr>
            <p:ph idx="1"/>
          </p:nvPr>
        </p:nvSpPr>
        <p:spPr>
          <a:xfrm>
            <a:off x="1981200" y="914400"/>
            <a:ext cx="8229600" cy="5638800"/>
          </a:xfrm>
        </p:spPr>
        <p:txBody>
          <a:bodyPr>
            <a:normAutofit/>
          </a:bodyPr>
          <a:lstStyle/>
          <a:p>
            <a:r>
              <a:rPr lang="en-US" dirty="0"/>
              <a:t>Standards of right and wrong come from many sources (including self, group, culture)</a:t>
            </a:r>
          </a:p>
          <a:p>
            <a:endParaRPr lang="en-US" dirty="0"/>
          </a:p>
          <a:p>
            <a:r>
              <a:rPr lang="en-US" dirty="0"/>
              <a:t>Moral reflection and dialogue is required because:</a:t>
            </a:r>
          </a:p>
          <a:p>
            <a:pPr marL="914400" lvl="1" indent="-514350">
              <a:buNone/>
            </a:pPr>
            <a:endParaRPr lang="en-US" dirty="0"/>
          </a:p>
          <a:p>
            <a:pPr marL="914400" lvl="1" indent="-514350">
              <a:buFont typeface="+mj-lt"/>
              <a:buAutoNum type="alphaLcParenR"/>
            </a:pPr>
            <a:r>
              <a:rPr lang="en-US" dirty="0"/>
              <a:t>Moral questions are complex – no easy solutions</a:t>
            </a:r>
          </a:p>
          <a:p>
            <a:pPr marL="914400" lvl="1" indent="-514350">
              <a:buFont typeface="+mj-lt"/>
              <a:buAutoNum type="alphaLcParenR"/>
            </a:pPr>
            <a:endParaRPr lang="en-US" dirty="0"/>
          </a:p>
          <a:p>
            <a:pPr marL="914400" lvl="1" indent="-514350">
              <a:buFont typeface="+mj-lt"/>
              <a:buAutoNum type="alphaLcParenR"/>
            </a:pPr>
            <a:r>
              <a:rPr lang="en-US" dirty="0"/>
              <a:t>Our decisions express and define our values</a:t>
            </a:r>
          </a:p>
          <a:p>
            <a:pPr marL="914400" lvl="1" indent="-514350">
              <a:buFont typeface="+mj-lt"/>
              <a:buAutoNum type="alphaLcParenR"/>
            </a:pPr>
            <a:endParaRPr lang="en-US" dirty="0"/>
          </a:p>
          <a:p>
            <a:pPr marL="914400" lvl="1" indent="-514350">
              <a:buFont typeface="+mj-lt"/>
              <a:buAutoNum type="alphaLcParenR"/>
            </a:pPr>
            <a:r>
              <a:rPr lang="en-US" dirty="0"/>
              <a:t>We make decisions within a larger community to which we are responsible</a:t>
            </a:r>
          </a:p>
        </p:txBody>
      </p:sp>
    </p:spTree>
    <p:extLst>
      <p:ext uri="{BB962C8B-B14F-4D97-AF65-F5344CB8AC3E}">
        <p14:creationId xmlns:p14="http://schemas.microsoft.com/office/powerpoint/2010/main" val="101336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 calcmode="lin" valueType="num">
                                      <p:cBhvr additive="base">
                                        <p:cTn id="1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DeGeorge’s</a:t>
            </a:r>
            <a:r>
              <a:rPr lang="en-US" b="1" dirty="0"/>
              <a:t> Principles</a:t>
            </a:r>
          </a:p>
        </p:txBody>
      </p:sp>
      <p:sp>
        <p:nvSpPr>
          <p:cNvPr id="3" name="Content Placeholder 2"/>
          <p:cNvSpPr>
            <a:spLocks noGrp="1"/>
          </p:cNvSpPr>
          <p:nvPr>
            <p:ph idx="1"/>
          </p:nvPr>
        </p:nvSpPr>
        <p:spPr/>
        <p:txBody>
          <a:bodyPr/>
          <a:lstStyle/>
          <a:p>
            <a:r>
              <a:rPr lang="en-US" dirty="0"/>
              <a:t>Do no intentional direct harm</a:t>
            </a:r>
          </a:p>
          <a:p>
            <a:r>
              <a:rPr lang="en-US" dirty="0"/>
              <a:t>Produce more good than harm for host</a:t>
            </a:r>
          </a:p>
          <a:p>
            <a:r>
              <a:rPr lang="en-US" dirty="0"/>
              <a:t>Contribute to host’s development</a:t>
            </a:r>
          </a:p>
          <a:p>
            <a:r>
              <a:rPr lang="en-US" dirty="0"/>
              <a:t>Respect human rights of employees</a:t>
            </a:r>
          </a:p>
          <a:p>
            <a:r>
              <a:rPr lang="en-US" dirty="0"/>
              <a:t>Respect local culture (within limits)</a:t>
            </a:r>
          </a:p>
          <a:p>
            <a:r>
              <a:rPr lang="en-US" dirty="0"/>
              <a:t>Work with government to create just institutions</a:t>
            </a:r>
          </a:p>
        </p:txBody>
      </p:sp>
    </p:spTree>
    <p:extLst>
      <p:ext uri="{BB962C8B-B14F-4D97-AF65-F5344CB8AC3E}">
        <p14:creationId xmlns:p14="http://schemas.microsoft.com/office/powerpoint/2010/main" val="2037342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ch5</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14723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Amoral Leadership</a:t>
            </a:r>
          </a:p>
        </p:txBody>
      </p:sp>
      <p:sp>
        <p:nvSpPr>
          <p:cNvPr id="3" name="Content Placeholder 2"/>
          <p:cNvSpPr>
            <a:spLocks noGrp="1"/>
          </p:cNvSpPr>
          <p:nvPr>
            <p:ph idx="1"/>
          </p:nvPr>
        </p:nvSpPr>
        <p:spPr/>
        <p:txBody>
          <a:bodyPr/>
          <a:lstStyle/>
          <a:p>
            <a:r>
              <a:rPr lang="en-US" dirty="0"/>
              <a:t>Effective leaders are capable of attaining organizational objectives</a:t>
            </a:r>
          </a:p>
          <a:p>
            <a:endParaRPr lang="en-US" dirty="0"/>
          </a:p>
          <a:p>
            <a:r>
              <a:rPr lang="en-US" dirty="0"/>
              <a:t>Ethics and values play no role in defining effective leaders</a:t>
            </a:r>
          </a:p>
          <a:p>
            <a:endParaRPr lang="en-US" dirty="0"/>
          </a:p>
          <a:p>
            <a:r>
              <a:rPr lang="en-US" dirty="0"/>
              <a:t>Unable to distinguish between Adolf Hitler and Mahatma Gandhi</a:t>
            </a:r>
          </a:p>
        </p:txBody>
      </p:sp>
    </p:spTree>
    <p:extLst>
      <p:ext uri="{BB962C8B-B14F-4D97-AF65-F5344CB8AC3E}">
        <p14:creationId xmlns:p14="http://schemas.microsoft.com/office/powerpoint/2010/main" val="1980190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Amoral Leadership Theories</a:t>
            </a:r>
          </a:p>
        </p:txBody>
      </p:sp>
      <p:sp>
        <p:nvSpPr>
          <p:cNvPr id="3" name="Content Placeholder 2"/>
          <p:cNvSpPr>
            <a:spLocks noGrp="1"/>
          </p:cNvSpPr>
          <p:nvPr>
            <p:ph idx="1"/>
          </p:nvPr>
        </p:nvSpPr>
        <p:spPr>
          <a:xfrm>
            <a:off x="1981200" y="1600200"/>
            <a:ext cx="8229600" cy="4800600"/>
          </a:xfrm>
        </p:spPr>
        <p:txBody>
          <a:bodyPr>
            <a:normAutofit/>
          </a:bodyPr>
          <a:lstStyle/>
          <a:p>
            <a:r>
              <a:rPr lang="en-US" b="1" dirty="0"/>
              <a:t>Great man and trait theories </a:t>
            </a:r>
            <a:r>
              <a:rPr lang="en-US" dirty="0"/>
              <a:t>– identifies the personality traits of leaders</a:t>
            </a:r>
          </a:p>
          <a:p>
            <a:endParaRPr lang="en-US" dirty="0"/>
          </a:p>
          <a:p>
            <a:r>
              <a:rPr lang="en-US" b="1" dirty="0"/>
              <a:t>Psychodynamic theories </a:t>
            </a:r>
            <a:r>
              <a:rPr lang="en-US" dirty="0"/>
              <a:t>– studies the leaders’ and followers’ motivations for success</a:t>
            </a:r>
          </a:p>
          <a:p>
            <a:endParaRPr lang="en-US" dirty="0"/>
          </a:p>
          <a:p>
            <a:r>
              <a:rPr lang="en-US" b="1" dirty="0"/>
              <a:t>Situational theories </a:t>
            </a:r>
            <a:r>
              <a:rPr lang="en-US" dirty="0"/>
              <a:t>– different situations demand different styles of leadership</a:t>
            </a:r>
          </a:p>
        </p:txBody>
      </p:sp>
    </p:spTree>
    <p:extLst>
      <p:ext uri="{BB962C8B-B14F-4D97-AF65-F5344CB8AC3E}">
        <p14:creationId xmlns:p14="http://schemas.microsoft.com/office/powerpoint/2010/main" val="1506748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44562"/>
          </a:xfrm>
        </p:spPr>
        <p:txBody>
          <a:bodyPr/>
          <a:lstStyle/>
          <a:p>
            <a:r>
              <a:rPr lang="en-US" b="1" dirty="0"/>
              <a:t>Amoral Leadership Does Not Ask:</a:t>
            </a:r>
          </a:p>
        </p:txBody>
      </p:sp>
      <p:graphicFrame>
        <p:nvGraphicFramePr>
          <p:cNvPr id="6" name="Content Placeholder 5"/>
          <p:cNvGraphicFramePr>
            <a:graphicFrameLocks noGrp="1"/>
          </p:cNvGraphicFramePr>
          <p:nvPr>
            <p:ph idx="1"/>
          </p:nvPr>
        </p:nvGraphicFramePr>
        <p:xfrm>
          <a:off x="1676400" y="1219200"/>
          <a:ext cx="88392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2571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Values-Based Leadership</a:t>
            </a:r>
          </a:p>
        </p:txBody>
      </p:sp>
      <p:sp>
        <p:nvSpPr>
          <p:cNvPr id="3" name="Content Placeholder 2"/>
          <p:cNvSpPr>
            <a:spLocks noGrp="1"/>
          </p:cNvSpPr>
          <p:nvPr>
            <p:ph idx="1"/>
          </p:nvPr>
        </p:nvSpPr>
        <p:spPr>
          <a:xfrm>
            <a:off x="1981200" y="1295400"/>
            <a:ext cx="8229600" cy="5410200"/>
          </a:xfrm>
        </p:spPr>
        <p:txBody>
          <a:bodyPr>
            <a:normAutofit/>
          </a:bodyPr>
          <a:lstStyle/>
          <a:p>
            <a:r>
              <a:rPr lang="en-US" dirty="0"/>
              <a:t>Seeks to understand the values of leaders and followers</a:t>
            </a:r>
          </a:p>
          <a:p>
            <a:endParaRPr lang="en-US" dirty="0"/>
          </a:p>
          <a:p>
            <a:r>
              <a:rPr lang="en-US" dirty="0"/>
              <a:t>The leader displays values (i.e. honesty, trustworthiness), and respects followers wants and needs</a:t>
            </a:r>
          </a:p>
          <a:p>
            <a:endParaRPr lang="en-US" dirty="0"/>
          </a:p>
          <a:p>
            <a:r>
              <a:rPr lang="en-US" dirty="0"/>
              <a:t>In this way, the leader gains the trust and loyalty of followers who are empowered to achieve desired goals </a:t>
            </a:r>
          </a:p>
        </p:txBody>
      </p:sp>
    </p:spTree>
    <p:extLst>
      <p:ext uri="{BB962C8B-B14F-4D97-AF65-F5344CB8AC3E}">
        <p14:creationId xmlns:p14="http://schemas.microsoft.com/office/powerpoint/2010/main" val="2055907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Value-Based Leadership Does Not Ask:</a:t>
            </a:r>
          </a:p>
        </p:txBody>
      </p:sp>
      <p:sp>
        <p:nvSpPr>
          <p:cNvPr id="3" name="Content Placeholder 2"/>
          <p:cNvSpPr>
            <a:spLocks noGrp="1"/>
          </p:cNvSpPr>
          <p:nvPr>
            <p:ph idx="1"/>
          </p:nvPr>
        </p:nvSpPr>
        <p:spPr/>
        <p:txBody>
          <a:bodyPr/>
          <a:lstStyle/>
          <a:p>
            <a:r>
              <a:rPr lang="en-US" i="1" dirty="0"/>
              <a:t>Are the goals appropriate?</a:t>
            </a:r>
          </a:p>
          <a:p>
            <a:endParaRPr lang="en-US" i="1" dirty="0"/>
          </a:p>
          <a:p>
            <a:r>
              <a:rPr lang="en-US" i="1" dirty="0"/>
              <a:t>Are the values, wants and needs of the followers right?</a:t>
            </a:r>
          </a:p>
          <a:p>
            <a:endParaRPr lang="en-US" i="1" dirty="0"/>
          </a:p>
          <a:p>
            <a:r>
              <a:rPr lang="en-US" i="1" dirty="0"/>
              <a:t>Is it ever morally correct for a leader to withdrawal from the leadership role?</a:t>
            </a:r>
          </a:p>
        </p:txBody>
      </p:sp>
      <p:pic>
        <p:nvPicPr>
          <p:cNvPr id="1026" name="Picture 2"/>
          <p:cNvPicPr>
            <a:picLocks noChangeAspect="1" noChangeArrowheads="1"/>
          </p:cNvPicPr>
          <p:nvPr/>
        </p:nvPicPr>
        <p:blipFill>
          <a:blip r:embed="rId2" cstate="print"/>
          <a:srcRect/>
          <a:stretch>
            <a:fillRect/>
          </a:stretch>
        </p:blipFill>
        <p:spPr bwMode="auto">
          <a:xfrm>
            <a:off x="8153400" y="685800"/>
            <a:ext cx="2286001" cy="2411604"/>
          </a:xfrm>
          <a:prstGeom prst="rect">
            <a:avLst/>
          </a:prstGeom>
          <a:noFill/>
          <a:ln w="9525">
            <a:noFill/>
            <a:miter lim="800000"/>
            <a:headEnd/>
            <a:tailEnd/>
          </a:ln>
          <a:effectLst/>
        </p:spPr>
      </p:pic>
    </p:spTree>
    <p:extLst>
      <p:ext uri="{BB962C8B-B14F-4D97-AF65-F5344CB8AC3E}">
        <p14:creationId xmlns:p14="http://schemas.microsoft.com/office/powerpoint/2010/main" val="625892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229600" cy="1951038"/>
          </a:xfrm>
        </p:spPr>
        <p:txBody>
          <a:bodyPr/>
          <a:lstStyle/>
          <a:p>
            <a:r>
              <a:rPr lang="en-US" b="1" dirty="0"/>
              <a:t>Ethical Leadership</a:t>
            </a:r>
          </a:p>
        </p:txBody>
      </p:sp>
      <p:sp>
        <p:nvSpPr>
          <p:cNvPr id="3" name="Content Placeholder 2"/>
          <p:cNvSpPr>
            <a:spLocks noGrp="1"/>
          </p:cNvSpPr>
          <p:nvPr>
            <p:ph idx="1"/>
          </p:nvPr>
        </p:nvSpPr>
        <p:spPr>
          <a:xfrm>
            <a:off x="1981200" y="762002"/>
            <a:ext cx="8229600" cy="2438399"/>
          </a:xfrm>
        </p:spPr>
        <p:txBody>
          <a:bodyPr>
            <a:normAutofit fontScale="92500" lnSpcReduction="10000"/>
          </a:bodyPr>
          <a:lstStyle/>
          <a:p>
            <a:r>
              <a:rPr lang="en-US" dirty="0"/>
              <a:t>John W. Gardner and James </a:t>
            </a:r>
            <a:r>
              <a:rPr lang="en-US" dirty="0" err="1"/>
              <a:t>MacGregor</a:t>
            </a:r>
            <a:r>
              <a:rPr lang="en-US" dirty="0"/>
              <a:t> Burns describe what integrated, ethical leadership might look like in a business environment.</a:t>
            </a:r>
          </a:p>
          <a:p>
            <a:endParaRPr lang="en-US" dirty="0"/>
          </a:p>
          <a:p>
            <a:r>
              <a:rPr lang="en-US" dirty="0"/>
              <a:t>The popular work: “Leading from the Middle” is an ethically grounded view of leadership.</a:t>
            </a:r>
          </a:p>
        </p:txBody>
      </p:sp>
      <p:pic>
        <p:nvPicPr>
          <p:cNvPr id="1028" name="Picture 4" descr="C:\Documents and Settings\winxpuser\Local Settings\Temporary Internet Files\Content.IE5\YJ0XG2M2\MP900390080[1].jpg"/>
          <p:cNvPicPr>
            <a:picLocks noChangeAspect="1" noChangeArrowheads="1"/>
          </p:cNvPicPr>
          <p:nvPr/>
        </p:nvPicPr>
        <p:blipFill>
          <a:blip r:embed="rId2" cstate="print"/>
          <a:srcRect/>
          <a:stretch>
            <a:fillRect/>
          </a:stretch>
        </p:blipFill>
        <p:spPr bwMode="auto">
          <a:xfrm>
            <a:off x="3810000" y="3276600"/>
            <a:ext cx="4876800" cy="3478784"/>
          </a:xfrm>
          <a:prstGeom prst="rect">
            <a:avLst/>
          </a:prstGeom>
          <a:noFill/>
        </p:spPr>
      </p:pic>
    </p:spTree>
    <p:extLst>
      <p:ext uri="{BB962C8B-B14F-4D97-AF65-F5344CB8AC3E}">
        <p14:creationId xmlns:p14="http://schemas.microsoft.com/office/powerpoint/2010/main" val="999420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CH6</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89732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2392362"/>
          </a:xfrm>
        </p:spPr>
        <p:txBody>
          <a:bodyPr>
            <a:normAutofit fontScale="90000"/>
          </a:bodyPr>
          <a:lstStyle/>
          <a:p>
            <a:r>
              <a:rPr lang="en-US" b="1" dirty="0"/>
              <a:t>Creating a Value Proposition</a:t>
            </a:r>
            <a:br>
              <a:rPr lang="en-US" b="1" dirty="0"/>
            </a:br>
            <a:r>
              <a:rPr lang="en-US" b="1" dirty="0"/>
              <a:t>and Delivering on it for Customers</a:t>
            </a:r>
            <a:br>
              <a:rPr lang="en-US" b="1" dirty="0"/>
            </a:br>
            <a:br>
              <a:rPr lang="en-US" dirty="0"/>
            </a:br>
            <a:r>
              <a:rPr lang="en-US" dirty="0"/>
              <a:t>marketing                   operations</a:t>
            </a:r>
            <a:endParaRPr lang="en-US" b="1" dirty="0"/>
          </a:p>
        </p:txBody>
      </p:sp>
      <p:graphicFrame>
        <p:nvGraphicFramePr>
          <p:cNvPr id="4" name="Content Placeholder 3"/>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0210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Marketing</a:t>
            </a:r>
          </a:p>
        </p:txBody>
      </p:sp>
      <p:sp>
        <p:nvSpPr>
          <p:cNvPr id="3" name="Content Placeholder 2"/>
          <p:cNvSpPr>
            <a:spLocks noGrp="1"/>
          </p:cNvSpPr>
          <p:nvPr>
            <p:ph idx="1"/>
          </p:nvPr>
        </p:nvSpPr>
        <p:spPr/>
        <p:txBody>
          <a:bodyPr/>
          <a:lstStyle/>
          <a:p>
            <a:pPr>
              <a:buNone/>
            </a:pPr>
            <a:r>
              <a:rPr lang="en-US" dirty="0"/>
              <a:t>	Is fundamentally about the customer and meeting customer needs</a:t>
            </a:r>
          </a:p>
        </p:txBody>
      </p:sp>
      <p:pic>
        <p:nvPicPr>
          <p:cNvPr id="1026" name="Picture 2" descr="C:\Documents and Settings\winxpuser\Local Settings\Temporary Internet Files\Content.IE5\RX3XMPMW\MC900149669[1].wmf"/>
          <p:cNvPicPr>
            <a:picLocks noChangeAspect="1" noChangeArrowheads="1"/>
          </p:cNvPicPr>
          <p:nvPr/>
        </p:nvPicPr>
        <p:blipFill>
          <a:blip r:embed="rId2" cstate="print"/>
          <a:srcRect/>
          <a:stretch>
            <a:fillRect/>
          </a:stretch>
        </p:blipFill>
        <p:spPr bwMode="auto">
          <a:xfrm>
            <a:off x="4572001" y="2286001"/>
            <a:ext cx="5990997" cy="4436483"/>
          </a:xfrm>
          <a:prstGeom prst="rect">
            <a:avLst/>
          </a:prstGeom>
          <a:noFill/>
        </p:spPr>
      </p:pic>
    </p:spTree>
    <p:extLst>
      <p:ext uri="{BB962C8B-B14F-4D97-AF65-F5344CB8AC3E}">
        <p14:creationId xmlns:p14="http://schemas.microsoft.com/office/powerpoint/2010/main" val="673590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371600"/>
          </a:xfrm>
        </p:spPr>
        <p:txBody>
          <a:bodyPr/>
          <a:lstStyle/>
          <a:p>
            <a:r>
              <a:rPr lang="en-US" b="1" dirty="0"/>
              <a:t>Marketing </a:t>
            </a:r>
            <a:r>
              <a:rPr lang="en-US" b="1" u="sng" dirty="0"/>
              <a:t>without</a:t>
            </a:r>
            <a:r>
              <a:rPr lang="en-US" b="1" dirty="0"/>
              <a:t> Ethics</a:t>
            </a:r>
          </a:p>
        </p:txBody>
      </p:sp>
      <p:sp>
        <p:nvSpPr>
          <p:cNvPr id="3" name="Content Placeholder 2"/>
          <p:cNvSpPr>
            <a:spLocks noGrp="1"/>
          </p:cNvSpPr>
          <p:nvPr>
            <p:ph idx="1"/>
          </p:nvPr>
        </p:nvSpPr>
        <p:spPr>
          <a:xfrm>
            <a:off x="1981200" y="914401"/>
            <a:ext cx="8229600" cy="5211763"/>
          </a:xfrm>
        </p:spPr>
        <p:txBody>
          <a:bodyPr/>
          <a:lstStyle/>
          <a:p>
            <a:r>
              <a:rPr lang="en-US" dirty="0"/>
              <a:t>Focus on customer when there is pay-off</a:t>
            </a:r>
          </a:p>
          <a:p>
            <a:r>
              <a:rPr lang="en-US" dirty="0"/>
              <a:t>Make as much money as possible</a:t>
            </a:r>
          </a:p>
          <a:p>
            <a:r>
              <a:rPr lang="en-US" dirty="0"/>
              <a:t>“Everybody markets product like this”</a:t>
            </a:r>
          </a:p>
        </p:txBody>
      </p:sp>
      <p:pic>
        <p:nvPicPr>
          <p:cNvPr id="2050" name="Picture 2" descr="C:\Documents and Settings\winxpuser\Local Settings\Temporary Internet Files\Content.IE5\WEDQ0C27\MP900448335[1].jpg"/>
          <p:cNvPicPr>
            <a:picLocks noChangeAspect="1" noChangeArrowheads="1"/>
          </p:cNvPicPr>
          <p:nvPr/>
        </p:nvPicPr>
        <p:blipFill>
          <a:blip r:embed="rId2" cstate="print"/>
          <a:srcRect/>
          <a:stretch>
            <a:fillRect/>
          </a:stretch>
        </p:blipFill>
        <p:spPr bwMode="auto">
          <a:xfrm>
            <a:off x="2895600" y="2616200"/>
            <a:ext cx="6362700" cy="4241800"/>
          </a:xfrm>
          <a:prstGeom prst="rect">
            <a:avLst/>
          </a:prstGeom>
          <a:noFill/>
        </p:spPr>
      </p:pic>
    </p:spTree>
    <p:extLst>
      <p:ext uri="{BB962C8B-B14F-4D97-AF65-F5344CB8AC3E}">
        <p14:creationId xmlns:p14="http://schemas.microsoft.com/office/powerpoint/2010/main" val="1646221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371600"/>
          </a:xfrm>
        </p:spPr>
        <p:txBody>
          <a:bodyPr/>
          <a:lstStyle/>
          <a:p>
            <a:pPr marL="742950" indent="-742950"/>
            <a:r>
              <a:rPr lang="en-US" b="1" dirty="0"/>
              <a:t>Marketing </a:t>
            </a:r>
            <a:r>
              <a:rPr lang="en-US" b="1" u="sng" dirty="0"/>
              <a:t>with</a:t>
            </a:r>
            <a:r>
              <a:rPr lang="en-US" b="1" dirty="0"/>
              <a:t> Ethics asks:</a:t>
            </a:r>
          </a:p>
        </p:txBody>
      </p:sp>
      <p:sp>
        <p:nvSpPr>
          <p:cNvPr id="3" name="Content Placeholder 2"/>
          <p:cNvSpPr>
            <a:spLocks noGrp="1"/>
          </p:cNvSpPr>
          <p:nvPr>
            <p:ph idx="1"/>
          </p:nvPr>
        </p:nvSpPr>
        <p:spPr>
          <a:xfrm>
            <a:off x="1981200" y="914400"/>
            <a:ext cx="8229600" cy="5791200"/>
          </a:xfrm>
        </p:spPr>
        <p:txBody>
          <a:bodyPr>
            <a:normAutofit/>
          </a:bodyPr>
          <a:lstStyle/>
          <a:p>
            <a:pPr marL="514350" indent="-514350">
              <a:buFont typeface="+mj-lt"/>
              <a:buAutoNum type="arabicPeriod"/>
            </a:pPr>
            <a:r>
              <a:rPr lang="en-US" dirty="0"/>
              <a:t>Does your value proposition shape your brand and the value you deliver?</a:t>
            </a:r>
          </a:p>
          <a:p>
            <a:pPr marL="514350" indent="-514350">
              <a:buFont typeface="+mj-lt"/>
              <a:buAutoNum type="arabicPeriod"/>
            </a:pPr>
            <a:endParaRPr lang="en-US" dirty="0"/>
          </a:p>
          <a:p>
            <a:pPr marL="514350" indent="-514350">
              <a:buFont typeface="+mj-lt"/>
              <a:buAutoNum type="arabicPeriod"/>
            </a:pPr>
            <a:r>
              <a:rPr lang="en-US" dirty="0"/>
              <a:t>What does your marketing say about the kind of firm you are?</a:t>
            </a:r>
          </a:p>
          <a:p>
            <a:pPr marL="514350" indent="-514350">
              <a:buFont typeface="+mj-lt"/>
              <a:buAutoNum type="arabicPeriod"/>
            </a:pPr>
            <a:endParaRPr lang="en-US" dirty="0"/>
          </a:p>
          <a:p>
            <a:pPr marL="514350" indent="-514350">
              <a:buFont typeface="+mj-lt"/>
              <a:buAutoNum type="arabicPeriod"/>
            </a:pPr>
            <a:r>
              <a:rPr lang="en-US" dirty="0"/>
              <a:t>Do you consider core stakeholders in marketing campaigns and respect the law and basic moral standards?</a:t>
            </a:r>
          </a:p>
          <a:p>
            <a:pPr marL="514350" indent="-514350">
              <a:buFont typeface="+mj-lt"/>
              <a:buAutoNum type="arabicPeriod"/>
            </a:pPr>
            <a:endParaRPr lang="en-US" dirty="0"/>
          </a:p>
          <a:p>
            <a:pPr marL="514350" indent="-514350">
              <a:buFont typeface="+mj-lt"/>
              <a:buAutoNum type="arabicPeriod"/>
            </a:pPr>
            <a:r>
              <a:rPr lang="en-US" dirty="0"/>
              <a:t>Do you work to make sure your firm has the  reputation to be successful over time?</a:t>
            </a:r>
          </a:p>
          <a:p>
            <a:pPr marL="514350" indent="-514350">
              <a:buFont typeface="+mj-lt"/>
              <a:buAutoNum type="arabicPeriod"/>
            </a:pPr>
            <a:endParaRPr lang="en-US" dirty="0"/>
          </a:p>
          <a:p>
            <a:pPr marL="514350" indent="-514350">
              <a:buNone/>
            </a:pPr>
            <a:endParaRPr lang="en-US" dirty="0"/>
          </a:p>
        </p:txBody>
      </p:sp>
    </p:spTree>
    <p:extLst>
      <p:ext uri="{BB962C8B-B14F-4D97-AF65-F5344CB8AC3E}">
        <p14:creationId xmlns:p14="http://schemas.microsoft.com/office/powerpoint/2010/main" val="2016455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1524000" y="152400"/>
          <a:ext cx="9144000" cy="655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7" name="Picture 5" descr="C:\Documents and Settings\winxpuser\Local Settings\Temporary Internet Files\Content.IE5\RX3XMPMW\MC900101690[1].wmf"/>
          <p:cNvPicPr>
            <a:picLocks noChangeAspect="1" noChangeArrowheads="1"/>
          </p:cNvPicPr>
          <p:nvPr/>
        </p:nvPicPr>
        <p:blipFill>
          <a:blip r:embed="rId7" cstate="print"/>
          <a:srcRect/>
          <a:stretch>
            <a:fillRect/>
          </a:stretch>
        </p:blipFill>
        <p:spPr bwMode="auto">
          <a:xfrm>
            <a:off x="2209801" y="2057400"/>
            <a:ext cx="2767039" cy="2822452"/>
          </a:xfrm>
          <a:prstGeom prst="rect">
            <a:avLst/>
          </a:prstGeom>
          <a:noFill/>
        </p:spPr>
      </p:pic>
      <p:pic>
        <p:nvPicPr>
          <p:cNvPr id="3078" name="Picture 6" descr="C:\Documents and Settings\winxpuser\Local Settings\Temporary Internet Files\Content.IE5\YJ0XG2M2\MP900443992[1].jpg"/>
          <p:cNvPicPr>
            <a:picLocks noChangeAspect="1" noChangeArrowheads="1"/>
          </p:cNvPicPr>
          <p:nvPr/>
        </p:nvPicPr>
        <p:blipFill>
          <a:blip r:embed="rId8" cstate="print"/>
          <a:srcRect/>
          <a:stretch>
            <a:fillRect/>
          </a:stretch>
        </p:blipFill>
        <p:spPr bwMode="auto">
          <a:xfrm>
            <a:off x="1828800" y="101689"/>
            <a:ext cx="3352800" cy="2231252"/>
          </a:xfrm>
          <a:prstGeom prst="rect">
            <a:avLst/>
          </a:prstGeom>
          <a:noFill/>
        </p:spPr>
      </p:pic>
      <p:pic>
        <p:nvPicPr>
          <p:cNvPr id="3082" name="Picture 10" descr="C:\Documents and Settings\winxpuser\Local Settings\Temporary Internet Files\Content.IE5\YJ0XG2M2\MC900090550[1].wmf"/>
          <p:cNvPicPr>
            <a:picLocks noChangeAspect="1" noChangeArrowheads="1"/>
          </p:cNvPicPr>
          <p:nvPr/>
        </p:nvPicPr>
        <p:blipFill>
          <a:blip r:embed="rId9" cstate="print"/>
          <a:srcRect/>
          <a:stretch>
            <a:fillRect/>
          </a:stretch>
        </p:blipFill>
        <p:spPr bwMode="auto">
          <a:xfrm>
            <a:off x="1981201" y="4724400"/>
            <a:ext cx="2771003" cy="2193930"/>
          </a:xfrm>
          <a:prstGeom prst="rect">
            <a:avLst/>
          </a:prstGeom>
          <a:noFill/>
        </p:spPr>
      </p:pic>
    </p:spTree>
    <p:extLst>
      <p:ext uri="{BB962C8B-B14F-4D97-AF65-F5344CB8AC3E}">
        <p14:creationId xmlns:p14="http://schemas.microsoft.com/office/powerpoint/2010/main" val="1130995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Who Is Being Targeted?</a:t>
            </a:r>
          </a:p>
        </p:txBody>
      </p:sp>
      <p:sp>
        <p:nvSpPr>
          <p:cNvPr id="3" name="Content Placeholder 2"/>
          <p:cNvSpPr>
            <a:spLocks noGrp="1"/>
          </p:cNvSpPr>
          <p:nvPr>
            <p:ph idx="1"/>
          </p:nvPr>
        </p:nvSpPr>
        <p:spPr/>
        <p:txBody>
          <a:bodyPr/>
          <a:lstStyle/>
          <a:p>
            <a:r>
              <a:rPr lang="en-US" b="1" dirty="0"/>
              <a:t>Segmentation, targeting, and positioning (STP) </a:t>
            </a:r>
            <a:r>
              <a:rPr lang="en-US" dirty="0"/>
              <a:t>help managers analyze the market and to specify which customer will be served.</a:t>
            </a:r>
          </a:p>
          <a:p>
            <a:endParaRPr lang="en-US" dirty="0"/>
          </a:p>
          <a:p>
            <a:r>
              <a:rPr lang="en-US" dirty="0"/>
              <a:t>Managers need to ask if the way they gather information is respectful to their customers and other stakeholders.</a:t>
            </a:r>
          </a:p>
          <a:p>
            <a:pPr>
              <a:buNone/>
            </a:pPr>
            <a:r>
              <a:rPr lang="en-US" dirty="0"/>
              <a:t>	e.g. the use of “cookies” on the Internet</a:t>
            </a:r>
          </a:p>
        </p:txBody>
      </p:sp>
    </p:spTree>
    <p:extLst>
      <p:ext uri="{BB962C8B-B14F-4D97-AF65-F5344CB8AC3E}">
        <p14:creationId xmlns:p14="http://schemas.microsoft.com/office/powerpoint/2010/main" val="1264886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417638"/>
          </a:xfrm>
        </p:spPr>
        <p:txBody>
          <a:bodyPr>
            <a:normAutofit/>
          </a:bodyPr>
          <a:lstStyle/>
          <a:p>
            <a:r>
              <a:rPr lang="en-US" b="1" dirty="0"/>
              <a:t>Is it Ethical to Target Certain Groups?</a:t>
            </a:r>
          </a:p>
        </p:txBody>
      </p:sp>
      <p:sp>
        <p:nvSpPr>
          <p:cNvPr id="3" name="Content Placeholder 2"/>
          <p:cNvSpPr>
            <a:spLocks noGrp="1"/>
          </p:cNvSpPr>
          <p:nvPr>
            <p:ph idx="1"/>
          </p:nvPr>
        </p:nvSpPr>
        <p:spPr>
          <a:xfrm>
            <a:off x="1981200" y="1295400"/>
            <a:ext cx="8229600" cy="5334000"/>
          </a:xfrm>
        </p:spPr>
        <p:txBody>
          <a:bodyPr/>
          <a:lstStyle/>
          <a:p>
            <a:r>
              <a:rPr lang="en-US" dirty="0"/>
              <a:t>Targeting less-advantaged or vulnerable portion of the population</a:t>
            </a:r>
          </a:p>
          <a:p>
            <a:endParaRPr lang="en-US" dirty="0"/>
          </a:p>
          <a:p>
            <a:r>
              <a:rPr lang="en-US" dirty="0"/>
              <a:t>Marketing products to children</a:t>
            </a:r>
          </a:p>
          <a:p>
            <a:endParaRPr lang="en-US" dirty="0"/>
          </a:p>
          <a:p>
            <a:endParaRPr lang="en-US" dirty="0"/>
          </a:p>
          <a:p>
            <a:r>
              <a:rPr lang="en-US" dirty="0"/>
              <a:t>Subprime mortgages being targeted to individuals of lower economic position </a:t>
            </a:r>
          </a:p>
        </p:txBody>
      </p:sp>
      <p:pic>
        <p:nvPicPr>
          <p:cNvPr id="4098" name="Picture 2" descr="C:\Documents and Settings\winxpuser\Local Settings\Temporary Internet Files\Content.IE5\RX3XMPMW\MC900232436[1].wmf"/>
          <p:cNvPicPr>
            <a:picLocks noChangeAspect="1" noChangeArrowheads="1"/>
          </p:cNvPicPr>
          <p:nvPr/>
        </p:nvPicPr>
        <p:blipFill>
          <a:blip r:embed="rId2" cstate="print"/>
          <a:srcRect/>
          <a:stretch>
            <a:fillRect/>
          </a:stretch>
        </p:blipFill>
        <p:spPr bwMode="auto">
          <a:xfrm>
            <a:off x="8229600" y="1697876"/>
            <a:ext cx="2286000" cy="3228680"/>
          </a:xfrm>
          <a:prstGeom prst="rect">
            <a:avLst/>
          </a:prstGeom>
          <a:noFill/>
        </p:spPr>
      </p:pic>
    </p:spTree>
    <p:extLst>
      <p:ext uri="{BB962C8B-B14F-4D97-AF65-F5344CB8AC3E}">
        <p14:creationId xmlns:p14="http://schemas.microsoft.com/office/powerpoint/2010/main" val="1002329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Being Marketed?</a:t>
            </a:r>
          </a:p>
        </p:txBody>
      </p:sp>
      <p:sp>
        <p:nvSpPr>
          <p:cNvPr id="3" name="Content Placeholder 2"/>
          <p:cNvSpPr>
            <a:spLocks noGrp="1"/>
          </p:cNvSpPr>
          <p:nvPr>
            <p:ph idx="1"/>
          </p:nvPr>
        </p:nvSpPr>
        <p:spPr/>
        <p:txBody>
          <a:bodyPr/>
          <a:lstStyle/>
          <a:p>
            <a:r>
              <a:rPr lang="en-US" b="1" dirty="0"/>
              <a:t>The product should serve the needs of the customer</a:t>
            </a:r>
          </a:p>
          <a:p>
            <a:pPr>
              <a:buNone/>
            </a:pPr>
            <a:r>
              <a:rPr lang="en-US" dirty="0"/>
              <a:t>	e.g. selling pesticides to less developed countries can result in harm</a:t>
            </a:r>
          </a:p>
          <a:p>
            <a:pPr>
              <a:buNone/>
            </a:pPr>
            <a:endParaRPr lang="en-US" dirty="0"/>
          </a:p>
          <a:p>
            <a:r>
              <a:rPr lang="en-US" b="1" dirty="0"/>
              <a:t>The price should be fair</a:t>
            </a:r>
          </a:p>
          <a:p>
            <a:pPr>
              <a:buNone/>
            </a:pPr>
            <a:r>
              <a:rPr lang="en-US" dirty="0"/>
              <a:t>	e.g. drugs can be priced too high for some consumers especially HIV/AIDS medications </a:t>
            </a:r>
          </a:p>
        </p:txBody>
      </p:sp>
    </p:spTree>
    <p:extLst>
      <p:ext uri="{BB962C8B-B14F-4D97-AF65-F5344CB8AC3E}">
        <p14:creationId xmlns:p14="http://schemas.microsoft.com/office/powerpoint/2010/main" val="1298448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Managers Need to Ask:</a:t>
            </a:r>
          </a:p>
        </p:txBody>
      </p:sp>
      <p:sp>
        <p:nvSpPr>
          <p:cNvPr id="3" name="Content Placeholder 2"/>
          <p:cNvSpPr>
            <a:spLocks noGrp="1"/>
          </p:cNvSpPr>
          <p:nvPr>
            <p:ph idx="1"/>
          </p:nvPr>
        </p:nvSpPr>
        <p:spPr/>
        <p:txBody>
          <a:bodyPr/>
          <a:lstStyle/>
          <a:p>
            <a:pPr marL="514350" indent="-514350">
              <a:buFont typeface="+mj-lt"/>
              <a:buAutoNum type="arabicPeriod"/>
            </a:pPr>
            <a:r>
              <a:rPr lang="en-US" dirty="0"/>
              <a:t>Does the product do what we claim it does?  (i.e. Are we being truthful?)</a:t>
            </a:r>
          </a:p>
          <a:p>
            <a:pPr marL="514350" indent="-514350">
              <a:buFont typeface="+mj-lt"/>
              <a:buAutoNum type="arabicPeriod"/>
            </a:pPr>
            <a:endParaRPr lang="en-US" dirty="0"/>
          </a:p>
          <a:p>
            <a:pPr marL="514350" indent="-514350">
              <a:buFont typeface="+mj-lt"/>
              <a:buAutoNum type="arabicPeriod"/>
            </a:pPr>
            <a:r>
              <a:rPr lang="en-US" dirty="0"/>
              <a:t>Does the product meet a </a:t>
            </a:r>
            <a:r>
              <a:rPr lang="en-US" b="1" dirty="0"/>
              <a:t>legitimate customer need</a:t>
            </a:r>
            <a:r>
              <a:rPr lang="en-US" dirty="0"/>
              <a:t>, or does it foster a want?</a:t>
            </a:r>
          </a:p>
          <a:p>
            <a:pPr marL="514350" indent="-514350">
              <a:buFont typeface="+mj-lt"/>
              <a:buAutoNum type="arabicPeriod"/>
            </a:pPr>
            <a:endParaRPr lang="en-US" dirty="0"/>
          </a:p>
          <a:p>
            <a:pPr marL="514350" indent="-514350">
              <a:buFont typeface="+mj-lt"/>
              <a:buAutoNum type="arabicPeriod"/>
            </a:pPr>
            <a:r>
              <a:rPr lang="en-US" dirty="0"/>
              <a:t>Are there certain products (i.e. harmful products) that should not be made? </a:t>
            </a:r>
          </a:p>
        </p:txBody>
      </p:sp>
    </p:spTree>
    <p:extLst>
      <p:ext uri="{BB962C8B-B14F-4D97-AF65-F5344CB8AC3E}">
        <p14:creationId xmlns:p14="http://schemas.microsoft.com/office/powerpoint/2010/main" val="294715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371600"/>
          </a:xfrm>
        </p:spPr>
        <p:txBody>
          <a:bodyPr/>
          <a:lstStyle/>
          <a:p>
            <a:r>
              <a:rPr lang="en-US" b="1" dirty="0"/>
              <a:t>How Are We Marketing?</a:t>
            </a:r>
          </a:p>
        </p:txBody>
      </p:sp>
      <p:sp>
        <p:nvSpPr>
          <p:cNvPr id="3" name="Content Placeholder 2"/>
          <p:cNvSpPr>
            <a:spLocks noGrp="1"/>
          </p:cNvSpPr>
          <p:nvPr>
            <p:ph idx="1"/>
          </p:nvPr>
        </p:nvSpPr>
        <p:spPr>
          <a:xfrm>
            <a:off x="1981200" y="838200"/>
            <a:ext cx="8229600" cy="5638800"/>
          </a:xfrm>
        </p:spPr>
        <p:txBody>
          <a:bodyPr/>
          <a:lstStyle/>
          <a:p>
            <a:r>
              <a:rPr lang="en-US" dirty="0"/>
              <a:t>The tactics used to reach customers need to be examined</a:t>
            </a:r>
          </a:p>
          <a:p>
            <a:endParaRPr lang="en-US" dirty="0"/>
          </a:p>
          <a:p>
            <a:r>
              <a:rPr lang="en-US" dirty="0"/>
              <a:t>Deceiving supply chain partners</a:t>
            </a:r>
          </a:p>
          <a:p>
            <a:pPr>
              <a:buNone/>
            </a:pPr>
            <a:r>
              <a:rPr lang="en-US" dirty="0"/>
              <a:t>	e.g. firms may give false information or offer questionable incentives to get shelf space at a Wal-Mart store</a:t>
            </a:r>
          </a:p>
          <a:p>
            <a:pPr>
              <a:buNone/>
            </a:pPr>
            <a:endParaRPr lang="en-US" dirty="0"/>
          </a:p>
          <a:p>
            <a:r>
              <a:rPr lang="en-US" dirty="0"/>
              <a:t>Using images and promotions that are deceptive or disrespectful to stakeholders</a:t>
            </a:r>
          </a:p>
          <a:p>
            <a:endParaRPr lang="en-US" dirty="0"/>
          </a:p>
          <a:p>
            <a:endParaRPr lang="en-US" dirty="0"/>
          </a:p>
        </p:txBody>
      </p:sp>
    </p:spTree>
    <p:extLst>
      <p:ext uri="{BB962C8B-B14F-4D97-AF65-F5344CB8AC3E}">
        <p14:creationId xmlns:p14="http://schemas.microsoft.com/office/powerpoint/2010/main" val="11830596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 New Understanding Of Marketing</a:t>
            </a:r>
          </a:p>
        </p:txBody>
      </p:sp>
      <p:sp>
        <p:nvSpPr>
          <p:cNvPr id="3" name="Content Placeholder 2"/>
          <p:cNvSpPr>
            <a:spLocks noGrp="1"/>
          </p:cNvSpPr>
          <p:nvPr>
            <p:ph idx="1"/>
          </p:nvPr>
        </p:nvSpPr>
        <p:spPr/>
        <p:txBody>
          <a:bodyPr/>
          <a:lstStyle/>
          <a:p>
            <a:r>
              <a:rPr lang="en-US" dirty="0"/>
              <a:t>Does more than sell products</a:t>
            </a:r>
          </a:p>
          <a:p>
            <a:endParaRPr lang="en-US" dirty="0"/>
          </a:p>
          <a:p>
            <a:r>
              <a:rPr lang="en-US" dirty="0"/>
              <a:t>Is the vehicle through which an organization tells the story of its product, services, or core values</a:t>
            </a:r>
          </a:p>
          <a:p>
            <a:endParaRPr lang="en-US" dirty="0"/>
          </a:p>
          <a:p>
            <a:r>
              <a:rPr lang="en-US" dirty="0"/>
              <a:t>Builds a foundation of trust and consideration between the firm and the consumer</a:t>
            </a:r>
          </a:p>
        </p:txBody>
      </p:sp>
    </p:spTree>
    <p:extLst>
      <p:ext uri="{BB962C8B-B14F-4D97-AF65-F5344CB8AC3E}">
        <p14:creationId xmlns:p14="http://schemas.microsoft.com/office/powerpoint/2010/main" val="132349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570038"/>
          </a:xfrm>
        </p:spPr>
        <p:txBody>
          <a:bodyPr/>
          <a:lstStyle/>
          <a:p>
            <a:r>
              <a:rPr lang="en-US" b="1" dirty="0"/>
              <a:t>Operations</a:t>
            </a:r>
          </a:p>
        </p:txBody>
      </p:sp>
      <p:sp>
        <p:nvSpPr>
          <p:cNvPr id="3" name="Content Placeholder 2"/>
          <p:cNvSpPr>
            <a:spLocks noGrp="1"/>
          </p:cNvSpPr>
          <p:nvPr>
            <p:ph idx="1"/>
          </p:nvPr>
        </p:nvSpPr>
        <p:spPr>
          <a:xfrm>
            <a:off x="1981200" y="1066801"/>
            <a:ext cx="8229600" cy="5059363"/>
          </a:xfrm>
        </p:spPr>
        <p:txBody>
          <a:bodyPr/>
          <a:lstStyle/>
          <a:p>
            <a:pPr>
              <a:buNone/>
            </a:pPr>
            <a:r>
              <a:rPr lang="en-US" dirty="0"/>
              <a:t>	Is the process by which firms create and deliver values to their customers</a:t>
            </a:r>
          </a:p>
        </p:txBody>
      </p:sp>
      <p:pic>
        <p:nvPicPr>
          <p:cNvPr id="5123" name="Picture 3" descr="C:\Documents and Settings\winxpuser\Local Settings\Temporary Internet Files\Content.IE5\WEDQ0C27\MC900070827[1].wmf"/>
          <p:cNvPicPr>
            <a:picLocks noChangeAspect="1" noChangeArrowheads="1"/>
          </p:cNvPicPr>
          <p:nvPr/>
        </p:nvPicPr>
        <p:blipFill>
          <a:blip r:embed="rId2" cstate="print"/>
          <a:srcRect/>
          <a:stretch>
            <a:fillRect/>
          </a:stretch>
        </p:blipFill>
        <p:spPr bwMode="auto">
          <a:xfrm>
            <a:off x="4495800" y="2248909"/>
            <a:ext cx="4800600" cy="4506759"/>
          </a:xfrm>
          <a:prstGeom prst="rect">
            <a:avLst/>
          </a:prstGeom>
          <a:noFill/>
        </p:spPr>
      </p:pic>
    </p:spTree>
    <p:extLst>
      <p:ext uri="{BB962C8B-B14F-4D97-AF65-F5344CB8AC3E}">
        <p14:creationId xmlns:p14="http://schemas.microsoft.com/office/powerpoint/2010/main" val="1746337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295400"/>
          </a:xfrm>
        </p:spPr>
        <p:txBody>
          <a:bodyPr/>
          <a:lstStyle/>
          <a:p>
            <a:r>
              <a:rPr lang="en-US" b="1" dirty="0"/>
              <a:t>Operations </a:t>
            </a:r>
            <a:r>
              <a:rPr lang="en-US" b="1" u="sng" dirty="0"/>
              <a:t>without</a:t>
            </a:r>
            <a:r>
              <a:rPr lang="en-US" b="1" dirty="0"/>
              <a:t> Ethics</a:t>
            </a:r>
          </a:p>
        </p:txBody>
      </p:sp>
      <p:graphicFrame>
        <p:nvGraphicFramePr>
          <p:cNvPr id="4" name="Content Placeholder 3"/>
          <p:cNvGraphicFramePr>
            <a:graphicFrameLocks noGrp="1"/>
          </p:cNvGraphicFramePr>
          <p:nvPr>
            <p:ph idx="1"/>
          </p:nvPr>
        </p:nvGraphicFramePr>
        <p:xfrm>
          <a:off x="1295400" y="381000"/>
          <a:ext cx="9525000" cy="647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1997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570038"/>
          </a:xfrm>
        </p:spPr>
        <p:txBody>
          <a:bodyPr/>
          <a:lstStyle/>
          <a:p>
            <a:r>
              <a:rPr lang="en-US" b="1" dirty="0"/>
              <a:t>Operations </a:t>
            </a:r>
            <a:r>
              <a:rPr lang="en-US" b="1" u="sng" dirty="0"/>
              <a:t>with</a:t>
            </a:r>
            <a:r>
              <a:rPr lang="en-US" b="1" dirty="0"/>
              <a:t> Ethics asks:</a:t>
            </a:r>
          </a:p>
        </p:txBody>
      </p:sp>
      <p:sp>
        <p:nvSpPr>
          <p:cNvPr id="3" name="Content Placeholder 2"/>
          <p:cNvSpPr>
            <a:spLocks noGrp="1"/>
          </p:cNvSpPr>
          <p:nvPr>
            <p:ph idx="1"/>
          </p:nvPr>
        </p:nvSpPr>
        <p:spPr>
          <a:xfrm>
            <a:off x="1981200" y="1219200"/>
            <a:ext cx="8229600" cy="5334000"/>
          </a:xfrm>
        </p:spPr>
        <p:txBody>
          <a:bodyPr>
            <a:normAutofit/>
          </a:bodyPr>
          <a:lstStyle/>
          <a:p>
            <a:pPr marL="514350" indent="-514350">
              <a:buFont typeface="+mj-lt"/>
              <a:buAutoNum type="arabicPeriod"/>
            </a:pPr>
            <a:r>
              <a:rPr lang="en-US" dirty="0"/>
              <a:t>Are employees a critical asset I have to invest in to create quality and outstanding customer service?</a:t>
            </a:r>
          </a:p>
          <a:p>
            <a:pPr marL="514350" indent="-514350">
              <a:buFont typeface="+mj-lt"/>
              <a:buAutoNum type="arabicPeriod"/>
            </a:pPr>
            <a:endParaRPr lang="en-US" dirty="0"/>
          </a:p>
          <a:p>
            <a:pPr marL="514350" indent="-514350">
              <a:buFont typeface="+mj-lt"/>
              <a:buAutoNum type="arabicPeriod"/>
            </a:pPr>
            <a:r>
              <a:rPr lang="en-US" dirty="0"/>
              <a:t>Are suppliers considered stakeholders with whom I should develop a close relationship?</a:t>
            </a:r>
          </a:p>
          <a:p>
            <a:pPr marL="514350" indent="-514350">
              <a:buFont typeface="+mj-lt"/>
              <a:buAutoNum type="arabicPeriod"/>
            </a:pPr>
            <a:endParaRPr lang="en-US" dirty="0"/>
          </a:p>
          <a:p>
            <a:pPr marL="514350" indent="-514350">
              <a:buFont typeface="+mj-lt"/>
              <a:buAutoNum type="arabicPeriod"/>
            </a:pPr>
            <a:r>
              <a:rPr lang="en-US" dirty="0"/>
              <a:t>Are shared goals and values, trust, and shared responsibility among supply chain members important to the firm’s operations?</a:t>
            </a:r>
          </a:p>
        </p:txBody>
      </p:sp>
    </p:spTree>
    <p:extLst>
      <p:ext uri="{BB962C8B-B14F-4D97-AF65-F5344CB8AC3E}">
        <p14:creationId xmlns:p14="http://schemas.microsoft.com/office/powerpoint/2010/main" val="1704906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600200"/>
          </a:xfrm>
        </p:spPr>
        <p:txBody>
          <a:bodyPr>
            <a:normAutofit/>
          </a:bodyPr>
          <a:lstStyle/>
          <a:p>
            <a:r>
              <a:rPr lang="en-US" b="1" dirty="0"/>
              <a:t>The Quality Movement</a:t>
            </a:r>
            <a:br>
              <a:rPr lang="en-US" b="1" dirty="0"/>
            </a:br>
            <a:r>
              <a:rPr lang="en-US" b="1" dirty="0"/>
              <a:t>W. Edwards Deming</a:t>
            </a:r>
          </a:p>
        </p:txBody>
      </p:sp>
      <p:graphicFrame>
        <p:nvGraphicFramePr>
          <p:cNvPr id="4" name="Content Placeholder 3"/>
          <p:cNvGraphicFramePr>
            <a:graphicFrameLocks noGrp="1"/>
          </p:cNvGraphicFramePr>
          <p:nvPr>
            <p:ph idx="1"/>
          </p:nvPr>
        </p:nvGraphicFramePr>
        <p:xfrm>
          <a:off x="1524000" y="1219200"/>
          <a:ext cx="91440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8991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81200" y="-457200"/>
            <a:ext cx="8229600" cy="1447800"/>
          </a:xfrm>
        </p:spPr>
        <p:txBody>
          <a:bodyPr/>
          <a:lstStyle/>
          <a:p>
            <a:r>
              <a:rPr lang="en-US" b="1" dirty="0"/>
              <a:t>Key Facets of Operations</a:t>
            </a:r>
          </a:p>
        </p:txBody>
      </p:sp>
      <p:graphicFrame>
        <p:nvGraphicFramePr>
          <p:cNvPr id="8" name="Content Placeholder 7"/>
          <p:cNvGraphicFramePr>
            <a:graphicFrameLocks noGrp="1"/>
          </p:cNvGraphicFramePr>
          <p:nvPr>
            <p:ph idx="1"/>
          </p:nvPr>
        </p:nvGraphicFramePr>
        <p:xfrm>
          <a:off x="1524000" y="609600"/>
          <a:ext cx="91440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786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295400"/>
          </a:xfrm>
        </p:spPr>
        <p:txBody>
          <a:bodyPr/>
          <a:lstStyle/>
          <a:p>
            <a:r>
              <a:rPr lang="en-US" b="1" dirty="0"/>
              <a:t>Internal Organization</a:t>
            </a:r>
          </a:p>
        </p:txBody>
      </p:sp>
      <p:sp>
        <p:nvSpPr>
          <p:cNvPr id="3" name="Content Placeholder 2"/>
          <p:cNvSpPr>
            <a:spLocks noGrp="1"/>
          </p:cNvSpPr>
          <p:nvPr>
            <p:ph idx="1"/>
          </p:nvPr>
        </p:nvSpPr>
        <p:spPr>
          <a:xfrm>
            <a:off x="1981200" y="838200"/>
            <a:ext cx="8229600" cy="5791200"/>
          </a:xfrm>
        </p:spPr>
        <p:txBody>
          <a:bodyPr>
            <a:normAutofit/>
          </a:bodyPr>
          <a:lstStyle/>
          <a:p>
            <a:r>
              <a:rPr lang="en-US" b="1" dirty="0"/>
              <a:t>Employees</a:t>
            </a:r>
            <a:r>
              <a:rPr lang="en-US" dirty="0"/>
              <a:t> – get them committed to the firm’s goals</a:t>
            </a:r>
          </a:p>
          <a:p>
            <a:endParaRPr lang="en-US" b="1" dirty="0"/>
          </a:p>
          <a:p>
            <a:r>
              <a:rPr lang="en-US" b="1" dirty="0" err="1"/>
              <a:t>Interfirm</a:t>
            </a:r>
            <a:r>
              <a:rPr lang="en-US" b="1" dirty="0"/>
              <a:t> Cooperation </a:t>
            </a:r>
            <a:r>
              <a:rPr lang="en-US" dirty="0"/>
              <a:t>– across all functional areas of the firm</a:t>
            </a:r>
          </a:p>
          <a:p>
            <a:endParaRPr lang="en-US" dirty="0"/>
          </a:p>
          <a:p>
            <a:r>
              <a:rPr lang="en-US" b="1" dirty="0"/>
              <a:t>Culture</a:t>
            </a:r>
            <a:r>
              <a:rPr lang="en-US" dirty="0"/>
              <a:t> – cultivate people’s willingness to put aside self-interest to work cooperatively for the good of the firm</a:t>
            </a:r>
          </a:p>
          <a:p>
            <a:endParaRPr lang="en-US" b="1" dirty="0"/>
          </a:p>
          <a:p>
            <a:r>
              <a:rPr lang="en-US" b="1" dirty="0"/>
              <a:t>Organizational Structure </a:t>
            </a:r>
            <a:r>
              <a:rPr lang="en-US" dirty="0"/>
              <a:t>– a flatter, more decentralized structure</a:t>
            </a:r>
            <a:endParaRPr lang="en-US" b="1" dirty="0"/>
          </a:p>
          <a:p>
            <a:endParaRPr lang="en-US" b="1" dirty="0"/>
          </a:p>
          <a:p>
            <a:endParaRPr lang="en-US" b="1" dirty="0"/>
          </a:p>
        </p:txBody>
      </p:sp>
    </p:spTree>
    <p:extLst>
      <p:ext uri="{BB962C8B-B14F-4D97-AF65-F5344CB8AC3E}">
        <p14:creationId xmlns:p14="http://schemas.microsoft.com/office/powerpoint/2010/main" val="1955985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lstStyle/>
          <a:p>
            <a:r>
              <a:rPr lang="en-US" b="1" dirty="0"/>
              <a:t>Supply Chain Management</a:t>
            </a:r>
          </a:p>
        </p:txBody>
      </p:sp>
      <p:sp>
        <p:nvSpPr>
          <p:cNvPr id="3" name="Content Placeholder 2"/>
          <p:cNvSpPr>
            <a:spLocks noGrp="1"/>
          </p:cNvSpPr>
          <p:nvPr>
            <p:ph idx="1"/>
          </p:nvPr>
        </p:nvSpPr>
        <p:spPr>
          <a:xfrm>
            <a:off x="1981200" y="1143000"/>
            <a:ext cx="8229600" cy="5334000"/>
          </a:xfrm>
        </p:spPr>
        <p:txBody>
          <a:bodyPr>
            <a:normAutofit/>
          </a:bodyPr>
          <a:lstStyle/>
          <a:p>
            <a:r>
              <a:rPr lang="en-US" dirty="0"/>
              <a:t>The supply chain involves all activities that move goods from the raw material stage to the end user</a:t>
            </a:r>
          </a:p>
          <a:p>
            <a:endParaRPr lang="en-US" dirty="0"/>
          </a:p>
          <a:p>
            <a:r>
              <a:rPr lang="en-US" dirty="0"/>
              <a:t>Stakeholders include: employees, suppliers, vendors, banks, distributors, transportation companies</a:t>
            </a:r>
          </a:p>
          <a:p>
            <a:endParaRPr lang="en-US" dirty="0"/>
          </a:p>
          <a:p>
            <a:r>
              <a:rPr lang="en-US" dirty="0"/>
              <a:t>Supply Chain Management refers to the management of all elements of the supply chain</a:t>
            </a:r>
          </a:p>
        </p:txBody>
      </p:sp>
    </p:spTree>
    <p:extLst>
      <p:ext uri="{BB962C8B-B14F-4D97-AF65-F5344CB8AC3E}">
        <p14:creationId xmlns:p14="http://schemas.microsoft.com/office/powerpoint/2010/main" val="563487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219200"/>
          </a:xfrm>
        </p:spPr>
        <p:txBody>
          <a:bodyPr>
            <a:noAutofit/>
          </a:bodyPr>
          <a:lstStyle/>
          <a:p>
            <a:r>
              <a:rPr lang="en-US" sz="4000" b="1" dirty="0"/>
              <a:t>Importance of Close Relationships With Supply Chain Partners</a:t>
            </a:r>
          </a:p>
        </p:txBody>
      </p:sp>
      <p:sp>
        <p:nvSpPr>
          <p:cNvPr id="3" name="Content Placeholder 2"/>
          <p:cNvSpPr>
            <a:spLocks noGrp="1"/>
          </p:cNvSpPr>
          <p:nvPr>
            <p:ph idx="1"/>
          </p:nvPr>
        </p:nvSpPr>
        <p:spPr>
          <a:xfrm>
            <a:off x="1981200" y="1295400"/>
            <a:ext cx="8229600" cy="5410200"/>
          </a:xfrm>
        </p:spPr>
        <p:txBody>
          <a:bodyPr>
            <a:normAutofit/>
          </a:bodyPr>
          <a:lstStyle/>
          <a:p>
            <a:r>
              <a:rPr lang="en-US" dirty="0"/>
              <a:t>By developing trust, cooperation, and goal alignment supply chain partners will:</a:t>
            </a:r>
          </a:p>
          <a:p>
            <a:pPr lvl="1">
              <a:buFont typeface="Wingdings" pitchFamily="2" charset="2"/>
              <a:buChar char="ü"/>
            </a:pPr>
            <a:r>
              <a:rPr lang="en-US" dirty="0"/>
              <a:t>Look out for firm’s interest</a:t>
            </a:r>
          </a:p>
          <a:p>
            <a:pPr lvl="1">
              <a:buFont typeface="Wingdings" pitchFamily="2" charset="2"/>
              <a:buChar char="ü"/>
            </a:pPr>
            <a:r>
              <a:rPr lang="en-US" dirty="0"/>
              <a:t>Share information</a:t>
            </a:r>
          </a:p>
          <a:p>
            <a:pPr lvl="1">
              <a:buFont typeface="Wingdings" pitchFamily="2" charset="2"/>
              <a:buChar char="ü"/>
            </a:pPr>
            <a:r>
              <a:rPr lang="en-US" dirty="0"/>
              <a:t>Bargain in good faith</a:t>
            </a:r>
          </a:p>
          <a:p>
            <a:pPr lvl="1">
              <a:buFont typeface="Wingdings" pitchFamily="2" charset="2"/>
              <a:buChar char="ü"/>
            </a:pPr>
            <a:r>
              <a:rPr lang="en-US" dirty="0"/>
              <a:t>Invest in products that could put them at risk if firm were to pull its business</a:t>
            </a:r>
          </a:p>
          <a:p>
            <a:pPr lvl="1">
              <a:buNone/>
            </a:pPr>
            <a:endParaRPr lang="en-US" dirty="0"/>
          </a:p>
          <a:p>
            <a:r>
              <a:rPr lang="en-US" dirty="0"/>
              <a:t>Toyota’s close relationships with its suppliers allow Toyota to carry almost no inventory of parts</a:t>
            </a:r>
          </a:p>
          <a:p>
            <a:endParaRPr lang="en-US" dirty="0"/>
          </a:p>
          <a:p>
            <a:endParaRPr lang="en-US" dirty="0"/>
          </a:p>
        </p:txBody>
      </p:sp>
    </p:spTree>
    <p:extLst>
      <p:ext uri="{BB962C8B-B14F-4D97-AF65-F5344CB8AC3E}">
        <p14:creationId xmlns:p14="http://schemas.microsoft.com/office/powerpoint/2010/main" val="127865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667000"/>
            <a:ext cx="8229600" cy="609600"/>
          </a:xfrm>
        </p:spPr>
        <p:txBody>
          <a:bodyPr>
            <a:normAutofit fontScale="90000"/>
          </a:bodyPr>
          <a:lstStyle/>
          <a:p>
            <a:pPr algn="l"/>
            <a:r>
              <a:rPr lang="en-US" sz="3600" dirty="0"/>
              <a:t>In 2007 Mattel recalled 18.2 million toys made in China because of dangerous lead paint.</a:t>
            </a:r>
            <a:br>
              <a:rPr lang="en-US" sz="3600" dirty="0"/>
            </a:br>
            <a:r>
              <a:rPr lang="en-US" sz="3600" dirty="0"/>
              <a:t>Rather than blaming Chinese suppliers, Mattel made sure the stakeholders in the supply chain were treated fairly.</a:t>
            </a:r>
            <a:br>
              <a:rPr lang="en-US" dirty="0"/>
            </a:br>
            <a:br>
              <a:rPr lang="en-US" dirty="0"/>
            </a:br>
            <a:br>
              <a:rPr lang="en-US" dirty="0"/>
            </a:br>
            <a:br>
              <a:rPr lang="en-US" dirty="0"/>
            </a:br>
            <a:br>
              <a:rPr lang="en-US" dirty="0"/>
            </a:br>
            <a:endParaRPr lang="en-US" dirty="0"/>
          </a:p>
        </p:txBody>
      </p:sp>
      <p:pic>
        <p:nvPicPr>
          <p:cNvPr id="6146" name="Picture 2" descr="C:\Documents and Settings\winxpuser\Local Settings\Temporary Internet Files\Content.IE5\RX3XMPMW\MC900232439[1].wmf"/>
          <p:cNvPicPr>
            <a:picLocks noGrp="1" noChangeAspect="1" noChangeArrowheads="1"/>
          </p:cNvPicPr>
          <p:nvPr>
            <p:ph idx="1"/>
          </p:nvPr>
        </p:nvPicPr>
        <p:blipFill>
          <a:blip r:embed="rId2" cstate="print"/>
          <a:srcRect/>
          <a:stretch>
            <a:fillRect/>
          </a:stretch>
        </p:blipFill>
        <p:spPr bwMode="auto">
          <a:xfrm>
            <a:off x="5486400" y="2426088"/>
            <a:ext cx="4846800" cy="4431913"/>
          </a:xfrm>
          <a:prstGeom prst="rect">
            <a:avLst/>
          </a:prstGeom>
          <a:noFill/>
        </p:spPr>
      </p:pic>
    </p:spTree>
    <p:extLst>
      <p:ext uri="{BB962C8B-B14F-4D97-AF65-F5344CB8AC3E}">
        <p14:creationId xmlns:p14="http://schemas.microsoft.com/office/powerpoint/2010/main" val="1548517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8763000" cy="1219200"/>
          </a:xfrm>
        </p:spPr>
        <p:txBody>
          <a:bodyPr>
            <a:normAutofit fontScale="90000"/>
          </a:bodyPr>
          <a:lstStyle/>
          <a:p>
            <a:r>
              <a:rPr lang="en-US" b="1" dirty="0"/>
              <a:t>Special Challenges In The Supply Chain</a:t>
            </a:r>
          </a:p>
        </p:txBody>
      </p:sp>
      <p:sp>
        <p:nvSpPr>
          <p:cNvPr id="7" name="Content Placeholder 6"/>
          <p:cNvSpPr>
            <a:spLocks noGrp="1"/>
          </p:cNvSpPr>
          <p:nvPr>
            <p:ph idx="1"/>
          </p:nvPr>
        </p:nvSpPr>
        <p:spPr>
          <a:xfrm>
            <a:off x="1981200" y="1219200"/>
            <a:ext cx="8229600" cy="5334000"/>
          </a:xfrm>
        </p:spPr>
        <p:txBody>
          <a:bodyPr>
            <a:normAutofit/>
          </a:bodyPr>
          <a:lstStyle/>
          <a:p>
            <a:r>
              <a:rPr lang="en-US" b="1" dirty="0"/>
              <a:t>Responsibility for International Labor Issues</a:t>
            </a:r>
            <a:r>
              <a:rPr lang="en-US" dirty="0"/>
              <a:t> – sweatshops, child labor, low wages, treatment of workers</a:t>
            </a:r>
          </a:p>
          <a:p>
            <a:endParaRPr lang="en-US" dirty="0"/>
          </a:p>
          <a:p>
            <a:r>
              <a:rPr lang="en-US" b="1" dirty="0"/>
              <a:t>Responsibility When Things Break Down </a:t>
            </a:r>
            <a:r>
              <a:rPr lang="en-US" dirty="0"/>
              <a:t>– Ford SUV tires blew out making it more likely for drivers to lose control.  </a:t>
            </a:r>
          </a:p>
          <a:p>
            <a:pPr>
              <a:buNone/>
            </a:pPr>
            <a:r>
              <a:rPr lang="en-US" dirty="0"/>
              <a:t>	Ford and Firestone (the tire maker) blamed each other poisoning their longstanding relationship. </a:t>
            </a:r>
            <a:endParaRPr lang="en-US" b="1" dirty="0"/>
          </a:p>
        </p:txBody>
      </p:sp>
    </p:spTree>
    <p:extLst>
      <p:ext uri="{BB962C8B-B14F-4D97-AF65-F5344CB8AC3E}">
        <p14:creationId xmlns:p14="http://schemas.microsoft.com/office/powerpoint/2010/main" val="576413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143000"/>
          </a:xfrm>
        </p:spPr>
        <p:txBody>
          <a:bodyPr>
            <a:normAutofit fontScale="90000"/>
          </a:bodyPr>
          <a:lstStyle/>
          <a:p>
            <a:r>
              <a:rPr lang="en-US" b="1" dirty="0"/>
              <a:t>A New Understanding Of Operations</a:t>
            </a:r>
          </a:p>
        </p:txBody>
      </p:sp>
      <p:sp>
        <p:nvSpPr>
          <p:cNvPr id="3" name="Content Placeholder 2"/>
          <p:cNvSpPr>
            <a:spLocks noGrp="1"/>
          </p:cNvSpPr>
          <p:nvPr>
            <p:ph idx="1"/>
          </p:nvPr>
        </p:nvSpPr>
        <p:spPr>
          <a:xfrm>
            <a:off x="1981200" y="685801"/>
            <a:ext cx="8229600" cy="3886200"/>
          </a:xfrm>
        </p:spPr>
        <p:txBody>
          <a:bodyPr/>
          <a:lstStyle/>
          <a:p>
            <a:r>
              <a:rPr lang="en-US" dirty="0"/>
              <a:t>No longer view operations as a disconnected and mundane activity to get the product out</a:t>
            </a:r>
          </a:p>
          <a:p>
            <a:endParaRPr lang="en-US" dirty="0"/>
          </a:p>
          <a:p>
            <a:r>
              <a:rPr lang="en-US" dirty="0"/>
              <a:t>It’s about how firms deliver value to their stakeholders through their production facilities, supply chain, strategic vision, and employees</a:t>
            </a:r>
          </a:p>
          <a:p>
            <a:endParaRPr lang="en-US" dirty="0"/>
          </a:p>
          <a:p>
            <a:endParaRPr lang="en-US" dirty="0"/>
          </a:p>
        </p:txBody>
      </p:sp>
      <p:pic>
        <p:nvPicPr>
          <p:cNvPr id="8194" name="Picture 2" descr="C:\Documents and Settings\winxpuser\Local Settings\Temporary Internet Files\Content.IE5\RX3XMPMW\MC900351638[1].wmf"/>
          <p:cNvPicPr>
            <a:picLocks noChangeAspect="1" noChangeArrowheads="1"/>
          </p:cNvPicPr>
          <p:nvPr/>
        </p:nvPicPr>
        <p:blipFill>
          <a:blip r:embed="rId2" cstate="print"/>
          <a:srcRect/>
          <a:stretch>
            <a:fillRect/>
          </a:stretch>
        </p:blipFill>
        <p:spPr bwMode="auto">
          <a:xfrm>
            <a:off x="5562600" y="3939412"/>
            <a:ext cx="3733800" cy="2881248"/>
          </a:xfrm>
          <a:prstGeom prst="rect">
            <a:avLst/>
          </a:prstGeom>
          <a:noFill/>
        </p:spPr>
      </p:pic>
    </p:spTree>
    <p:extLst>
      <p:ext uri="{BB962C8B-B14F-4D97-AF65-F5344CB8AC3E}">
        <p14:creationId xmlns:p14="http://schemas.microsoft.com/office/powerpoint/2010/main" val="4863747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295400"/>
          </a:xfrm>
        </p:spPr>
        <p:txBody>
          <a:bodyPr>
            <a:normAutofit/>
          </a:bodyPr>
          <a:lstStyle/>
          <a:p>
            <a:r>
              <a:rPr lang="en-US" b="1" dirty="0"/>
              <a:t>High Performance Businesses (HPB)</a:t>
            </a:r>
          </a:p>
        </p:txBody>
      </p:sp>
      <p:sp>
        <p:nvSpPr>
          <p:cNvPr id="3" name="Content Placeholder 2"/>
          <p:cNvSpPr>
            <a:spLocks noGrp="1"/>
          </p:cNvSpPr>
          <p:nvPr>
            <p:ph idx="1"/>
          </p:nvPr>
        </p:nvSpPr>
        <p:spPr>
          <a:xfrm>
            <a:off x="1981200" y="762001"/>
            <a:ext cx="8229600" cy="5364163"/>
          </a:xfrm>
        </p:spPr>
        <p:txBody>
          <a:bodyPr/>
          <a:lstStyle/>
          <a:p>
            <a:pPr>
              <a:buNone/>
            </a:pPr>
            <a:r>
              <a:rPr lang="en-US" dirty="0"/>
              <a:t>	do an outstanding job of developing a brand – a distinct set of images and associations in the customer’s mind about the firm’s value proposition – and then work relentlessly to create the capabilities to deliver that value to the customer in a highly efficient and timely manner.</a:t>
            </a:r>
          </a:p>
        </p:txBody>
      </p:sp>
      <p:pic>
        <p:nvPicPr>
          <p:cNvPr id="7170" name="Picture 2" descr="C:\Documents and Settings\winxpuser\Local Settings\Temporary Internet Files\Content.IE5\WEDQ0C27\MC900312660[1].wmf"/>
          <p:cNvPicPr>
            <a:picLocks noChangeAspect="1" noChangeArrowheads="1"/>
          </p:cNvPicPr>
          <p:nvPr/>
        </p:nvPicPr>
        <p:blipFill>
          <a:blip r:embed="rId2" cstate="print"/>
          <a:srcRect/>
          <a:stretch>
            <a:fillRect/>
          </a:stretch>
        </p:blipFill>
        <p:spPr bwMode="auto">
          <a:xfrm>
            <a:off x="5561936" y="3733800"/>
            <a:ext cx="2864439" cy="2971800"/>
          </a:xfrm>
          <a:prstGeom prst="rect">
            <a:avLst/>
          </a:prstGeom>
          <a:noFill/>
        </p:spPr>
      </p:pic>
    </p:spTree>
    <p:extLst>
      <p:ext uri="{BB962C8B-B14F-4D97-AF65-F5344CB8AC3E}">
        <p14:creationId xmlns:p14="http://schemas.microsoft.com/office/powerpoint/2010/main" val="1176889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Management</a:t>
            </a:r>
          </a:p>
        </p:txBody>
      </p:sp>
      <p:sp>
        <p:nvSpPr>
          <p:cNvPr id="3" name="Subtitle 2"/>
          <p:cNvSpPr>
            <a:spLocks noGrp="1"/>
          </p:cNvSpPr>
          <p:nvPr>
            <p:ph type="subTitle" idx="1"/>
          </p:nvPr>
        </p:nvSpPr>
        <p:spPr/>
        <p:txBody>
          <a:bodyPr/>
          <a:lstStyle/>
          <a:p>
            <a:r>
              <a:rPr lang="en-US" dirty="0"/>
              <a:t>Chapter 8</a:t>
            </a:r>
          </a:p>
        </p:txBody>
      </p:sp>
    </p:spTree>
    <p:extLst>
      <p:ext uri="{BB962C8B-B14F-4D97-AF65-F5344CB8AC3E}">
        <p14:creationId xmlns:p14="http://schemas.microsoft.com/office/powerpoint/2010/main" val="1994074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295400"/>
          </a:xfrm>
        </p:spPr>
        <p:txBody>
          <a:bodyPr/>
          <a:lstStyle/>
          <a:p>
            <a:r>
              <a:rPr lang="en-US" b="1" dirty="0"/>
              <a:t>Managing:</a:t>
            </a:r>
          </a:p>
        </p:txBody>
      </p:sp>
      <p:sp>
        <p:nvSpPr>
          <p:cNvPr id="3" name="Content Placeholder 2"/>
          <p:cNvSpPr>
            <a:spLocks noGrp="1"/>
          </p:cNvSpPr>
          <p:nvPr>
            <p:ph idx="1"/>
          </p:nvPr>
        </p:nvSpPr>
        <p:spPr>
          <a:xfrm>
            <a:off x="1981200" y="914401"/>
            <a:ext cx="8229600" cy="5211763"/>
          </a:xfrm>
        </p:spPr>
        <p:txBody>
          <a:bodyPr/>
          <a:lstStyle/>
          <a:p>
            <a:pPr>
              <a:buNone/>
            </a:pPr>
            <a:r>
              <a:rPr lang="en-US" dirty="0"/>
              <a:t>	putting together an array of resources of the firm to execute their strategy and deliver value to the marketplace</a:t>
            </a:r>
          </a:p>
        </p:txBody>
      </p:sp>
      <p:pic>
        <p:nvPicPr>
          <p:cNvPr id="1033" name="Picture 9" descr="C:\Documents and Settings\winxpuser\Local Settings\Temporary Internet Files\Content.IE5\RX3XMPMW\MC900214919[1].wmf"/>
          <p:cNvPicPr>
            <a:picLocks noChangeAspect="1" noChangeArrowheads="1"/>
          </p:cNvPicPr>
          <p:nvPr/>
        </p:nvPicPr>
        <p:blipFill>
          <a:blip r:embed="rId2" cstate="print"/>
          <a:srcRect/>
          <a:stretch>
            <a:fillRect/>
          </a:stretch>
        </p:blipFill>
        <p:spPr bwMode="auto">
          <a:xfrm>
            <a:off x="6172200" y="2524790"/>
            <a:ext cx="4273484" cy="4159174"/>
          </a:xfrm>
          <a:prstGeom prst="rect">
            <a:avLst/>
          </a:prstGeom>
          <a:noFill/>
        </p:spPr>
      </p:pic>
    </p:spTree>
    <p:extLst>
      <p:ext uri="{BB962C8B-B14F-4D97-AF65-F5344CB8AC3E}">
        <p14:creationId xmlns:p14="http://schemas.microsoft.com/office/powerpoint/2010/main" val="777116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Managers:</a:t>
            </a:r>
            <a:br>
              <a:rPr lang="en-US" b="1" dirty="0"/>
            </a:br>
            <a:r>
              <a:rPr lang="en-US" b="1" dirty="0"/>
              <a:t>those in the middle of an organization</a:t>
            </a:r>
          </a:p>
        </p:txBody>
      </p:sp>
      <p:graphicFrame>
        <p:nvGraphicFramePr>
          <p:cNvPr id="4" name="Content Placeholder 3"/>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5277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722438"/>
          </a:xfrm>
        </p:spPr>
        <p:txBody>
          <a:bodyPr/>
          <a:lstStyle/>
          <a:p>
            <a:r>
              <a:rPr lang="en-US" b="1" dirty="0"/>
              <a:t>Management </a:t>
            </a:r>
            <a:r>
              <a:rPr lang="en-US" b="1" u="sng" dirty="0"/>
              <a:t>without</a:t>
            </a:r>
            <a:r>
              <a:rPr lang="en-US" b="1" dirty="0"/>
              <a:t> Ethics</a:t>
            </a:r>
          </a:p>
        </p:txBody>
      </p:sp>
      <p:sp>
        <p:nvSpPr>
          <p:cNvPr id="3" name="Content Placeholder 2"/>
          <p:cNvSpPr>
            <a:spLocks noGrp="1"/>
          </p:cNvSpPr>
          <p:nvPr>
            <p:ph idx="1"/>
          </p:nvPr>
        </p:nvSpPr>
        <p:spPr>
          <a:xfrm>
            <a:off x="1981200" y="990602"/>
            <a:ext cx="8229600" cy="2590799"/>
          </a:xfrm>
        </p:spPr>
        <p:txBody>
          <a:bodyPr>
            <a:normAutofit/>
          </a:bodyPr>
          <a:lstStyle/>
          <a:p>
            <a:r>
              <a:rPr lang="en-US" dirty="0"/>
              <a:t>Getting stakeholders to do what the firm wants in order to maximize profits</a:t>
            </a:r>
          </a:p>
          <a:p>
            <a:endParaRPr lang="en-US" dirty="0"/>
          </a:p>
          <a:p>
            <a:r>
              <a:rPr lang="en-US" dirty="0"/>
              <a:t>Workers are resources to generate bottom line benefits</a:t>
            </a:r>
          </a:p>
        </p:txBody>
      </p:sp>
      <p:pic>
        <p:nvPicPr>
          <p:cNvPr id="2050" name="Picture 2" descr="C:\Program Files\Microsoft Office\MEDIA\CAGCAT10\j0283209.gif"/>
          <p:cNvPicPr>
            <a:picLocks noChangeAspect="1" noChangeArrowheads="1" noCrop="1"/>
          </p:cNvPicPr>
          <p:nvPr/>
        </p:nvPicPr>
        <p:blipFill>
          <a:blip r:embed="rId2" cstate="print"/>
          <a:srcRect/>
          <a:stretch>
            <a:fillRect/>
          </a:stretch>
        </p:blipFill>
        <p:spPr bwMode="auto">
          <a:xfrm>
            <a:off x="4800600" y="3124201"/>
            <a:ext cx="3729878" cy="3649377"/>
          </a:xfrm>
          <a:prstGeom prst="rect">
            <a:avLst/>
          </a:prstGeom>
          <a:noFill/>
        </p:spPr>
      </p:pic>
    </p:spTree>
    <p:extLst>
      <p:ext uri="{BB962C8B-B14F-4D97-AF65-F5344CB8AC3E}">
        <p14:creationId xmlns:p14="http://schemas.microsoft.com/office/powerpoint/2010/main" val="15736400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Management </a:t>
            </a:r>
            <a:r>
              <a:rPr lang="en-US" b="1" u="sng" dirty="0"/>
              <a:t>with</a:t>
            </a:r>
            <a:r>
              <a:rPr lang="en-US" b="1" dirty="0"/>
              <a:t> Ethics</a:t>
            </a:r>
          </a:p>
        </p:txBody>
      </p:sp>
      <p:sp>
        <p:nvSpPr>
          <p:cNvPr id="3" name="Content Placeholder 2"/>
          <p:cNvSpPr>
            <a:spLocks noGrp="1"/>
          </p:cNvSpPr>
          <p:nvPr>
            <p:ph idx="1"/>
          </p:nvPr>
        </p:nvSpPr>
        <p:spPr>
          <a:xfrm>
            <a:off x="1981200" y="1600200"/>
            <a:ext cx="8229600" cy="5029200"/>
          </a:xfrm>
        </p:spPr>
        <p:txBody>
          <a:bodyPr>
            <a:normAutofit/>
          </a:bodyPr>
          <a:lstStyle/>
          <a:p>
            <a:r>
              <a:rPr lang="en-US" dirty="0"/>
              <a:t>Creates communities where the value proposition of the firm inspires individuals to put forth their best effort collectively creating value for all stakeholders</a:t>
            </a:r>
          </a:p>
          <a:p>
            <a:endParaRPr lang="en-US" dirty="0"/>
          </a:p>
          <a:p>
            <a:r>
              <a:rPr lang="en-US" dirty="0"/>
              <a:t>Treats others as human beings who deserve respect and consideration</a:t>
            </a:r>
          </a:p>
        </p:txBody>
      </p:sp>
    </p:spTree>
    <p:extLst>
      <p:ext uri="{BB962C8B-B14F-4D97-AF65-F5344CB8AC3E}">
        <p14:creationId xmlns:p14="http://schemas.microsoft.com/office/powerpoint/2010/main" val="1906989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229600" cy="1951038"/>
          </a:xfrm>
        </p:spPr>
        <p:txBody>
          <a:bodyPr/>
          <a:lstStyle/>
          <a:p>
            <a:r>
              <a:rPr lang="en-US" b="1" dirty="0"/>
              <a:t>Historical Perspective</a:t>
            </a:r>
          </a:p>
        </p:txBody>
      </p:sp>
      <p:graphicFrame>
        <p:nvGraphicFramePr>
          <p:cNvPr id="4" name="Content Placeholder 3"/>
          <p:cNvGraphicFramePr>
            <a:graphicFrameLocks noGrp="1"/>
          </p:cNvGraphicFramePr>
          <p:nvPr>
            <p:ph idx="1"/>
          </p:nvPr>
        </p:nvGraphicFramePr>
        <p:xfrm>
          <a:off x="1752600" y="838200"/>
          <a:ext cx="8763000"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9082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676400" y="152400"/>
          <a:ext cx="8839200" cy="655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792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1600200"/>
          </a:xfrm>
        </p:spPr>
        <p:txBody>
          <a:bodyPr>
            <a:normAutofit/>
          </a:bodyPr>
          <a:lstStyle/>
          <a:p>
            <a:r>
              <a:rPr lang="en-US" b="1" dirty="0"/>
              <a:t>The Individual</a:t>
            </a:r>
            <a:br>
              <a:rPr lang="en-US" b="1" dirty="0"/>
            </a:br>
            <a:r>
              <a:rPr lang="en-US" b="1" dirty="0"/>
              <a:t>How to Motivate</a:t>
            </a:r>
          </a:p>
        </p:txBody>
      </p:sp>
      <p:graphicFrame>
        <p:nvGraphicFramePr>
          <p:cNvPr id="4" name="Content Placeholder 3"/>
          <p:cNvGraphicFramePr>
            <a:graphicFrameLocks noGrp="1"/>
          </p:cNvGraphicFramePr>
          <p:nvPr>
            <p:ph idx="1"/>
          </p:nvPr>
        </p:nvGraphicFramePr>
        <p:xfrm>
          <a:off x="1676400" y="1143000"/>
          <a:ext cx="8839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4219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295400"/>
          </a:xfrm>
        </p:spPr>
        <p:txBody>
          <a:bodyPr>
            <a:normAutofit fontScale="90000"/>
          </a:bodyPr>
          <a:lstStyle/>
          <a:p>
            <a:pPr lvl="0"/>
            <a:r>
              <a:rPr lang="en-US" b="1" dirty="0"/>
              <a:t>Hierarchy &amp; Relationships </a:t>
            </a:r>
            <a:br>
              <a:rPr lang="en-US" dirty="0"/>
            </a:br>
            <a:endParaRPr lang="en-US" dirty="0"/>
          </a:p>
        </p:txBody>
      </p:sp>
      <p:graphicFrame>
        <p:nvGraphicFramePr>
          <p:cNvPr id="4" name="Content Placeholder 3"/>
          <p:cNvGraphicFramePr>
            <a:graphicFrameLocks noGrp="1"/>
          </p:cNvGraphicFramePr>
          <p:nvPr>
            <p:ph idx="1"/>
          </p:nvPr>
        </p:nvGraphicFramePr>
        <p:xfrm>
          <a:off x="1524000" y="762000"/>
          <a:ext cx="91440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911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219200"/>
          </a:xfrm>
        </p:spPr>
        <p:txBody>
          <a:bodyPr>
            <a:normAutofit fontScale="90000"/>
          </a:bodyPr>
          <a:lstStyle/>
          <a:p>
            <a:r>
              <a:rPr lang="en-US" b="1" dirty="0"/>
              <a:t>Hierarchy</a:t>
            </a:r>
            <a:br>
              <a:rPr lang="en-US" b="1" dirty="0"/>
            </a:br>
            <a:r>
              <a:rPr lang="en-US" b="1" dirty="0"/>
              <a:t>Relationships with Authority</a:t>
            </a:r>
            <a:endParaRPr lang="en-US" dirty="0"/>
          </a:p>
        </p:txBody>
      </p:sp>
      <p:graphicFrame>
        <p:nvGraphicFramePr>
          <p:cNvPr id="4" name="Content Placeholder 3"/>
          <p:cNvGraphicFramePr>
            <a:graphicFrameLocks noGrp="1"/>
          </p:cNvGraphicFramePr>
          <p:nvPr>
            <p:ph idx="1"/>
          </p:nvPr>
        </p:nvGraphicFramePr>
        <p:xfrm>
          <a:off x="1524000" y="1295400"/>
          <a:ext cx="91440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687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Role of Gender in Relationships</a:t>
            </a:r>
            <a:br>
              <a:rPr lang="en-US" b="1" dirty="0"/>
            </a:br>
            <a:r>
              <a:rPr lang="en-US" b="1" dirty="0"/>
              <a:t>Men &amp; Women are Different</a:t>
            </a:r>
          </a:p>
        </p:txBody>
      </p:sp>
      <p:graphicFrame>
        <p:nvGraphicFramePr>
          <p:cNvPr id="4" name="Content Placeholder 3"/>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Documents and Settings\winxpuser\Local Settings\Temporary Internet Files\Content.IE5\RX3XMPMW\MC900447107[1].jpg"/>
          <p:cNvPicPr>
            <a:picLocks noChangeAspect="1" noChangeArrowheads="1"/>
          </p:cNvPicPr>
          <p:nvPr/>
        </p:nvPicPr>
        <p:blipFill>
          <a:blip r:embed="rId7" cstate="print"/>
          <a:srcRect/>
          <a:stretch>
            <a:fillRect/>
          </a:stretch>
        </p:blipFill>
        <p:spPr bwMode="auto">
          <a:xfrm>
            <a:off x="1828800" y="1371600"/>
            <a:ext cx="2057400" cy="2503300"/>
          </a:xfrm>
          <a:prstGeom prst="rect">
            <a:avLst/>
          </a:prstGeom>
          <a:noFill/>
        </p:spPr>
      </p:pic>
      <p:pic>
        <p:nvPicPr>
          <p:cNvPr id="1027" name="Picture 3" descr="C:\Documents and Settings\winxpuser\Local Settings\Temporary Internet Files\Content.IE5\RX3XMPMW\MC900447084[1].jpg"/>
          <p:cNvPicPr>
            <a:picLocks noChangeAspect="1" noChangeArrowheads="1"/>
          </p:cNvPicPr>
          <p:nvPr/>
        </p:nvPicPr>
        <p:blipFill>
          <a:blip r:embed="rId8" cstate="print"/>
          <a:srcRect/>
          <a:stretch>
            <a:fillRect/>
          </a:stretch>
        </p:blipFill>
        <p:spPr bwMode="auto">
          <a:xfrm>
            <a:off x="1524001" y="3962400"/>
            <a:ext cx="2401595" cy="2286000"/>
          </a:xfrm>
          <a:prstGeom prst="rect">
            <a:avLst/>
          </a:prstGeom>
          <a:noFill/>
        </p:spPr>
      </p:pic>
    </p:spTree>
    <p:extLst>
      <p:ext uri="{BB962C8B-B14F-4D97-AF65-F5344CB8AC3E}">
        <p14:creationId xmlns:p14="http://schemas.microsoft.com/office/powerpoint/2010/main" val="12893808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b="1" dirty="0"/>
              <a:t>Psychological Contract</a:t>
            </a:r>
            <a:br>
              <a:rPr lang="en-US" b="1" dirty="0"/>
            </a:br>
            <a:endParaRPr lang="en-US" dirty="0"/>
          </a:p>
        </p:txBody>
      </p:sp>
      <p:sp>
        <p:nvSpPr>
          <p:cNvPr id="3" name="Content Placeholder 2"/>
          <p:cNvSpPr>
            <a:spLocks noGrp="1"/>
          </p:cNvSpPr>
          <p:nvPr>
            <p:ph idx="1"/>
          </p:nvPr>
        </p:nvSpPr>
        <p:spPr>
          <a:xfrm>
            <a:off x="1981200" y="990600"/>
            <a:ext cx="8229600" cy="5562600"/>
          </a:xfrm>
        </p:spPr>
        <p:txBody>
          <a:bodyPr>
            <a:normAutofit/>
          </a:bodyPr>
          <a:lstStyle/>
          <a:p>
            <a:r>
              <a:rPr lang="en-US" dirty="0"/>
              <a:t>Assumptions and expectations of the parties in the workplace</a:t>
            </a:r>
          </a:p>
          <a:p>
            <a:endParaRPr lang="en-US" dirty="0"/>
          </a:p>
          <a:p>
            <a:r>
              <a:rPr lang="en-US" dirty="0"/>
              <a:t>Traditional expectation: if the employee works hard and is loyal to the company, then he/she can expect to stay employed</a:t>
            </a:r>
          </a:p>
          <a:p>
            <a:endParaRPr lang="en-US" dirty="0"/>
          </a:p>
          <a:p>
            <a:r>
              <a:rPr lang="en-US" dirty="0"/>
              <a:t>Today’s marketplace changes (i.e. restructuring, labor outsourcing) have made this psychological contract more tentative on both sides  </a:t>
            </a:r>
          </a:p>
        </p:txBody>
      </p:sp>
    </p:spTree>
    <p:extLst>
      <p:ext uri="{BB962C8B-B14F-4D97-AF65-F5344CB8AC3E}">
        <p14:creationId xmlns:p14="http://schemas.microsoft.com/office/powerpoint/2010/main" val="3664808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fontScale="90000"/>
          </a:bodyPr>
          <a:lstStyle/>
          <a:p>
            <a:r>
              <a:rPr lang="en-US" b="1" dirty="0"/>
              <a:t>Groups &amp; Teams</a:t>
            </a:r>
            <a:br>
              <a:rPr lang="en-US" b="1" dirty="0"/>
            </a:br>
            <a:r>
              <a:rPr lang="en-US" b="1" dirty="0" err="1"/>
              <a:t>Tuckman’s</a:t>
            </a:r>
            <a:r>
              <a:rPr lang="en-US" b="1" dirty="0"/>
              <a:t> 5 phases of groups</a:t>
            </a:r>
          </a:p>
        </p:txBody>
      </p:sp>
      <p:graphicFrame>
        <p:nvGraphicFramePr>
          <p:cNvPr id="4" name="Content Placeholder 3"/>
          <p:cNvGraphicFramePr>
            <a:graphicFrameLocks noGrp="1"/>
          </p:cNvGraphicFramePr>
          <p:nvPr>
            <p:ph idx="1"/>
          </p:nvPr>
        </p:nvGraphicFramePr>
        <p:xfrm>
          <a:off x="1981200" y="1295401"/>
          <a:ext cx="82296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905000" y="4800600"/>
            <a:ext cx="8382000" cy="1938992"/>
          </a:xfrm>
          <a:prstGeom prst="rect">
            <a:avLst/>
          </a:prstGeom>
          <a:noFill/>
        </p:spPr>
        <p:txBody>
          <a:bodyPr wrap="square" rtlCol="0">
            <a:spAutoFit/>
          </a:bodyPr>
          <a:lstStyle/>
          <a:p>
            <a:r>
              <a:rPr lang="en-US" sz="2400" dirty="0"/>
              <a:t>As groups go through the phases, norms develop.  Some norms can cause moral problems.  </a:t>
            </a:r>
          </a:p>
          <a:p>
            <a:r>
              <a:rPr lang="en-US" sz="2400" dirty="0"/>
              <a:t>E.g. Enron employees believed it was acceptable to manipulate energy prices and cause people in California to suffer through electrical power shortages.</a:t>
            </a:r>
          </a:p>
        </p:txBody>
      </p:sp>
    </p:spTree>
    <p:extLst>
      <p:ext uri="{BB962C8B-B14F-4D97-AF65-F5344CB8AC3E}">
        <p14:creationId xmlns:p14="http://schemas.microsoft.com/office/powerpoint/2010/main" val="4610505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Managing At The Level Of The Organization</a:t>
            </a:r>
          </a:p>
        </p:txBody>
      </p:sp>
      <p:graphicFrame>
        <p:nvGraphicFramePr>
          <p:cNvPr id="4" name="Content Placeholder 3"/>
          <p:cNvGraphicFramePr>
            <a:graphicFrameLocks noGrp="1"/>
          </p:cNvGraphicFramePr>
          <p:nvPr>
            <p:ph idx="1"/>
          </p:nvPr>
        </p:nvGraphicFramePr>
        <p:xfrm>
          <a:off x="1676400" y="1371600"/>
          <a:ext cx="88392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58307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Managing Change</a:t>
            </a:r>
          </a:p>
        </p:txBody>
      </p:sp>
      <p:graphicFrame>
        <p:nvGraphicFramePr>
          <p:cNvPr id="4" name="Content Placeholder 3"/>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20129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8610600" cy="2286000"/>
          </a:xfrm>
        </p:spPr>
        <p:txBody>
          <a:bodyPr>
            <a:normAutofit fontScale="90000"/>
          </a:bodyPr>
          <a:lstStyle/>
          <a:p>
            <a:r>
              <a:rPr lang="en-US" b="1" dirty="0"/>
              <a:t>Human Resource Management Systems (HRM)</a:t>
            </a:r>
            <a:br>
              <a:rPr lang="en-US" b="1" dirty="0"/>
            </a:br>
            <a:r>
              <a:rPr lang="en-US" b="1" dirty="0"/>
              <a:t>Polices and Procedures on how people:</a:t>
            </a:r>
          </a:p>
        </p:txBody>
      </p:sp>
      <p:graphicFrame>
        <p:nvGraphicFramePr>
          <p:cNvPr id="4" name="Content Placeholder 3"/>
          <p:cNvGraphicFramePr>
            <a:graphicFrameLocks noGrp="1"/>
          </p:cNvGraphicFramePr>
          <p:nvPr>
            <p:ph idx="1"/>
          </p:nvPr>
        </p:nvGraphicFramePr>
        <p:xfrm>
          <a:off x="1752600" y="1828800"/>
          <a:ext cx="86868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03425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sz="4900" b="1" dirty="0"/>
              <a:t>Entry and Exit</a:t>
            </a:r>
            <a:br>
              <a:rPr lang="en-US" dirty="0"/>
            </a:br>
            <a:endParaRPr lang="en-US" dirty="0"/>
          </a:p>
        </p:txBody>
      </p:sp>
      <p:sp>
        <p:nvSpPr>
          <p:cNvPr id="3" name="Content Placeholder 2"/>
          <p:cNvSpPr>
            <a:spLocks noGrp="1"/>
          </p:cNvSpPr>
          <p:nvPr>
            <p:ph idx="1"/>
          </p:nvPr>
        </p:nvSpPr>
        <p:spPr>
          <a:xfrm>
            <a:off x="1981200" y="990601"/>
            <a:ext cx="8229600" cy="5135563"/>
          </a:xfrm>
        </p:spPr>
        <p:txBody>
          <a:bodyPr/>
          <a:lstStyle/>
          <a:p>
            <a:r>
              <a:rPr lang="en-US" dirty="0"/>
              <a:t>Restructuring and layoffs</a:t>
            </a:r>
          </a:p>
          <a:p>
            <a:endParaRPr lang="en-US" dirty="0"/>
          </a:p>
          <a:p>
            <a:r>
              <a:rPr lang="en-US" dirty="0"/>
              <a:t>Outsourcing – using a third party to do a portion of the company’s business</a:t>
            </a:r>
          </a:p>
          <a:p>
            <a:endParaRPr lang="en-US" dirty="0"/>
          </a:p>
          <a:p>
            <a:r>
              <a:rPr lang="en-US" dirty="0"/>
              <a:t>Firms that help displaced employees  cope with the loss of their jobs and assist in finding alternative employment help to minimize backlash from current and former employees.</a:t>
            </a:r>
          </a:p>
        </p:txBody>
      </p:sp>
    </p:spTree>
    <p:extLst>
      <p:ext uri="{BB962C8B-B14F-4D97-AF65-F5344CB8AC3E}">
        <p14:creationId xmlns:p14="http://schemas.microsoft.com/office/powerpoint/2010/main" val="42535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417638"/>
          </a:xfrm>
        </p:spPr>
        <p:txBody>
          <a:bodyPr>
            <a:noAutofit/>
          </a:bodyPr>
          <a:lstStyle/>
          <a:p>
            <a:pPr lvl="0"/>
            <a:r>
              <a:rPr lang="en-US" b="1" dirty="0"/>
              <a:t>Diversity</a:t>
            </a:r>
            <a:br>
              <a:rPr lang="en-US" b="1" dirty="0"/>
            </a:br>
            <a:endParaRPr lang="en-US" b="1" dirty="0"/>
          </a:p>
        </p:txBody>
      </p:sp>
      <p:sp>
        <p:nvSpPr>
          <p:cNvPr id="3" name="Content Placeholder 2"/>
          <p:cNvSpPr>
            <a:spLocks noGrp="1"/>
          </p:cNvSpPr>
          <p:nvPr>
            <p:ph idx="1"/>
          </p:nvPr>
        </p:nvSpPr>
        <p:spPr>
          <a:xfrm>
            <a:off x="1981200" y="762002"/>
            <a:ext cx="8229600" cy="3428999"/>
          </a:xfrm>
        </p:spPr>
        <p:txBody>
          <a:bodyPr>
            <a:normAutofit/>
          </a:bodyPr>
          <a:lstStyle/>
          <a:p>
            <a:r>
              <a:rPr lang="en-US" dirty="0"/>
              <a:t>All the ways employees differ including: age, gender, religion, ethnicity, place of birth, sexual orientations, abilities</a:t>
            </a:r>
          </a:p>
          <a:p>
            <a:endParaRPr lang="en-US" dirty="0"/>
          </a:p>
          <a:p>
            <a:r>
              <a:rPr lang="en-US" dirty="0"/>
              <a:t>Need to find ways to make these employees feel empowered, included, capable of contributing and have the same opportunities to succeed as any other employee</a:t>
            </a:r>
          </a:p>
        </p:txBody>
      </p:sp>
      <p:pic>
        <p:nvPicPr>
          <p:cNvPr id="2050" name="Picture 2" descr="C:\Documents and Settings\winxpuser\Local Settings\Temporary Internet Files\Content.IE5\YJ0XG2M2\MC900070936[1].wmf"/>
          <p:cNvPicPr>
            <a:picLocks noChangeAspect="1" noChangeArrowheads="1"/>
          </p:cNvPicPr>
          <p:nvPr/>
        </p:nvPicPr>
        <p:blipFill>
          <a:blip r:embed="rId2" cstate="print"/>
          <a:srcRect/>
          <a:stretch>
            <a:fillRect/>
          </a:stretch>
        </p:blipFill>
        <p:spPr bwMode="auto">
          <a:xfrm>
            <a:off x="7162801" y="3554862"/>
            <a:ext cx="3505200" cy="3303138"/>
          </a:xfrm>
          <a:prstGeom prst="rect">
            <a:avLst/>
          </a:prstGeom>
          <a:noFill/>
        </p:spPr>
      </p:pic>
    </p:spTree>
    <p:extLst>
      <p:ext uri="{BB962C8B-B14F-4D97-AF65-F5344CB8AC3E}">
        <p14:creationId xmlns:p14="http://schemas.microsoft.com/office/powerpoint/2010/main" val="6219166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a:t>Growth &amp; Development</a:t>
            </a:r>
            <a:br>
              <a:rPr lang="en-US" b="1" dirty="0"/>
            </a:br>
            <a:endParaRPr lang="en-US" b="1" dirty="0"/>
          </a:p>
        </p:txBody>
      </p:sp>
      <p:sp>
        <p:nvSpPr>
          <p:cNvPr id="3" name="Content Placeholder 2"/>
          <p:cNvSpPr>
            <a:spLocks noGrp="1"/>
          </p:cNvSpPr>
          <p:nvPr>
            <p:ph idx="1"/>
          </p:nvPr>
        </p:nvSpPr>
        <p:spPr>
          <a:xfrm>
            <a:off x="1981200" y="1143001"/>
            <a:ext cx="8229600" cy="4983163"/>
          </a:xfrm>
        </p:spPr>
        <p:txBody>
          <a:bodyPr>
            <a:normAutofit/>
          </a:bodyPr>
          <a:lstStyle/>
          <a:p>
            <a:r>
              <a:rPr lang="en-US" dirty="0"/>
              <a:t>Employers do not want to invest too much in an employee for fear they will leave. </a:t>
            </a:r>
          </a:p>
          <a:p>
            <a:endParaRPr lang="en-US" dirty="0"/>
          </a:p>
          <a:p>
            <a:r>
              <a:rPr lang="en-US" dirty="0"/>
              <a:t>Employees do not want to become too specialized for fear their skills will not be transferable.</a:t>
            </a:r>
          </a:p>
          <a:p>
            <a:endParaRPr lang="en-US" dirty="0"/>
          </a:p>
          <a:p>
            <a:r>
              <a:rPr lang="en-US" dirty="0"/>
              <a:t>As corporate ladders shrink, lateral shifts and growth in technical knowledge can be a basis for rewards.</a:t>
            </a:r>
          </a:p>
        </p:txBody>
      </p:sp>
    </p:spTree>
    <p:extLst>
      <p:ext uri="{BB962C8B-B14F-4D97-AF65-F5344CB8AC3E}">
        <p14:creationId xmlns:p14="http://schemas.microsoft.com/office/powerpoint/2010/main" val="7506467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477962"/>
          </a:xfrm>
        </p:spPr>
        <p:txBody>
          <a:bodyPr>
            <a:noAutofit/>
          </a:bodyPr>
          <a:lstStyle/>
          <a:p>
            <a:pPr lvl="0"/>
            <a:r>
              <a:rPr lang="en-US" b="1" dirty="0"/>
              <a:t>Managing the Climate of the Organization</a:t>
            </a:r>
            <a:br>
              <a:rPr lang="en-US" b="1" dirty="0"/>
            </a:br>
            <a:endParaRPr lang="en-US" b="1" dirty="0"/>
          </a:p>
        </p:txBody>
      </p:sp>
      <p:sp>
        <p:nvSpPr>
          <p:cNvPr id="3" name="Content Placeholder 2"/>
          <p:cNvSpPr>
            <a:spLocks noGrp="1"/>
          </p:cNvSpPr>
          <p:nvPr>
            <p:ph idx="1"/>
          </p:nvPr>
        </p:nvSpPr>
        <p:spPr/>
        <p:txBody>
          <a:bodyPr>
            <a:normAutofit/>
          </a:bodyPr>
          <a:lstStyle/>
          <a:p>
            <a:r>
              <a:rPr lang="en-US" dirty="0"/>
              <a:t>High Performance Organizations (i.e. Southwest Airlines, Taco Bell, Starbucks) have a workforce that is committed to the vision and values of the company.</a:t>
            </a:r>
          </a:p>
          <a:p>
            <a:endParaRPr lang="en-US" dirty="0"/>
          </a:p>
          <a:p>
            <a:r>
              <a:rPr lang="en-US" dirty="0"/>
              <a:t>Work is something that employees can take pride in and find joy and fulfillment through, rather than being something they hate and do only because it pays the bills.</a:t>
            </a:r>
          </a:p>
        </p:txBody>
      </p:sp>
    </p:spTree>
    <p:extLst>
      <p:ext uri="{BB962C8B-B14F-4D97-AF65-F5344CB8AC3E}">
        <p14:creationId xmlns:p14="http://schemas.microsoft.com/office/powerpoint/2010/main" val="18014217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417638"/>
          </a:xfrm>
        </p:spPr>
        <p:txBody>
          <a:bodyPr/>
          <a:lstStyle/>
          <a:p>
            <a:r>
              <a:rPr lang="en-US" b="1" dirty="0"/>
              <a:t>Principles For Action</a:t>
            </a:r>
          </a:p>
        </p:txBody>
      </p:sp>
      <p:sp>
        <p:nvSpPr>
          <p:cNvPr id="3" name="Content Placeholder 2"/>
          <p:cNvSpPr>
            <a:spLocks noGrp="1"/>
          </p:cNvSpPr>
          <p:nvPr>
            <p:ph idx="1"/>
          </p:nvPr>
        </p:nvSpPr>
        <p:spPr>
          <a:xfrm>
            <a:off x="1752600" y="1219200"/>
            <a:ext cx="5257800" cy="5334000"/>
          </a:xfrm>
        </p:spPr>
        <p:txBody>
          <a:bodyPr>
            <a:normAutofit/>
          </a:bodyPr>
          <a:lstStyle/>
          <a:p>
            <a:pPr marL="514350" indent="-514350">
              <a:buFont typeface="+mj-lt"/>
              <a:buAutoNum type="arabicPeriod"/>
            </a:pPr>
            <a:r>
              <a:rPr lang="en-US" dirty="0"/>
              <a:t>Communicate regularly with employees</a:t>
            </a:r>
          </a:p>
          <a:p>
            <a:pPr marL="514350" indent="-514350">
              <a:buFont typeface="+mj-lt"/>
              <a:buAutoNum type="arabicPeriod"/>
            </a:pPr>
            <a:endParaRPr lang="en-US" dirty="0"/>
          </a:p>
          <a:p>
            <a:pPr marL="514350" indent="-514350">
              <a:buFont typeface="+mj-lt"/>
              <a:buAutoNum type="arabicPeriod"/>
            </a:pPr>
            <a:r>
              <a:rPr lang="en-US" dirty="0"/>
              <a:t>Get employees to buy-in to the larger mission of the company</a:t>
            </a:r>
          </a:p>
          <a:p>
            <a:pPr marL="514350" indent="-514350">
              <a:buFont typeface="+mj-lt"/>
              <a:buAutoNum type="arabicPeriod"/>
            </a:pPr>
            <a:endParaRPr lang="en-US" dirty="0"/>
          </a:p>
          <a:p>
            <a:pPr marL="514350" indent="-514350">
              <a:buFont typeface="+mj-lt"/>
              <a:buAutoNum type="arabicPeriod"/>
            </a:pPr>
            <a:r>
              <a:rPr lang="en-US" dirty="0"/>
              <a:t>Foster a culture that celebrates need fulfillment and fairness as well as openly address inequities</a:t>
            </a:r>
          </a:p>
          <a:p>
            <a:pPr marL="514350" indent="-514350">
              <a:buNone/>
            </a:pPr>
            <a:endParaRPr lang="en-US" dirty="0"/>
          </a:p>
          <a:p>
            <a:pPr marL="514350" indent="-514350">
              <a:buNone/>
            </a:pP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7239000" y="1371600"/>
            <a:ext cx="3316685" cy="4648200"/>
          </a:xfrm>
          <a:prstGeom prst="rect">
            <a:avLst/>
          </a:prstGeom>
          <a:noFill/>
          <a:ln w="9525">
            <a:noFill/>
            <a:miter lim="800000"/>
            <a:headEnd/>
            <a:tailEnd/>
          </a:ln>
          <a:effectLst/>
        </p:spPr>
      </p:pic>
    </p:spTree>
    <p:extLst>
      <p:ext uri="{BB962C8B-B14F-4D97-AF65-F5344CB8AC3E}">
        <p14:creationId xmlns:p14="http://schemas.microsoft.com/office/powerpoint/2010/main" val="12709640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457201"/>
            <a:ext cx="8229600" cy="5668963"/>
          </a:xfrm>
        </p:spPr>
        <p:txBody>
          <a:bodyPr/>
          <a:lstStyle/>
          <a:p>
            <a:pPr marL="514350" indent="-514350">
              <a:buFont typeface="+mj-lt"/>
              <a:buAutoNum type="arabicPeriod" startAt="4"/>
            </a:pPr>
            <a:r>
              <a:rPr lang="en-US" dirty="0"/>
              <a:t>Be aware of the influence of authority and create a culture where subordinates have a healthy skepticism of authority</a:t>
            </a:r>
          </a:p>
          <a:p>
            <a:pPr marL="514350" indent="-514350">
              <a:buFont typeface="+mj-lt"/>
              <a:buAutoNum type="arabicPeriod" startAt="4"/>
            </a:pPr>
            <a:endParaRPr lang="en-US" dirty="0"/>
          </a:p>
          <a:p>
            <a:pPr marL="514350" indent="-514350">
              <a:buFont typeface="+mj-lt"/>
              <a:buAutoNum type="arabicPeriod" startAt="4"/>
            </a:pPr>
            <a:r>
              <a:rPr lang="en-US" dirty="0"/>
              <a:t>Engage Diversity, be willing to talk about it, and work to create an environment where all employees can realize their full potential</a:t>
            </a:r>
          </a:p>
          <a:p>
            <a:pPr marL="514350" indent="-514350">
              <a:buFont typeface="+mj-lt"/>
              <a:buAutoNum type="arabicPeriod" startAt="4"/>
            </a:pPr>
            <a:endParaRPr lang="en-US" dirty="0"/>
          </a:p>
          <a:p>
            <a:pPr marL="514350" indent="-514350">
              <a:buFont typeface="+mj-lt"/>
              <a:buAutoNum type="arabicPeriod" startAt="4"/>
            </a:pPr>
            <a:r>
              <a:rPr lang="en-US" dirty="0"/>
              <a:t>Create a culture of performance through teamwork</a:t>
            </a:r>
          </a:p>
        </p:txBody>
      </p:sp>
    </p:spTree>
    <p:extLst>
      <p:ext uri="{BB962C8B-B14F-4D97-AF65-F5344CB8AC3E}">
        <p14:creationId xmlns:p14="http://schemas.microsoft.com/office/powerpoint/2010/main" val="733213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52401"/>
            <a:ext cx="8229600" cy="5973763"/>
          </a:xfrm>
        </p:spPr>
        <p:txBody>
          <a:bodyPr/>
          <a:lstStyle/>
          <a:p>
            <a:pPr marL="514350" indent="-514350">
              <a:buFont typeface="+mj-lt"/>
              <a:buAutoNum type="arabicPeriod" startAt="7"/>
            </a:pPr>
            <a:r>
              <a:rPr lang="en-US" dirty="0"/>
              <a:t>Embrace the role of change leadership – managers are agents of change</a:t>
            </a:r>
          </a:p>
          <a:p>
            <a:pPr marL="514350" indent="-514350">
              <a:buFont typeface="+mj-lt"/>
              <a:buAutoNum type="arabicPeriod" startAt="7"/>
            </a:pPr>
            <a:endParaRPr lang="en-US" dirty="0"/>
          </a:p>
          <a:p>
            <a:pPr marL="514350" indent="-514350">
              <a:buFont typeface="+mj-lt"/>
              <a:buAutoNum type="arabicPeriod" startAt="7"/>
            </a:pPr>
            <a:r>
              <a:rPr lang="en-US" dirty="0"/>
              <a:t>Commit to continuous learning, building your own intellectual capital and that of your subordinates</a:t>
            </a:r>
          </a:p>
        </p:txBody>
      </p:sp>
      <p:pic>
        <p:nvPicPr>
          <p:cNvPr id="3074" name="Picture 2" descr="C:\Documents and Settings\winxpuser\Local Settings\Temporary Internet Files\Content.IE5\RX3XMPMW\MC900299133[1].wmf"/>
          <p:cNvPicPr>
            <a:picLocks noChangeAspect="1" noChangeArrowheads="1"/>
          </p:cNvPicPr>
          <p:nvPr/>
        </p:nvPicPr>
        <p:blipFill>
          <a:blip r:embed="rId2" cstate="print"/>
          <a:srcRect/>
          <a:stretch>
            <a:fillRect/>
          </a:stretch>
        </p:blipFill>
        <p:spPr bwMode="auto">
          <a:xfrm>
            <a:off x="6934200" y="2965211"/>
            <a:ext cx="2743200" cy="3860367"/>
          </a:xfrm>
          <a:prstGeom prst="rect">
            <a:avLst/>
          </a:prstGeom>
          <a:noFill/>
        </p:spPr>
      </p:pic>
    </p:spTree>
    <p:extLst>
      <p:ext uri="{BB962C8B-B14F-4D97-AF65-F5344CB8AC3E}">
        <p14:creationId xmlns:p14="http://schemas.microsoft.com/office/powerpoint/2010/main" val="1804556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1942</Words>
  <Application>Microsoft Office PowerPoint</Application>
  <PresentationFormat>Widescreen</PresentationFormat>
  <Paragraphs>324</Paragraphs>
  <Slides>62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Calibri</vt:lpstr>
      <vt:lpstr>Calibri Light</vt:lpstr>
      <vt:lpstr>Wingdings</vt:lpstr>
      <vt:lpstr>Office Theme</vt:lpstr>
      <vt:lpstr>ch4</vt:lpstr>
      <vt:lpstr>What should I do when values conflict between home and host country? </vt:lpstr>
      <vt:lpstr>Moral Relativism </vt:lpstr>
      <vt:lpstr>4 types of Relativism What is right is determined by: </vt:lpstr>
      <vt:lpstr>Ethnocentrism</vt:lpstr>
      <vt:lpstr>A balanced approach between two extremes</vt:lpstr>
      <vt:lpstr>Principalism</vt:lpstr>
      <vt:lpstr>DeGeorge’s Principles</vt:lpstr>
      <vt:lpstr>ch5</vt:lpstr>
      <vt:lpstr>Amoral Leadership</vt:lpstr>
      <vt:lpstr>Amoral Leadership Theories</vt:lpstr>
      <vt:lpstr>Amoral Leadership Does Not Ask:</vt:lpstr>
      <vt:lpstr>Values-Based Leadership</vt:lpstr>
      <vt:lpstr>Value-Based Leadership Does Not Ask:</vt:lpstr>
      <vt:lpstr>Ethical Leadership</vt:lpstr>
      <vt:lpstr>CH6</vt:lpstr>
      <vt:lpstr>Creating a Value Proposition and Delivering on it for Customers  marketing                   operations</vt:lpstr>
      <vt:lpstr>Marketing</vt:lpstr>
      <vt:lpstr>Marketing without Ethics</vt:lpstr>
      <vt:lpstr>Marketing with Ethics asks:</vt:lpstr>
      <vt:lpstr>PowerPoint Presentation</vt:lpstr>
      <vt:lpstr>Who Is Being Targeted?</vt:lpstr>
      <vt:lpstr>Is it Ethical to Target Certain Groups?</vt:lpstr>
      <vt:lpstr>What Is Being Marketed?</vt:lpstr>
      <vt:lpstr>Managers Need to Ask:</vt:lpstr>
      <vt:lpstr>How Are We Marketing?</vt:lpstr>
      <vt:lpstr>A New Understanding Of Marketing</vt:lpstr>
      <vt:lpstr>Operations</vt:lpstr>
      <vt:lpstr>Operations without Ethics</vt:lpstr>
      <vt:lpstr>Operations with Ethics asks:</vt:lpstr>
      <vt:lpstr>The Quality Movement W. Edwards Deming</vt:lpstr>
      <vt:lpstr>Key Facets of Operations</vt:lpstr>
      <vt:lpstr>Internal Organization</vt:lpstr>
      <vt:lpstr>Supply Chain Management</vt:lpstr>
      <vt:lpstr>Importance of Close Relationships With Supply Chain Partners</vt:lpstr>
      <vt:lpstr>In 2007 Mattel recalled 18.2 million toys made in China because of dangerous lead paint. Rather than blaming Chinese suppliers, Mattel made sure the stakeholders in the supply chain were treated fairly.     </vt:lpstr>
      <vt:lpstr>Special Challenges In The Supply Chain</vt:lpstr>
      <vt:lpstr>A New Understanding Of Operations</vt:lpstr>
      <vt:lpstr>High Performance Businesses (HPB)</vt:lpstr>
      <vt:lpstr>Management</vt:lpstr>
      <vt:lpstr>Managing:</vt:lpstr>
      <vt:lpstr>Managers: those in the middle of an organization</vt:lpstr>
      <vt:lpstr>Management without Ethics</vt:lpstr>
      <vt:lpstr>Management with Ethics</vt:lpstr>
      <vt:lpstr>Historical Perspective</vt:lpstr>
      <vt:lpstr>PowerPoint Presentation</vt:lpstr>
      <vt:lpstr>The Individual How to Motivate</vt:lpstr>
      <vt:lpstr>Hierarchy &amp; Relationships  </vt:lpstr>
      <vt:lpstr>Hierarchy Relationships with Authority</vt:lpstr>
      <vt:lpstr>Role of Gender in Relationships Men &amp; Women are Different</vt:lpstr>
      <vt:lpstr>Psychological Contract </vt:lpstr>
      <vt:lpstr>Groups &amp; Teams Tuckman’s 5 phases of groups</vt:lpstr>
      <vt:lpstr>Managing At The Level Of The Organization</vt:lpstr>
      <vt:lpstr>Managing Change</vt:lpstr>
      <vt:lpstr>Human Resource Management Systems (HRM) Polices and Procedures on how people:</vt:lpstr>
      <vt:lpstr>Entry and Exit </vt:lpstr>
      <vt:lpstr>Diversity </vt:lpstr>
      <vt:lpstr>Growth &amp; Development </vt:lpstr>
      <vt:lpstr>Managing the Climate of the Organization </vt:lpstr>
      <vt:lpstr>Principles For Action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ch4</dc:title>
  <dc:creator>Hussain Al Senan</dc:creator>
  <cp:lastModifiedBy>Abdullah Al Saeed</cp:lastModifiedBy>
  <cp:revision>2</cp:revision>
  <dcterms:created xsi:type="dcterms:W3CDTF">2017-12-28T19:32:27Z</dcterms:created>
  <dcterms:modified xsi:type="dcterms:W3CDTF">2017-12-28T20:16:00Z</dcterms:modified>
</cp:coreProperties>
</file>