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034" y="231820"/>
            <a:ext cx="9002332" cy="2472743"/>
          </a:xfrm>
        </p:spPr>
        <p:txBody>
          <a:bodyPr/>
          <a:lstStyle/>
          <a:p>
            <a:pPr algn="ctr"/>
            <a:r>
              <a:rPr lang="en-US" dirty="0" smtClean="0"/>
              <a:t>My Class Activities  Instrument Used in Program Evaluation.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6067" y="3670479"/>
            <a:ext cx="8047832" cy="2691685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 class Activities refers to an instrument that has been used for evaluation of university-based Saturday enrichment programs. Consequently, it provides measures of four motivational dimensions often emphasized in programs for high-ability students.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85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0C226"/>
                </a:solidFill>
              </a:rPr>
              <a:t>Weakness of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706" y="1667104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majority of the studies uses gifted and non-gifted student data from the general education setting thus  students do not have much choice or control of curriculum or pedagogy in their classroom.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some instances of underachievement where more students are likely to have low levels of self-efficacy in academic areas.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tiresome for instance a challenge engages the student and requires extra effort.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095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time and money consuming for instance evaluation is done using variety of methods and measures.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requires only instructors ranging from veteran, licensed  teachers who are learning gifted education strategies.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Sometimes students are often left unchallenged in their home school setting.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477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1563" y="1536475"/>
            <a:ext cx="8596668" cy="3880773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some instances there is low factor loadings and  high residual values especially in elementary samples.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There is limited generalizability of the results especially purposive sample taken at single site.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evaluation in my class Activities tend to be challenging thus it have no related constructs measures to the goals of the program.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3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90C226"/>
                </a:solidFill>
              </a:rPr>
              <a:t>Strengths of 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20360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an important tool that is used to assess students’ perceptions of their classes and also assist in measuring students perceptions of interest, challenge, choice and enjoyment regarding their classroom activities.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an instrument that assess students different motivational components.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helps in providing appropriate challenge especially in gifted students as it is essential for optimal learning.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Another importance is that it caters for individual differences of learners thus provide students with enjoyable experiences.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172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49389"/>
            <a:ext cx="8596668" cy="3880773"/>
          </a:xfrm>
        </p:spPr>
        <p:txBody>
          <a:bodyPr>
            <a:noAutofit/>
          </a:bodyPr>
          <a:lstStyle/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provides information that can be used to improve and advance the state of gifted programs.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has positive effects on academic talent development, including gains in knowledge, motivation, interest in there are of study and academic competence.</a:t>
            </a:r>
          </a:p>
          <a:p>
            <a:pPr lvl="0">
              <a:buClr>
                <a:srgbClr val="90C226"/>
              </a:buCl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is a useful tool for studying students’ perception of their out-of-school enrichment programs regarding interest, a challenge, choice and enjoyment.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98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4112" y="1270000"/>
            <a:ext cx="8596668" cy="461896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offers potential benefits to gifted students for instance students are exposed to advanced content in diverse subject areas by highly qualified instructors.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findings is helpful in revising policies, procedures, activities and objectives to allow programs to provide the best possible service to their students.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provides additional affective gains in participants’ self –esteem, self –efficacy and academic motivation, which in turn can lead to success in school.</a:t>
            </a:r>
          </a:p>
        </p:txBody>
      </p:sp>
    </p:spTree>
    <p:extLst>
      <p:ext uri="{BB962C8B-B14F-4D97-AF65-F5344CB8AC3E}">
        <p14:creationId xmlns:p14="http://schemas.microsoft.com/office/powerpoint/2010/main" val="182276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3450" y="375332"/>
            <a:ext cx="8596668" cy="1320800"/>
          </a:xfrm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939" y="1035732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Pereira, N., Peters, S. J., &amp; Gentry, M. (2010). My class activities instrument as used in Saturday enrichment program evaluation. Journal of Advanced Academics, 21(4), 568-593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Gable, R. K., &amp; Wolf, M. B. (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2014).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Instrument development in the affective domain: Measuring attitudes and values in corporate and school settings (Vol. 36). Springer Science &amp; Business Media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Paris, S. G., Cross, D. R., &amp; Lipson, M. Y. 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(2016). 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Informed Strategies for Learning: A program to improve children's reading awareness and comprehension. Journal of Educational </a:t>
            </a:r>
            <a:r>
              <a:rPr lang="en-US" sz="280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psychology</a:t>
            </a:r>
            <a:r>
              <a:rPr lang="en-US" sz="2800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4227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369</TotalTime>
  <Words>493</Words>
  <Application>Microsoft Office PowerPoint</Application>
  <PresentationFormat>Widescreen</PresentationFormat>
  <Paragraphs>31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Times New Roman</vt:lpstr>
      <vt:lpstr>Trebuchet MS</vt:lpstr>
      <vt:lpstr>Wingdings</vt:lpstr>
      <vt:lpstr>Wingdings 3</vt:lpstr>
      <vt:lpstr>Facet</vt:lpstr>
      <vt:lpstr>My Class Activities  Instrument Used in Program Evaluation.</vt:lpstr>
      <vt:lpstr>Weakness of evaluation</vt:lpstr>
      <vt:lpstr>Cont.…</vt:lpstr>
      <vt:lpstr>Cont.…</vt:lpstr>
      <vt:lpstr>Strengths of  evaluation</vt:lpstr>
      <vt:lpstr>Cont.…</vt:lpstr>
      <vt:lpstr>Cont.…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Weaknesses  of evaluation</dc:title>
  <dc:creator>HENRY</dc:creator>
  <cp:lastModifiedBy>murema</cp:lastModifiedBy>
  <cp:revision>44</cp:revision>
  <dcterms:created xsi:type="dcterms:W3CDTF">2018-12-18T03:27:35Z</dcterms:created>
  <dcterms:modified xsi:type="dcterms:W3CDTF">2018-12-18T16:20:51Z</dcterms:modified>
</cp:coreProperties>
</file>