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autoCompressPictures="0" embedTrueTypeFonts="1" strictFirstAndLastChars="0" saveSubsetFonts="1">
  <p:sldMasterIdLst>
    <p:sldMasterId id="2147483659" r:id="rId5"/>
  </p:sldMasterIdLst>
  <p:notesMasterIdLst>
    <p:notesMasterId r:id="rId6"/>
  </p:notesMasterIdLst>
  <p:sldIdLst>
    <p:sldId id="256" r:id="rId7"/>
    <p:sldId id="257" r:id="rId8"/>
    <p:sldId id="258" r:id="rId9"/>
    <p:sldId id="259" r:id="rId10"/>
    <p:sldId id="260" r:id="rId11"/>
    <p:sldId id="261" r:id="rId12"/>
    <p:sldId id="262" r:id="rId13"/>
    <p:sldId id="263" r:id="rId14"/>
  </p:sldIdLst>
  <p:sldSz cy="5143500" cx="9144000"/>
  <p:notesSz cx="6858000" cy="9144000"/>
  <p:embeddedFontLst>
    <p:embeddedFont>
      <p:font typeface="Proxima Nova"/>
      <p:regular r:id="rId15"/>
      <p:bold r:id="rId16"/>
      <p:italic r:id="rId17"/>
      <p:boldItalic r:id="rId18"/>
    </p:embeddedFont>
    <p:embeddedFont>
      <p:font typeface="Oswald"/>
      <p:regular r:id="rId19"/>
      <p:bold r:id="rId20"/>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file>

<file path=ppt/tableStyles.xml><?xml version="1.0" encoding="utf-8"?>
<a:tblStyleLst xmlns:a="http://schemas.openxmlformats.org/drawingml/2006/main" xmlns:r="http://schemas.openxmlformats.org/officeDocument/2006/relationships" def="{65995767-3973-4DF1-B757-196818E30B88}">
  <a:tblStyle styleId="{65995767-3973-4DF1-B757-196818E30B88}" styleName="Table_0">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font" Target="fonts/Oswald-bold.fntdata"/><Relationship Id="rId11" Type="http://schemas.openxmlformats.org/officeDocument/2006/relationships/slide" Target="slides/slide5.xml"/><Relationship Id="rId10" Type="http://schemas.openxmlformats.org/officeDocument/2006/relationships/slide" Target="slides/slide4.xml"/><Relationship Id="rId13" Type="http://schemas.openxmlformats.org/officeDocument/2006/relationships/slide" Target="slides/slide7.xml"/><Relationship Id="rId12" Type="http://schemas.openxmlformats.org/officeDocument/2006/relationships/slide" Target="slides/slide6.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15" Type="http://schemas.openxmlformats.org/officeDocument/2006/relationships/font" Target="fonts/ProximaNova-regular.fntdata"/><Relationship Id="rId14" Type="http://schemas.openxmlformats.org/officeDocument/2006/relationships/slide" Target="slides/slide8.xml"/><Relationship Id="rId17" Type="http://schemas.openxmlformats.org/officeDocument/2006/relationships/font" Target="fonts/ProximaNova-italic.fntdata"/><Relationship Id="rId16" Type="http://schemas.openxmlformats.org/officeDocument/2006/relationships/font" Target="fonts/ProximaNova-bold.fntdata"/><Relationship Id="rId5" Type="http://schemas.openxmlformats.org/officeDocument/2006/relationships/slideMaster" Target="slideMasters/slideMaster1.xml"/><Relationship Id="rId19" Type="http://schemas.openxmlformats.org/officeDocument/2006/relationships/font" Target="fonts/Oswald-regular.fntdata"/><Relationship Id="rId6" Type="http://schemas.openxmlformats.org/officeDocument/2006/relationships/notesMaster" Target="notesMasters/notesMaster1.xml"/><Relationship Id="rId18" Type="http://schemas.openxmlformats.org/officeDocument/2006/relationships/font" Target="fonts/ProximaNova-boldItalic.fntdata"/><Relationship Id="rId7" Type="http://schemas.openxmlformats.org/officeDocument/2006/relationships/slide" Target="slides/slide1.xml"/><Relationship Id="rId8"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5" name="Shape 55"/>
        <p:cNvGrpSpPr/>
        <p:nvPr/>
      </p:nvGrpSpPr>
      <p:grpSpPr>
        <a:xfrm>
          <a:off x="0" y="0"/>
          <a:ext cx="0" cy="0"/>
          <a:chOff x="0" y="0"/>
          <a:chExt cx="0" cy="0"/>
        </a:xfrm>
      </p:grpSpPr>
      <p:sp>
        <p:nvSpPr>
          <p:cNvPr id="56" name="Google Shape;56;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57" name="Google Shape;57;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61" name="Shape 61"/>
        <p:cNvGrpSpPr/>
        <p:nvPr/>
      </p:nvGrpSpPr>
      <p:grpSpPr>
        <a:xfrm>
          <a:off x="0" y="0"/>
          <a:ext cx="0" cy="0"/>
          <a:chOff x="0" y="0"/>
          <a:chExt cx="0" cy="0"/>
        </a:xfrm>
      </p:grpSpPr>
      <p:sp>
        <p:nvSpPr>
          <p:cNvPr id="62" name="Google Shape;62;g74e09a5caf_0_5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3" name="Google Shape;63;g74e09a5caf_0_5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292100" lvl="0" marL="457200" rtl="0" algn="l">
              <a:lnSpc>
                <a:spcPct val="200000"/>
              </a:lnSpc>
              <a:spcBef>
                <a:spcPts val="1200"/>
              </a:spcBef>
              <a:spcAft>
                <a:spcPts val="0"/>
              </a:spcAft>
              <a:buSzPts val="1000"/>
              <a:buChar char="●"/>
            </a:pPr>
            <a:r>
              <a:rPr lang="ko" sz="1000"/>
              <a:t>We are evaluating the possibility of the decisions that Welling would make in response to the death of Van Veldhuizen.</a:t>
            </a:r>
            <a:endParaRPr sz="1000"/>
          </a:p>
          <a:p>
            <a:pPr indent="-292100" lvl="0" marL="457200" rtl="0" algn="l">
              <a:lnSpc>
                <a:spcPct val="200000"/>
              </a:lnSpc>
              <a:spcBef>
                <a:spcPts val="0"/>
              </a:spcBef>
              <a:spcAft>
                <a:spcPts val="0"/>
              </a:spcAft>
              <a:buSzPts val="1000"/>
              <a:buChar char="●"/>
            </a:pPr>
            <a:r>
              <a:rPr lang="ko" sz="1000"/>
              <a:t>There is a need to evaluate the future of the company based on the job security of members.</a:t>
            </a:r>
            <a:endParaRPr sz="1000"/>
          </a:p>
          <a:p>
            <a:pPr indent="-292100" lvl="0" marL="457200" rtl="0" algn="l">
              <a:lnSpc>
                <a:spcPct val="200000"/>
              </a:lnSpc>
              <a:spcBef>
                <a:spcPts val="0"/>
              </a:spcBef>
              <a:spcAft>
                <a:spcPts val="0"/>
              </a:spcAft>
              <a:buSzPts val="1000"/>
              <a:buChar char="●"/>
            </a:pPr>
            <a:r>
              <a:rPr lang="ko" sz="1000"/>
              <a:t>We are also evaluating the mystery and the sorrow that came with the inhumane crash of the plane.</a:t>
            </a:r>
            <a:endParaRPr sz="1000"/>
          </a:p>
          <a:p>
            <a:pPr indent="-292100" lvl="0" marL="457200" rtl="0" algn="l">
              <a:lnSpc>
                <a:spcPct val="200000"/>
              </a:lnSpc>
              <a:spcBef>
                <a:spcPts val="0"/>
              </a:spcBef>
              <a:spcAft>
                <a:spcPts val="0"/>
              </a:spcAft>
              <a:buSzPts val="1000"/>
              <a:buChar char="●"/>
            </a:pPr>
            <a:r>
              <a:rPr lang="ko" sz="1000"/>
              <a:t>We are deciding which of the 4 possible options suit best for the company after Van Veldhuizen death</a:t>
            </a:r>
            <a:endParaRPr sz="1000"/>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68" name="Shape 68"/>
        <p:cNvGrpSpPr/>
        <p:nvPr/>
      </p:nvGrpSpPr>
      <p:grpSpPr>
        <a:xfrm>
          <a:off x="0" y="0"/>
          <a:ext cx="0" cy="0"/>
          <a:chOff x="0" y="0"/>
          <a:chExt cx="0" cy="0"/>
        </a:xfrm>
      </p:grpSpPr>
      <p:sp>
        <p:nvSpPr>
          <p:cNvPr id="69" name="Google Shape;69;g74e09a5caf_0_118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0" name="Google Shape;70;g74e09a5caf_0_118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298450" lvl="0" marL="457200" rtl="0" algn="l">
              <a:lnSpc>
                <a:spcPct val="200000"/>
              </a:lnSpc>
              <a:spcBef>
                <a:spcPts val="1200"/>
              </a:spcBef>
              <a:spcAft>
                <a:spcPts val="0"/>
              </a:spcAft>
              <a:buClr>
                <a:srgbClr val="000000"/>
              </a:buClr>
              <a:buSzPts val="1100"/>
              <a:buFont typeface="Arial"/>
              <a:buChar char="●"/>
            </a:pPr>
            <a:r>
              <a:rPr lang="ko" sz="1200"/>
              <a:t>Mark Welling is the co-founder and managing partner at Expatica based in the Netherlands. </a:t>
            </a:r>
            <a:endParaRPr sz="1200"/>
          </a:p>
          <a:p>
            <a:pPr indent="-304800" lvl="1" marL="914400" rtl="0" algn="l">
              <a:lnSpc>
                <a:spcPct val="200000"/>
              </a:lnSpc>
              <a:spcBef>
                <a:spcPts val="0"/>
              </a:spcBef>
              <a:spcAft>
                <a:spcPts val="0"/>
              </a:spcAft>
              <a:buClr>
                <a:srgbClr val="000000"/>
              </a:buClr>
              <a:buSzPts val="1200"/>
              <a:buFont typeface="Arial"/>
              <a:buChar char="○"/>
            </a:pPr>
            <a:r>
              <a:rPr lang="ko" sz="1200"/>
              <a:t>Welling focused on new business and technical details,  especially the dating site</a:t>
            </a:r>
            <a:endParaRPr sz="1200"/>
          </a:p>
          <a:p>
            <a:pPr indent="-298450" lvl="0" marL="457200" rtl="0" algn="l">
              <a:lnSpc>
                <a:spcPct val="200000"/>
              </a:lnSpc>
              <a:spcBef>
                <a:spcPts val="0"/>
              </a:spcBef>
              <a:spcAft>
                <a:spcPts val="0"/>
              </a:spcAft>
              <a:buClr>
                <a:srgbClr val="000000"/>
              </a:buClr>
              <a:buSzPts val="1100"/>
              <a:buFont typeface="Arial"/>
              <a:buChar char="●"/>
            </a:pPr>
            <a:r>
              <a:rPr lang="ko" sz="1200"/>
              <a:t>Van Veldhuizen was also the managing director in charge of finances and specialized management.</a:t>
            </a:r>
            <a:endParaRPr sz="1200"/>
          </a:p>
          <a:p>
            <a:pPr indent="-304800" lvl="1" marL="914400" rtl="0" algn="l">
              <a:lnSpc>
                <a:spcPct val="200000"/>
              </a:lnSpc>
              <a:spcBef>
                <a:spcPts val="0"/>
              </a:spcBef>
              <a:spcAft>
                <a:spcPts val="0"/>
              </a:spcAft>
              <a:buClr>
                <a:srgbClr val="000000"/>
              </a:buClr>
              <a:buSzPts val="1200"/>
              <a:buFont typeface="Arial"/>
              <a:buChar char="○"/>
            </a:pPr>
            <a:r>
              <a:rPr lang="ko" sz="1200"/>
              <a:t>Van was the Operational and commercial partner</a:t>
            </a:r>
            <a:endParaRPr sz="1200"/>
          </a:p>
          <a:p>
            <a:pPr indent="-304800" lvl="1" marL="914400" rtl="0" algn="l">
              <a:lnSpc>
                <a:spcPct val="200000"/>
              </a:lnSpc>
              <a:spcBef>
                <a:spcPts val="0"/>
              </a:spcBef>
              <a:spcAft>
                <a:spcPts val="0"/>
              </a:spcAft>
              <a:buClr>
                <a:srgbClr val="000000"/>
              </a:buClr>
              <a:buSzPts val="1200"/>
              <a:buFont typeface="Arial"/>
              <a:buChar char="○"/>
            </a:pPr>
            <a:r>
              <a:rPr lang="ko" sz="1200"/>
              <a:t>Both Mark &amp; Van had been associated with the company for 15 years</a:t>
            </a:r>
            <a:endParaRPr sz="1200"/>
          </a:p>
          <a:p>
            <a:pPr indent="-304800" lvl="0" marL="457200" rtl="0" algn="l">
              <a:lnSpc>
                <a:spcPct val="200000"/>
              </a:lnSpc>
              <a:spcBef>
                <a:spcPts val="0"/>
              </a:spcBef>
              <a:spcAft>
                <a:spcPts val="0"/>
              </a:spcAft>
              <a:buClr>
                <a:srgbClr val="000000"/>
              </a:buClr>
              <a:buSzPts val="1200"/>
              <a:buFont typeface="Arial"/>
              <a:buChar char="●"/>
            </a:pPr>
            <a:r>
              <a:rPr lang="ko" sz="1200"/>
              <a:t>6 Freelance staff members were located outside the netherlands</a:t>
            </a:r>
            <a:endParaRPr sz="1200"/>
          </a:p>
          <a:p>
            <a:pPr indent="-304800" lvl="1" marL="914400" rtl="0" algn="l">
              <a:lnSpc>
                <a:spcPct val="200000"/>
              </a:lnSpc>
              <a:spcBef>
                <a:spcPts val="0"/>
              </a:spcBef>
              <a:spcAft>
                <a:spcPts val="0"/>
              </a:spcAft>
              <a:buClr>
                <a:srgbClr val="000000"/>
              </a:buClr>
              <a:buSzPts val="1200"/>
              <a:buFont typeface="Arial"/>
              <a:buChar char="○"/>
            </a:pPr>
            <a:r>
              <a:rPr lang="ko" sz="1200"/>
              <a:t>3 were situated in Bulgaria and were responsible for information technology system development and infrastructure. </a:t>
            </a:r>
            <a:endParaRPr sz="1200"/>
          </a:p>
          <a:p>
            <a:pPr indent="-304800" lvl="1" marL="914400" rtl="0" algn="l">
              <a:lnSpc>
                <a:spcPct val="200000"/>
              </a:lnSpc>
              <a:spcBef>
                <a:spcPts val="0"/>
              </a:spcBef>
              <a:spcAft>
                <a:spcPts val="0"/>
              </a:spcAft>
              <a:buClr>
                <a:srgbClr val="000000"/>
              </a:buClr>
              <a:buSzPts val="1200"/>
              <a:buFont typeface="Arial"/>
              <a:buChar char="○"/>
            </a:pPr>
            <a:r>
              <a:rPr lang="ko" sz="1200"/>
              <a:t>Three others were employed as editors, responsible for content across europe</a:t>
            </a:r>
            <a:endParaRPr sz="1200"/>
          </a:p>
          <a:p>
            <a:pPr indent="0" lvl="0" marL="0" rtl="0" algn="l">
              <a:spcBef>
                <a:spcPts val="120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74" name="Shape 74"/>
        <p:cNvGrpSpPr/>
        <p:nvPr/>
      </p:nvGrpSpPr>
      <p:grpSpPr>
        <a:xfrm>
          <a:off x="0" y="0"/>
          <a:ext cx="0" cy="0"/>
          <a:chOff x="0" y="0"/>
          <a:chExt cx="0" cy="0"/>
        </a:xfrm>
      </p:grpSpPr>
      <p:sp>
        <p:nvSpPr>
          <p:cNvPr id="75" name="Google Shape;75;g74e09a5caf_0_119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6" name="Google Shape;76;g74e09a5caf_0_119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298450" lvl="0" marL="457200" rtl="0" algn="l">
              <a:spcBef>
                <a:spcPts val="0"/>
              </a:spcBef>
              <a:spcAft>
                <a:spcPts val="0"/>
              </a:spcAft>
              <a:buSzPts val="1100"/>
              <a:buChar char="●"/>
            </a:pPr>
            <a:r>
              <a:rPr lang="ko"/>
              <a:t>For the management issues, </a:t>
            </a:r>
            <a:r>
              <a:rPr lang="ko"/>
              <a:t>Expatica has been managed by two co-founders and a managing partner. The death of Van Veldhuizen has brought challenges to the company</a:t>
            </a:r>
            <a:endParaRPr/>
          </a:p>
          <a:p>
            <a:pPr indent="-298450" lvl="0" marL="457200" rtl="0" algn="l">
              <a:spcBef>
                <a:spcPts val="0"/>
              </a:spcBef>
              <a:spcAft>
                <a:spcPts val="0"/>
              </a:spcAft>
              <a:buSzPts val="1100"/>
              <a:buChar char="●"/>
            </a:pPr>
            <a:r>
              <a:rPr lang="ko"/>
              <a:t>For the moving forward options, there are four of them. </a:t>
            </a:r>
            <a:endParaRPr/>
          </a:p>
          <a:p>
            <a:pPr indent="-298450" lvl="1" marL="914400" rtl="0" algn="l">
              <a:spcBef>
                <a:spcPts val="0"/>
              </a:spcBef>
              <a:spcAft>
                <a:spcPts val="0"/>
              </a:spcAft>
              <a:buSzPts val="1100"/>
              <a:buChar char="○"/>
            </a:pPr>
            <a:r>
              <a:rPr lang="ko"/>
              <a:t>Option 1 : Pull out of the business and sell everything to an interested party</a:t>
            </a:r>
            <a:endParaRPr/>
          </a:p>
          <a:p>
            <a:pPr indent="-298450" lvl="1" marL="914400" rtl="0" algn="l">
              <a:spcBef>
                <a:spcPts val="0"/>
              </a:spcBef>
              <a:spcAft>
                <a:spcPts val="0"/>
              </a:spcAft>
              <a:buSzPts val="1100"/>
              <a:buChar char="○"/>
            </a:pPr>
            <a:r>
              <a:rPr lang="ko"/>
              <a:t>Option 2 : Sell the part of the business that van veldhuizen had focused on</a:t>
            </a:r>
            <a:endParaRPr/>
          </a:p>
          <a:p>
            <a:pPr indent="-298450" lvl="1" marL="914400" rtl="0" algn="l">
              <a:spcBef>
                <a:spcPts val="0"/>
              </a:spcBef>
              <a:spcAft>
                <a:spcPts val="0"/>
              </a:spcAft>
              <a:buSzPts val="1100"/>
              <a:buChar char="○"/>
            </a:pPr>
            <a:r>
              <a:rPr lang="ko"/>
              <a:t>Option 3 : Step in and take on Van Veldhuizens role himself</a:t>
            </a:r>
            <a:endParaRPr/>
          </a:p>
          <a:p>
            <a:pPr indent="-298450" lvl="1" marL="914400" rtl="0" algn="l">
              <a:spcBef>
                <a:spcPts val="0"/>
              </a:spcBef>
              <a:spcAft>
                <a:spcPts val="0"/>
              </a:spcAft>
              <a:buSzPts val="1100"/>
              <a:buChar char="○"/>
            </a:pPr>
            <a:r>
              <a:rPr lang="ko"/>
              <a:t>Option 4: Bring in a new Person from outside the company to focus on sales</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80" name="Shape 80"/>
        <p:cNvGrpSpPr/>
        <p:nvPr/>
      </p:nvGrpSpPr>
      <p:grpSpPr>
        <a:xfrm>
          <a:off x="0" y="0"/>
          <a:ext cx="0" cy="0"/>
          <a:chOff x="0" y="0"/>
          <a:chExt cx="0" cy="0"/>
        </a:xfrm>
      </p:grpSpPr>
      <p:sp>
        <p:nvSpPr>
          <p:cNvPr id="81" name="Google Shape;81;g74e09a5caf_0_119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2" name="Google Shape;82;g74e09a5caf_0_119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86" name="Shape 86"/>
        <p:cNvGrpSpPr/>
        <p:nvPr/>
      </p:nvGrpSpPr>
      <p:grpSpPr>
        <a:xfrm>
          <a:off x="0" y="0"/>
          <a:ext cx="0" cy="0"/>
          <a:chOff x="0" y="0"/>
          <a:chExt cx="0" cy="0"/>
        </a:xfrm>
      </p:grpSpPr>
      <p:sp>
        <p:nvSpPr>
          <p:cNvPr id="87" name="Google Shape;87;g74e09a5caf_0_120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8" name="Google Shape;88;g74e09a5caf_0_120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92" name="Shape 92"/>
        <p:cNvGrpSpPr/>
        <p:nvPr/>
      </p:nvGrpSpPr>
      <p:grpSpPr>
        <a:xfrm>
          <a:off x="0" y="0"/>
          <a:ext cx="0" cy="0"/>
          <a:chOff x="0" y="0"/>
          <a:chExt cx="0" cy="0"/>
        </a:xfrm>
      </p:grpSpPr>
      <p:sp>
        <p:nvSpPr>
          <p:cNvPr id="93" name="Google Shape;93;g74e09a5caf_0_120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4" name="Google Shape;94;g74e09a5caf_0_120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298450" lvl="0" marL="457200" rtl="0" algn="l">
              <a:spcBef>
                <a:spcPts val="0"/>
              </a:spcBef>
              <a:spcAft>
                <a:spcPts val="0"/>
              </a:spcAft>
              <a:buSzPts val="1100"/>
              <a:buChar char="●"/>
            </a:pPr>
            <a:r>
              <a:rPr lang="ko"/>
              <a:t>I feel that this option suits best for him and the </a:t>
            </a:r>
            <a:r>
              <a:rPr lang="ko"/>
              <a:t>company</a:t>
            </a:r>
            <a:r>
              <a:rPr lang="ko"/>
              <a:t> due to the fact that as stated in the case the company was in good shape, and others would be able to transform the business and build on it. Which would make it possible for Welling to move on and start something new. </a:t>
            </a:r>
            <a:endParaRPr/>
          </a:p>
          <a:p>
            <a:pPr indent="-298450" lvl="0" marL="457200" rtl="0" algn="l">
              <a:spcBef>
                <a:spcPts val="0"/>
              </a:spcBef>
              <a:spcAft>
                <a:spcPts val="0"/>
              </a:spcAft>
              <a:buSzPts val="1100"/>
              <a:buChar char="●"/>
            </a:pPr>
            <a:r>
              <a:rPr lang="ko"/>
              <a:t>If he was to try and take over V</a:t>
            </a:r>
            <a:r>
              <a:rPr lang="ko"/>
              <a:t>eldhuizen</a:t>
            </a:r>
            <a:r>
              <a:rPr lang="ko"/>
              <a:t> role it would be </a:t>
            </a:r>
            <a:r>
              <a:rPr lang="ko"/>
              <a:t>quite</a:t>
            </a:r>
            <a:r>
              <a:rPr lang="ko"/>
              <a:t> challenging and come with </a:t>
            </a:r>
            <a:r>
              <a:rPr lang="ko"/>
              <a:t>a lot</a:t>
            </a:r>
            <a:r>
              <a:rPr lang="ko"/>
              <a:t> of risks</a:t>
            </a:r>
            <a:endParaRPr/>
          </a:p>
          <a:p>
            <a:pPr indent="-298450" lvl="0" marL="457200" rtl="0" algn="l">
              <a:spcBef>
                <a:spcPts val="0"/>
              </a:spcBef>
              <a:spcAft>
                <a:spcPts val="0"/>
              </a:spcAft>
              <a:buSzPts val="1100"/>
              <a:buChar char="●"/>
            </a:pPr>
            <a:r>
              <a:rPr lang="ko"/>
              <a:t>Also , trying to find someone to replace V</a:t>
            </a:r>
            <a:r>
              <a:rPr lang="ko"/>
              <a:t>eldhuizen</a:t>
            </a:r>
            <a:r>
              <a:rPr lang="ko"/>
              <a:t> is also challenging </a:t>
            </a:r>
            <a:r>
              <a:rPr lang="ko"/>
              <a:t>because</a:t>
            </a:r>
            <a:r>
              <a:rPr lang="ko"/>
              <a:t> he has 15 years worth of knowledge within the business I dont think welling can find someone with his skills set and knowledge without having to train them, and if he has to train them that would take to much time and take his focus away from his duties and </a:t>
            </a:r>
            <a:r>
              <a:rPr lang="ko"/>
              <a:t>what's</a:t>
            </a:r>
            <a:r>
              <a:rPr lang="ko"/>
              <a:t> important for the company.</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98" name="Shape 98"/>
        <p:cNvGrpSpPr/>
        <p:nvPr/>
      </p:nvGrpSpPr>
      <p:grpSpPr>
        <a:xfrm>
          <a:off x="0" y="0"/>
          <a:ext cx="0" cy="0"/>
          <a:chOff x="0" y="0"/>
          <a:chExt cx="0" cy="0"/>
        </a:xfrm>
      </p:grpSpPr>
      <p:sp>
        <p:nvSpPr>
          <p:cNvPr id="99" name="Google Shape;99;g74e09a5caf_0_12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0" name="Google Shape;100;g74e09a5caf_0_12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298450" lvl="0" marL="457200" rtl="0" algn="l">
              <a:spcBef>
                <a:spcPts val="0"/>
              </a:spcBef>
              <a:spcAft>
                <a:spcPts val="0"/>
              </a:spcAft>
              <a:buSzPts val="1100"/>
              <a:buChar char="●"/>
            </a:pPr>
            <a:r>
              <a:rPr lang="ko"/>
              <a:t>This is the 2nd best option after selling the company.</a:t>
            </a:r>
            <a:endParaRPr/>
          </a:p>
          <a:p>
            <a:pPr indent="-298450" lvl="0" marL="457200" rtl="0" algn="l">
              <a:spcBef>
                <a:spcPts val="0"/>
              </a:spcBef>
              <a:spcAft>
                <a:spcPts val="0"/>
              </a:spcAft>
              <a:buSzPts val="1100"/>
              <a:buChar char="●"/>
            </a:pPr>
            <a:r>
              <a:rPr lang="ko"/>
              <a:t>This would allow Welling to focus on the dating site , a part of the business that was growing</a:t>
            </a:r>
            <a:endParaRPr/>
          </a:p>
          <a:p>
            <a:pPr indent="-298450" lvl="0" marL="457200" rtl="0" algn="l">
              <a:spcBef>
                <a:spcPts val="0"/>
              </a:spcBef>
              <a:spcAft>
                <a:spcPts val="0"/>
              </a:spcAft>
              <a:buSzPts val="1100"/>
              <a:buChar char="●"/>
            </a:pPr>
            <a:r>
              <a:rPr lang="ko"/>
              <a:t>Welling had concentrated his efforts over the previous years on this side of the business, and had been set to continue on this road in the future.</a:t>
            </a:r>
            <a:endParaRPr/>
          </a:p>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slide" type="title">
  <p:cSld name="TITLE">
    <p:bg>
      <p:bgPr>
        <a:solidFill>
          <a:schemeClr val="dk1"/>
        </a:solidFill>
      </p:bgPr>
    </p:bg>
    <p:spTree>
      <p:nvGrpSpPr>
        <p:cNvPr id="9" name="Shape 9"/>
        <p:cNvGrpSpPr/>
        <p:nvPr/>
      </p:nvGrpSpPr>
      <p:grpSpPr>
        <a:xfrm>
          <a:off x="0" y="0"/>
          <a:ext cx="0" cy="0"/>
          <a:chOff x="0" y="0"/>
          <a:chExt cx="0" cy="0"/>
        </a:xfrm>
      </p:grpSpPr>
      <p:cxnSp>
        <p:nvCxnSpPr>
          <p:cNvPr id="10" name="Google Shape;10;p2"/>
          <p:cNvCxnSpPr/>
          <p:nvPr/>
        </p:nvCxnSpPr>
        <p:spPr>
          <a:xfrm>
            <a:off x="0" y="2998150"/>
            <a:ext cx="9144000" cy="0"/>
          </a:xfrm>
          <a:prstGeom prst="straightConnector1">
            <a:avLst/>
          </a:prstGeom>
          <a:noFill/>
          <a:ln cap="flat" cmpd="sng" w="19050">
            <a:solidFill>
              <a:schemeClr val="lt2"/>
            </a:solidFill>
            <a:prstDash val="solid"/>
            <a:round/>
            <a:headEnd len="sm" w="sm" type="none"/>
            <a:tailEnd len="sm" w="sm" type="none"/>
          </a:ln>
        </p:spPr>
      </p:cxnSp>
      <p:sp>
        <p:nvSpPr>
          <p:cNvPr id="11" name="Google Shape;11;p2"/>
          <p:cNvSpPr txBox="1"/>
          <p:nvPr>
            <p:ph type="ctrTitle"/>
          </p:nvPr>
        </p:nvSpPr>
        <p:spPr>
          <a:xfrm>
            <a:off x="510450" y="1257300"/>
            <a:ext cx="8123100" cy="1588500"/>
          </a:xfrm>
          <a:prstGeom prst="rect">
            <a:avLst/>
          </a:prstGeom>
        </p:spPr>
        <p:txBody>
          <a:bodyPr anchorCtr="0" anchor="b" bIns="91425" lIns="91425" spcFirstLastPara="1" rIns="91425" wrap="square" tIns="91425">
            <a:noAutofit/>
          </a:bodyPr>
          <a:lstStyle>
            <a:lvl1pPr lvl="0">
              <a:spcBef>
                <a:spcPts val="0"/>
              </a:spcBef>
              <a:spcAft>
                <a:spcPts val="0"/>
              </a:spcAft>
              <a:buClr>
                <a:schemeClr val="lt1"/>
              </a:buClr>
              <a:buSzPts val="4800"/>
              <a:buNone/>
              <a:defRPr sz="4800">
                <a:solidFill>
                  <a:schemeClr val="lt1"/>
                </a:solidFill>
              </a:defRPr>
            </a:lvl1pPr>
            <a:lvl2pPr lvl="1">
              <a:spcBef>
                <a:spcPts val="0"/>
              </a:spcBef>
              <a:spcAft>
                <a:spcPts val="0"/>
              </a:spcAft>
              <a:buClr>
                <a:schemeClr val="lt1"/>
              </a:buClr>
              <a:buSzPts val="4800"/>
              <a:buNone/>
              <a:defRPr sz="4800">
                <a:solidFill>
                  <a:schemeClr val="lt1"/>
                </a:solidFill>
              </a:defRPr>
            </a:lvl2pPr>
            <a:lvl3pPr lvl="2">
              <a:spcBef>
                <a:spcPts val="0"/>
              </a:spcBef>
              <a:spcAft>
                <a:spcPts val="0"/>
              </a:spcAft>
              <a:buClr>
                <a:schemeClr val="lt1"/>
              </a:buClr>
              <a:buSzPts val="4800"/>
              <a:buNone/>
              <a:defRPr sz="4800">
                <a:solidFill>
                  <a:schemeClr val="lt1"/>
                </a:solidFill>
              </a:defRPr>
            </a:lvl3pPr>
            <a:lvl4pPr lvl="3">
              <a:spcBef>
                <a:spcPts val="0"/>
              </a:spcBef>
              <a:spcAft>
                <a:spcPts val="0"/>
              </a:spcAft>
              <a:buClr>
                <a:schemeClr val="lt1"/>
              </a:buClr>
              <a:buSzPts val="4800"/>
              <a:buNone/>
              <a:defRPr sz="4800">
                <a:solidFill>
                  <a:schemeClr val="lt1"/>
                </a:solidFill>
              </a:defRPr>
            </a:lvl4pPr>
            <a:lvl5pPr lvl="4">
              <a:spcBef>
                <a:spcPts val="0"/>
              </a:spcBef>
              <a:spcAft>
                <a:spcPts val="0"/>
              </a:spcAft>
              <a:buClr>
                <a:schemeClr val="lt1"/>
              </a:buClr>
              <a:buSzPts val="4800"/>
              <a:buNone/>
              <a:defRPr sz="4800">
                <a:solidFill>
                  <a:schemeClr val="lt1"/>
                </a:solidFill>
              </a:defRPr>
            </a:lvl5pPr>
            <a:lvl6pPr lvl="5">
              <a:spcBef>
                <a:spcPts val="0"/>
              </a:spcBef>
              <a:spcAft>
                <a:spcPts val="0"/>
              </a:spcAft>
              <a:buClr>
                <a:schemeClr val="lt1"/>
              </a:buClr>
              <a:buSzPts val="4800"/>
              <a:buNone/>
              <a:defRPr sz="4800">
                <a:solidFill>
                  <a:schemeClr val="lt1"/>
                </a:solidFill>
              </a:defRPr>
            </a:lvl6pPr>
            <a:lvl7pPr lvl="6">
              <a:spcBef>
                <a:spcPts val="0"/>
              </a:spcBef>
              <a:spcAft>
                <a:spcPts val="0"/>
              </a:spcAft>
              <a:buClr>
                <a:schemeClr val="lt1"/>
              </a:buClr>
              <a:buSzPts val="4800"/>
              <a:buNone/>
              <a:defRPr sz="4800">
                <a:solidFill>
                  <a:schemeClr val="lt1"/>
                </a:solidFill>
              </a:defRPr>
            </a:lvl7pPr>
            <a:lvl8pPr lvl="7">
              <a:spcBef>
                <a:spcPts val="0"/>
              </a:spcBef>
              <a:spcAft>
                <a:spcPts val="0"/>
              </a:spcAft>
              <a:buClr>
                <a:schemeClr val="lt1"/>
              </a:buClr>
              <a:buSzPts val="4800"/>
              <a:buNone/>
              <a:defRPr sz="4800">
                <a:solidFill>
                  <a:schemeClr val="lt1"/>
                </a:solidFill>
              </a:defRPr>
            </a:lvl8pPr>
            <a:lvl9pPr lvl="8">
              <a:spcBef>
                <a:spcPts val="0"/>
              </a:spcBef>
              <a:spcAft>
                <a:spcPts val="0"/>
              </a:spcAft>
              <a:buClr>
                <a:schemeClr val="lt1"/>
              </a:buClr>
              <a:buSzPts val="4800"/>
              <a:buNone/>
              <a:defRPr sz="4800">
                <a:solidFill>
                  <a:schemeClr val="lt1"/>
                </a:solidFill>
              </a:defRPr>
            </a:lvl9pPr>
          </a:lstStyle>
          <a:p/>
        </p:txBody>
      </p:sp>
      <p:sp>
        <p:nvSpPr>
          <p:cNvPr id="12" name="Google Shape;12;p2"/>
          <p:cNvSpPr txBox="1"/>
          <p:nvPr>
            <p:ph idx="1" type="subTitle"/>
          </p:nvPr>
        </p:nvSpPr>
        <p:spPr>
          <a:xfrm>
            <a:off x="510450" y="3182313"/>
            <a:ext cx="8123100" cy="6300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Clr>
                <a:schemeClr val="lt1"/>
              </a:buClr>
              <a:buSzPts val="2400"/>
              <a:buNone/>
              <a:defRPr sz="2400">
                <a:solidFill>
                  <a:schemeClr val="lt1"/>
                </a:solidFill>
              </a:defRPr>
            </a:lvl1pPr>
            <a:lvl2pPr lvl="1">
              <a:lnSpc>
                <a:spcPct val="100000"/>
              </a:lnSpc>
              <a:spcBef>
                <a:spcPts val="0"/>
              </a:spcBef>
              <a:spcAft>
                <a:spcPts val="0"/>
              </a:spcAft>
              <a:buClr>
                <a:schemeClr val="lt1"/>
              </a:buClr>
              <a:buSzPts val="2400"/>
              <a:buNone/>
              <a:defRPr sz="2400">
                <a:solidFill>
                  <a:schemeClr val="lt1"/>
                </a:solidFill>
              </a:defRPr>
            </a:lvl2pPr>
            <a:lvl3pPr lvl="2">
              <a:lnSpc>
                <a:spcPct val="100000"/>
              </a:lnSpc>
              <a:spcBef>
                <a:spcPts val="0"/>
              </a:spcBef>
              <a:spcAft>
                <a:spcPts val="0"/>
              </a:spcAft>
              <a:buClr>
                <a:schemeClr val="lt1"/>
              </a:buClr>
              <a:buSzPts val="2400"/>
              <a:buNone/>
              <a:defRPr sz="2400">
                <a:solidFill>
                  <a:schemeClr val="lt1"/>
                </a:solidFill>
              </a:defRPr>
            </a:lvl3pPr>
            <a:lvl4pPr lvl="3">
              <a:lnSpc>
                <a:spcPct val="100000"/>
              </a:lnSpc>
              <a:spcBef>
                <a:spcPts val="0"/>
              </a:spcBef>
              <a:spcAft>
                <a:spcPts val="0"/>
              </a:spcAft>
              <a:buClr>
                <a:schemeClr val="lt1"/>
              </a:buClr>
              <a:buSzPts val="2400"/>
              <a:buNone/>
              <a:defRPr sz="2400">
                <a:solidFill>
                  <a:schemeClr val="lt1"/>
                </a:solidFill>
              </a:defRPr>
            </a:lvl4pPr>
            <a:lvl5pPr lvl="4">
              <a:lnSpc>
                <a:spcPct val="100000"/>
              </a:lnSpc>
              <a:spcBef>
                <a:spcPts val="0"/>
              </a:spcBef>
              <a:spcAft>
                <a:spcPts val="0"/>
              </a:spcAft>
              <a:buClr>
                <a:schemeClr val="lt1"/>
              </a:buClr>
              <a:buSzPts val="2400"/>
              <a:buNone/>
              <a:defRPr sz="2400">
                <a:solidFill>
                  <a:schemeClr val="lt1"/>
                </a:solidFill>
              </a:defRPr>
            </a:lvl5pPr>
            <a:lvl6pPr lvl="5">
              <a:lnSpc>
                <a:spcPct val="100000"/>
              </a:lnSpc>
              <a:spcBef>
                <a:spcPts val="0"/>
              </a:spcBef>
              <a:spcAft>
                <a:spcPts val="0"/>
              </a:spcAft>
              <a:buClr>
                <a:schemeClr val="lt1"/>
              </a:buClr>
              <a:buSzPts val="2400"/>
              <a:buNone/>
              <a:defRPr sz="2400">
                <a:solidFill>
                  <a:schemeClr val="lt1"/>
                </a:solidFill>
              </a:defRPr>
            </a:lvl6pPr>
            <a:lvl7pPr lvl="6">
              <a:lnSpc>
                <a:spcPct val="100000"/>
              </a:lnSpc>
              <a:spcBef>
                <a:spcPts val="0"/>
              </a:spcBef>
              <a:spcAft>
                <a:spcPts val="0"/>
              </a:spcAft>
              <a:buClr>
                <a:schemeClr val="lt1"/>
              </a:buClr>
              <a:buSzPts val="2400"/>
              <a:buNone/>
              <a:defRPr sz="2400">
                <a:solidFill>
                  <a:schemeClr val="lt1"/>
                </a:solidFill>
              </a:defRPr>
            </a:lvl7pPr>
            <a:lvl8pPr lvl="7">
              <a:lnSpc>
                <a:spcPct val="100000"/>
              </a:lnSpc>
              <a:spcBef>
                <a:spcPts val="0"/>
              </a:spcBef>
              <a:spcAft>
                <a:spcPts val="0"/>
              </a:spcAft>
              <a:buClr>
                <a:schemeClr val="lt1"/>
              </a:buClr>
              <a:buSzPts val="2400"/>
              <a:buNone/>
              <a:defRPr sz="2400">
                <a:solidFill>
                  <a:schemeClr val="lt1"/>
                </a:solidFill>
              </a:defRPr>
            </a:lvl8pPr>
            <a:lvl9pPr lvl="8">
              <a:lnSpc>
                <a:spcPct val="100000"/>
              </a:lnSpc>
              <a:spcBef>
                <a:spcPts val="0"/>
              </a:spcBef>
              <a:spcAft>
                <a:spcPts val="0"/>
              </a:spcAft>
              <a:buClr>
                <a:schemeClr val="lt1"/>
              </a:buClr>
              <a:buSzPts val="2400"/>
              <a:buNone/>
              <a:defRPr sz="2400">
                <a:solidFill>
                  <a:schemeClr val="lt1"/>
                </a:solidFill>
              </a:defRPr>
            </a:lvl9pPr>
          </a:lstStyle>
          <a:p/>
        </p:txBody>
      </p:sp>
      <p:sp>
        <p:nvSpPr>
          <p:cNvPr id="13" name="Google Shape;13;p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ko"/>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Section header" type="secHead">
  <p:cSld name="SECTION_HEADER">
    <p:bg>
      <p:bgPr>
        <a:solidFill>
          <a:schemeClr val="dk1"/>
        </a:solidFill>
      </p:bgPr>
    </p:bg>
    <p:spTree>
      <p:nvGrpSpPr>
        <p:cNvPr id="14" name="Shape 14"/>
        <p:cNvGrpSpPr/>
        <p:nvPr/>
      </p:nvGrpSpPr>
      <p:grpSpPr>
        <a:xfrm>
          <a:off x="0" y="0"/>
          <a:ext cx="0" cy="0"/>
          <a:chOff x="0" y="0"/>
          <a:chExt cx="0" cy="0"/>
        </a:xfrm>
      </p:grpSpPr>
      <p:cxnSp>
        <p:nvCxnSpPr>
          <p:cNvPr id="15" name="Google Shape;15;p3"/>
          <p:cNvCxnSpPr/>
          <p:nvPr/>
        </p:nvCxnSpPr>
        <p:spPr>
          <a:xfrm>
            <a:off x="0" y="2998150"/>
            <a:ext cx="9144000" cy="0"/>
          </a:xfrm>
          <a:prstGeom prst="straightConnector1">
            <a:avLst/>
          </a:prstGeom>
          <a:noFill/>
          <a:ln cap="flat" cmpd="sng" w="19050">
            <a:solidFill>
              <a:schemeClr val="lt2"/>
            </a:solidFill>
            <a:prstDash val="solid"/>
            <a:round/>
            <a:headEnd len="sm" w="sm" type="none"/>
            <a:tailEnd len="sm" w="sm" type="none"/>
          </a:ln>
        </p:spPr>
      </p:cxnSp>
      <p:sp>
        <p:nvSpPr>
          <p:cNvPr id="16" name="Google Shape;16;p3"/>
          <p:cNvSpPr txBox="1"/>
          <p:nvPr>
            <p:ph type="title"/>
          </p:nvPr>
        </p:nvSpPr>
        <p:spPr>
          <a:xfrm>
            <a:off x="510450" y="2057400"/>
            <a:ext cx="8123100" cy="778800"/>
          </a:xfrm>
          <a:prstGeom prst="rect">
            <a:avLst/>
          </a:prstGeom>
        </p:spPr>
        <p:txBody>
          <a:bodyPr anchorCtr="0" anchor="b" bIns="91425" lIns="91425" spcFirstLastPara="1" rIns="91425" wrap="square" tIns="91425">
            <a:noAutofit/>
          </a:bodyPr>
          <a:lstStyle>
            <a:lvl1pPr lvl="0">
              <a:spcBef>
                <a:spcPts val="0"/>
              </a:spcBef>
              <a:spcAft>
                <a:spcPts val="0"/>
              </a:spcAft>
              <a:buClr>
                <a:schemeClr val="lt1"/>
              </a:buClr>
              <a:buSzPts val="3600"/>
              <a:buNone/>
              <a:defRPr sz="3600">
                <a:solidFill>
                  <a:schemeClr val="lt1"/>
                </a:solidFill>
              </a:defRPr>
            </a:lvl1pPr>
            <a:lvl2pPr lvl="1">
              <a:spcBef>
                <a:spcPts val="0"/>
              </a:spcBef>
              <a:spcAft>
                <a:spcPts val="0"/>
              </a:spcAft>
              <a:buClr>
                <a:schemeClr val="lt1"/>
              </a:buClr>
              <a:buSzPts val="3600"/>
              <a:buNone/>
              <a:defRPr sz="3600">
                <a:solidFill>
                  <a:schemeClr val="lt1"/>
                </a:solidFill>
              </a:defRPr>
            </a:lvl2pPr>
            <a:lvl3pPr lvl="2">
              <a:spcBef>
                <a:spcPts val="0"/>
              </a:spcBef>
              <a:spcAft>
                <a:spcPts val="0"/>
              </a:spcAft>
              <a:buClr>
                <a:schemeClr val="lt1"/>
              </a:buClr>
              <a:buSzPts val="3600"/>
              <a:buNone/>
              <a:defRPr sz="3600">
                <a:solidFill>
                  <a:schemeClr val="lt1"/>
                </a:solidFill>
              </a:defRPr>
            </a:lvl3pPr>
            <a:lvl4pPr lvl="3">
              <a:spcBef>
                <a:spcPts val="0"/>
              </a:spcBef>
              <a:spcAft>
                <a:spcPts val="0"/>
              </a:spcAft>
              <a:buClr>
                <a:schemeClr val="lt1"/>
              </a:buClr>
              <a:buSzPts val="3600"/>
              <a:buNone/>
              <a:defRPr sz="3600">
                <a:solidFill>
                  <a:schemeClr val="lt1"/>
                </a:solidFill>
              </a:defRPr>
            </a:lvl4pPr>
            <a:lvl5pPr lvl="4">
              <a:spcBef>
                <a:spcPts val="0"/>
              </a:spcBef>
              <a:spcAft>
                <a:spcPts val="0"/>
              </a:spcAft>
              <a:buClr>
                <a:schemeClr val="lt1"/>
              </a:buClr>
              <a:buSzPts val="3600"/>
              <a:buNone/>
              <a:defRPr sz="3600">
                <a:solidFill>
                  <a:schemeClr val="lt1"/>
                </a:solidFill>
              </a:defRPr>
            </a:lvl5pPr>
            <a:lvl6pPr lvl="5">
              <a:spcBef>
                <a:spcPts val="0"/>
              </a:spcBef>
              <a:spcAft>
                <a:spcPts val="0"/>
              </a:spcAft>
              <a:buClr>
                <a:schemeClr val="lt1"/>
              </a:buClr>
              <a:buSzPts val="3600"/>
              <a:buNone/>
              <a:defRPr sz="3600">
                <a:solidFill>
                  <a:schemeClr val="lt1"/>
                </a:solidFill>
              </a:defRPr>
            </a:lvl6pPr>
            <a:lvl7pPr lvl="6">
              <a:spcBef>
                <a:spcPts val="0"/>
              </a:spcBef>
              <a:spcAft>
                <a:spcPts val="0"/>
              </a:spcAft>
              <a:buClr>
                <a:schemeClr val="lt1"/>
              </a:buClr>
              <a:buSzPts val="3600"/>
              <a:buNone/>
              <a:defRPr sz="3600">
                <a:solidFill>
                  <a:schemeClr val="lt1"/>
                </a:solidFill>
              </a:defRPr>
            </a:lvl7pPr>
            <a:lvl8pPr lvl="7">
              <a:spcBef>
                <a:spcPts val="0"/>
              </a:spcBef>
              <a:spcAft>
                <a:spcPts val="0"/>
              </a:spcAft>
              <a:buClr>
                <a:schemeClr val="lt1"/>
              </a:buClr>
              <a:buSzPts val="3600"/>
              <a:buNone/>
              <a:defRPr sz="3600">
                <a:solidFill>
                  <a:schemeClr val="lt1"/>
                </a:solidFill>
              </a:defRPr>
            </a:lvl8pPr>
            <a:lvl9pPr lvl="8">
              <a:spcBef>
                <a:spcPts val="0"/>
              </a:spcBef>
              <a:spcAft>
                <a:spcPts val="0"/>
              </a:spcAft>
              <a:buClr>
                <a:schemeClr val="lt1"/>
              </a:buClr>
              <a:buSzPts val="3600"/>
              <a:buNone/>
              <a:defRPr sz="3600">
                <a:solidFill>
                  <a:schemeClr val="lt1"/>
                </a:solidFill>
              </a:defRPr>
            </a:lvl9pPr>
          </a:lstStyle>
          <a:p/>
        </p:txBody>
      </p:sp>
      <p:sp>
        <p:nvSpPr>
          <p:cNvPr id="17" name="Google Shape;17;p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ko"/>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body" type="tx">
  <p:cSld name="TITLE_AND_BODY">
    <p:spTree>
      <p:nvGrpSpPr>
        <p:cNvPr id="18" name="Shape 18"/>
        <p:cNvGrpSpPr/>
        <p:nvPr/>
      </p:nvGrpSpPr>
      <p:grpSpPr>
        <a:xfrm>
          <a:off x="0" y="0"/>
          <a:ext cx="0" cy="0"/>
          <a:chOff x="0" y="0"/>
          <a:chExt cx="0" cy="0"/>
        </a:xfrm>
      </p:grpSpPr>
      <p:sp>
        <p:nvSpPr>
          <p:cNvPr id="19" name="Google Shape;19;p4"/>
          <p:cNvSpPr/>
          <p:nvPr/>
        </p:nvSpPr>
        <p:spPr>
          <a:xfrm>
            <a:off x="0" y="5045700"/>
            <a:ext cx="9144000" cy="978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 name="Google Shape;20;p4"/>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1" name="Google Shape;21;p4"/>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22" name="Google Shape;22;p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ko"/>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two columns" type="twoColTx">
  <p:cSld name="TITLE_AND_TWO_COLUMNS">
    <p:spTree>
      <p:nvGrpSpPr>
        <p:cNvPr id="23" name="Shape 23"/>
        <p:cNvGrpSpPr/>
        <p:nvPr/>
      </p:nvGrpSpPr>
      <p:grpSpPr>
        <a:xfrm>
          <a:off x="0" y="0"/>
          <a:ext cx="0" cy="0"/>
          <a:chOff x="0" y="0"/>
          <a:chExt cx="0" cy="0"/>
        </a:xfrm>
      </p:grpSpPr>
      <p:sp>
        <p:nvSpPr>
          <p:cNvPr id="24" name="Google Shape;24;p5"/>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5" name="Google Shape;25;p5"/>
          <p:cNvSpPr txBox="1"/>
          <p:nvPr>
            <p:ph idx="1" type="body"/>
          </p:nvPr>
        </p:nvSpPr>
        <p:spPr>
          <a:xfrm>
            <a:off x="3117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6" name="Google Shape;26;p5"/>
          <p:cNvSpPr txBox="1"/>
          <p:nvPr>
            <p:ph idx="2" type="body"/>
          </p:nvPr>
        </p:nvSpPr>
        <p:spPr>
          <a:xfrm>
            <a:off x="48324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7" name="Google Shape;27;p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ko"/>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only" type="titleOnly">
  <p:cSld name="TITLE_ONLY">
    <p:spTree>
      <p:nvGrpSpPr>
        <p:cNvPr id="28" name="Shape 28"/>
        <p:cNvGrpSpPr/>
        <p:nvPr/>
      </p:nvGrpSpPr>
      <p:grpSpPr>
        <a:xfrm>
          <a:off x="0" y="0"/>
          <a:ext cx="0" cy="0"/>
          <a:chOff x="0" y="0"/>
          <a:chExt cx="0" cy="0"/>
        </a:xfrm>
      </p:grpSpPr>
      <p:sp>
        <p:nvSpPr>
          <p:cNvPr id="29" name="Google Shape;29;p6"/>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30" name="Google Shape;30;p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ko"/>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One column text">
  <p:cSld name="ONE_COLUMN_TEXT">
    <p:spTree>
      <p:nvGrpSpPr>
        <p:cNvPr id="31" name="Shape 31"/>
        <p:cNvGrpSpPr/>
        <p:nvPr/>
      </p:nvGrpSpPr>
      <p:grpSpPr>
        <a:xfrm>
          <a:off x="0" y="0"/>
          <a:ext cx="0" cy="0"/>
          <a:chOff x="0" y="0"/>
          <a:chExt cx="0" cy="0"/>
        </a:xfrm>
      </p:grpSpPr>
      <p:sp>
        <p:nvSpPr>
          <p:cNvPr id="32" name="Google Shape;32;p7"/>
          <p:cNvSpPr txBox="1"/>
          <p:nvPr>
            <p:ph type="title"/>
          </p:nvPr>
        </p:nvSpPr>
        <p:spPr>
          <a:xfrm>
            <a:off x="311700" y="555600"/>
            <a:ext cx="2808000" cy="755700"/>
          </a:xfrm>
          <a:prstGeom prst="rect">
            <a:avLst/>
          </a:prstGeom>
        </p:spPr>
        <p:txBody>
          <a:bodyPr anchorCtr="0" anchor="b" bIns="91425" lIns="91425" spcFirstLastPara="1" rIns="91425" wrap="square" tIns="91425">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3" name="Google Shape;33;p7"/>
          <p:cNvSpPr txBox="1"/>
          <p:nvPr>
            <p:ph idx="1" type="body"/>
          </p:nvPr>
        </p:nvSpPr>
        <p:spPr>
          <a:xfrm>
            <a:off x="311700" y="1389600"/>
            <a:ext cx="2808000" cy="31794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sz="12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34" name="Google Shape;34;p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ko"/>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Main point">
  <p:cSld name="MAIN_POINT">
    <p:bg>
      <p:bgPr>
        <a:solidFill>
          <a:schemeClr val="lt2"/>
        </a:solidFill>
      </p:bgPr>
    </p:bg>
    <p:spTree>
      <p:nvGrpSpPr>
        <p:cNvPr id="35" name="Shape 35"/>
        <p:cNvGrpSpPr/>
        <p:nvPr/>
      </p:nvGrpSpPr>
      <p:grpSpPr>
        <a:xfrm>
          <a:off x="0" y="0"/>
          <a:ext cx="0" cy="0"/>
          <a:chOff x="0" y="0"/>
          <a:chExt cx="0" cy="0"/>
        </a:xfrm>
      </p:grpSpPr>
      <p:sp>
        <p:nvSpPr>
          <p:cNvPr id="36" name="Google Shape;36;p8"/>
          <p:cNvSpPr txBox="1"/>
          <p:nvPr>
            <p:ph type="title"/>
          </p:nvPr>
        </p:nvSpPr>
        <p:spPr>
          <a:xfrm>
            <a:off x="490250" y="526350"/>
            <a:ext cx="5797500" cy="4090800"/>
          </a:xfrm>
          <a:prstGeom prst="rect">
            <a:avLst/>
          </a:prstGeom>
        </p:spPr>
        <p:txBody>
          <a:bodyPr anchorCtr="0" anchor="ctr" bIns="91425" lIns="91425" spcFirstLastPara="1" rIns="91425" wrap="square" tIns="91425">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7" name="Google Shape;37;p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ko"/>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Section title and description">
  <p:cSld name="SECTION_TITLE_AND_DESCRIPTION">
    <p:spTree>
      <p:nvGrpSpPr>
        <p:cNvPr id="38" name="Shape 38"/>
        <p:cNvGrpSpPr/>
        <p:nvPr/>
      </p:nvGrpSpPr>
      <p:grpSpPr>
        <a:xfrm>
          <a:off x="0" y="0"/>
          <a:ext cx="0" cy="0"/>
          <a:chOff x="0" y="0"/>
          <a:chExt cx="0" cy="0"/>
        </a:xfrm>
      </p:grpSpPr>
      <p:sp>
        <p:nvSpPr>
          <p:cNvPr id="39" name="Google Shape;39;p9"/>
          <p:cNvSpPr/>
          <p:nvPr/>
        </p:nvSpPr>
        <p:spPr>
          <a:xfrm>
            <a:off x="4572000" y="75"/>
            <a:ext cx="4572000" cy="51435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40" name="Google Shape;40;p9"/>
          <p:cNvCxnSpPr/>
          <p:nvPr/>
        </p:nvCxnSpPr>
        <p:spPr>
          <a:xfrm>
            <a:off x="5029675" y="4495500"/>
            <a:ext cx="468300" cy="0"/>
          </a:xfrm>
          <a:prstGeom prst="straightConnector1">
            <a:avLst/>
          </a:prstGeom>
          <a:noFill/>
          <a:ln cap="flat" cmpd="sng" w="19050">
            <a:solidFill>
              <a:schemeClr val="lt2"/>
            </a:solidFill>
            <a:prstDash val="solid"/>
            <a:round/>
            <a:headEnd len="sm" w="sm" type="none"/>
            <a:tailEnd len="sm" w="sm" type="none"/>
          </a:ln>
        </p:spPr>
      </p:cxnSp>
      <p:sp>
        <p:nvSpPr>
          <p:cNvPr id="41" name="Google Shape;41;p9"/>
          <p:cNvSpPr txBox="1"/>
          <p:nvPr>
            <p:ph type="title"/>
          </p:nvPr>
        </p:nvSpPr>
        <p:spPr>
          <a:xfrm>
            <a:off x="265500" y="1205825"/>
            <a:ext cx="4045200" cy="1509600"/>
          </a:xfrm>
          <a:prstGeom prst="rect">
            <a:avLst/>
          </a:prstGeom>
        </p:spPr>
        <p:txBody>
          <a:bodyPr anchorCtr="0" anchor="b" bIns="91425" lIns="91425" spcFirstLastPara="1" rIns="91425" wrap="square" tIns="91425">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42" name="Google Shape;42;p9"/>
          <p:cNvSpPr txBox="1"/>
          <p:nvPr>
            <p:ph idx="1" type="subTitle"/>
          </p:nvPr>
        </p:nvSpPr>
        <p:spPr>
          <a:xfrm>
            <a:off x="265500" y="2769001"/>
            <a:ext cx="4045200" cy="13455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43" name="Google Shape;43;p9"/>
          <p:cNvSpPr txBox="1"/>
          <p:nvPr>
            <p:ph idx="2" type="body"/>
          </p:nvPr>
        </p:nvSpPr>
        <p:spPr>
          <a:xfrm>
            <a:off x="4939500" y="724200"/>
            <a:ext cx="3837000" cy="3695100"/>
          </a:xfrm>
          <a:prstGeom prst="rect">
            <a:avLst/>
          </a:prstGeom>
        </p:spPr>
        <p:txBody>
          <a:bodyPr anchorCtr="0" anchor="ctr" bIns="91425" lIns="91425" spcFirstLastPara="1" rIns="91425" wrap="square" tIns="91425">
            <a:noAutofit/>
          </a:bodyPr>
          <a:lstStyle>
            <a:lvl1pPr indent="-342900" lvl="0" marL="457200">
              <a:spcBef>
                <a:spcPts val="0"/>
              </a:spcBef>
              <a:spcAft>
                <a:spcPts val="0"/>
              </a:spcAft>
              <a:buClr>
                <a:schemeClr val="lt1"/>
              </a:buClr>
              <a:buSzPts val="1800"/>
              <a:buChar char="●"/>
              <a:defRPr>
                <a:solidFill>
                  <a:schemeClr val="lt1"/>
                </a:solidFill>
              </a:defRPr>
            </a:lvl1pPr>
            <a:lvl2pPr indent="-317500" lvl="1" marL="914400">
              <a:spcBef>
                <a:spcPts val="1600"/>
              </a:spcBef>
              <a:spcAft>
                <a:spcPts val="0"/>
              </a:spcAft>
              <a:buClr>
                <a:schemeClr val="lt1"/>
              </a:buClr>
              <a:buSzPts val="1400"/>
              <a:buChar char="○"/>
              <a:defRPr>
                <a:solidFill>
                  <a:schemeClr val="lt1"/>
                </a:solidFill>
              </a:defRPr>
            </a:lvl2pPr>
            <a:lvl3pPr indent="-317500" lvl="2" marL="1371600">
              <a:spcBef>
                <a:spcPts val="1600"/>
              </a:spcBef>
              <a:spcAft>
                <a:spcPts val="0"/>
              </a:spcAft>
              <a:buClr>
                <a:schemeClr val="lt1"/>
              </a:buClr>
              <a:buSzPts val="1400"/>
              <a:buChar char="■"/>
              <a:defRPr>
                <a:solidFill>
                  <a:schemeClr val="lt1"/>
                </a:solidFill>
              </a:defRPr>
            </a:lvl3pPr>
            <a:lvl4pPr indent="-317500" lvl="3" marL="1828800">
              <a:spcBef>
                <a:spcPts val="1600"/>
              </a:spcBef>
              <a:spcAft>
                <a:spcPts val="0"/>
              </a:spcAft>
              <a:buClr>
                <a:schemeClr val="lt1"/>
              </a:buClr>
              <a:buSzPts val="1400"/>
              <a:buChar char="●"/>
              <a:defRPr>
                <a:solidFill>
                  <a:schemeClr val="lt1"/>
                </a:solidFill>
              </a:defRPr>
            </a:lvl4pPr>
            <a:lvl5pPr indent="-317500" lvl="4" marL="2286000">
              <a:spcBef>
                <a:spcPts val="1600"/>
              </a:spcBef>
              <a:spcAft>
                <a:spcPts val="0"/>
              </a:spcAft>
              <a:buClr>
                <a:schemeClr val="lt1"/>
              </a:buClr>
              <a:buSzPts val="1400"/>
              <a:buChar char="○"/>
              <a:defRPr>
                <a:solidFill>
                  <a:schemeClr val="lt1"/>
                </a:solidFill>
              </a:defRPr>
            </a:lvl5pPr>
            <a:lvl6pPr indent="-317500" lvl="5" marL="2743200">
              <a:spcBef>
                <a:spcPts val="1600"/>
              </a:spcBef>
              <a:spcAft>
                <a:spcPts val="0"/>
              </a:spcAft>
              <a:buClr>
                <a:schemeClr val="lt1"/>
              </a:buClr>
              <a:buSzPts val="1400"/>
              <a:buChar char="■"/>
              <a:defRPr>
                <a:solidFill>
                  <a:schemeClr val="lt1"/>
                </a:solidFill>
              </a:defRPr>
            </a:lvl6pPr>
            <a:lvl7pPr indent="-317500" lvl="6" marL="3200400">
              <a:spcBef>
                <a:spcPts val="1600"/>
              </a:spcBef>
              <a:spcAft>
                <a:spcPts val="0"/>
              </a:spcAft>
              <a:buClr>
                <a:schemeClr val="lt1"/>
              </a:buClr>
              <a:buSzPts val="1400"/>
              <a:buChar char="●"/>
              <a:defRPr>
                <a:solidFill>
                  <a:schemeClr val="lt1"/>
                </a:solidFill>
              </a:defRPr>
            </a:lvl7pPr>
            <a:lvl8pPr indent="-317500" lvl="7" marL="3657600">
              <a:spcBef>
                <a:spcPts val="1600"/>
              </a:spcBef>
              <a:spcAft>
                <a:spcPts val="0"/>
              </a:spcAft>
              <a:buClr>
                <a:schemeClr val="lt1"/>
              </a:buClr>
              <a:buSzPts val="1400"/>
              <a:buChar char="○"/>
              <a:defRPr>
                <a:solidFill>
                  <a:schemeClr val="lt1"/>
                </a:solidFill>
              </a:defRPr>
            </a:lvl8pPr>
            <a:lvl9pPr indent="-317500" lvl="8" marL="4114800">
              <a:spcBef>
                <a:spcPts val="1600"/>
              </a:spcBef>
              <a:spcAft>
                <a:spcPts val="1600"/>
              </a:spcAft>
              <a:buClr>
                <a:schemeClr val="lt1"/>
              </a:buClr>
              <a:buSzPts val="1400"/>
              <a:buChar char="■"/>
              <a:defRPr>
                <a:solidFill>
                  <a:schemeClr val="lt1"/>
                </a:solidFill>
              </a:defRPr>
            </a:lvl9pPr>
          </a:lstStyle>
          <a:p/>
        </p:txBody>
      </p:sp>
      <p:sp>
        <p:nvSpPr>
          <p:cNvPr id="44" name="Google Shape;44;p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ko"/>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aption">
  <p:cSld name="CAPTION_ONLY">
    <p:spTree>
      <p:nvGrpSpPr>
        <p:cNvPr id="45" name="Shape 45"/>
        <p:cNvGrpSpPr/>
        <p:nvPr/>
      </p:nvGrpSpPr>
      <p:grpSpPr>
        <a:xfrm>
          <a:off x="0" y="0"/>
          <a:ext cx="0" cy="0"/>
          <a:chOff x="0" y="0"/>
          <a:chExt cx="0" cy="0"/>
        </a:xfrm>
      </p:grpSpPr>
      <p:sp>
        <p:nvSpPr>
          <p:cNvPr id="46" name="Google Shape;46;p10"/>
          <p:cNvSpPr txBox="1"/>
          <p:nvPr>
            <p:ph idx="1" type="body"/>
          </p:nvPr>
        </p:nvSpPr>
        <p:spPr>
          <a:xfrm>
            <a:off x="311700" y="4236825"/>
            <a:ext cx="5998800" cy="598800"/>
          </a:xfrm>
          <a:prstGeom prst="rect">
            <a:avLst/>
          </a:prstGeom>
        </p:spPr>
        <p:txBody>
          <a:bodyPr anchorCtr="0" anchor="ctr" bIns="91425" lIns="91425" spcFirstLastPara="1" rIns="91425" wrap="square" tIns="91425">
            <a:noAutofit/>
          </a:bodyPr>
          <a:lstStyle>
            <a:lvl1pPr indent="-228600" lvl="0" marL="457200">
              <a:lnSpc>
                <a:spcPct val="100000"/>
              </a:lnSpc>
              <a:spcBef>
                <a:spcPts val="0"/>
              </a:spcBef>
              <a:spcAft>
                <a:spcPts val="0"/>
              </a:spcAft>
              <a:buSzPts val="2100"/>
              <a:buNone/>
              <a:defRPr sz="2100"/>
            </a:lvl1pPr>
          </a:lstStyle>
          <a:p/>
        </p:txBody>
      </p:sp>
      <p:sp>
        <p:nvSpPr>
          <p:cNvPr id="47" name="Google Shape;47;p1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ko"/>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ig number">
  <p:cSld name="BIG_NUMBER">
    <p:spTree>
      <p:nvGrpSpPr>
        <p:cNvPr id="48" name="Shape 48"/>
        <p:cNvGrpSpPr/>
        <p:nvPr/>
      </p:nvGrpSpPr>
      <p:grpSpPr>
        <a:xfrm>
          <a:off x="0" y="0"/>
          <a:ext cx="0" cy="0"/>
          <a:chOff x="0" y="0"/>
          <a:chExt cx="0" cy="0"/>
        </a:xfrm>
      </p:grpSpPr>
      <p:sp>
        <p:nvSpPr>
          <p:cNvPr id="49" name="Google Shape;49;p11"/>
          <p:cNvSpPr/>
          <p:nvPr/>
        </p:nvSpPr>
        <p:spPr>
          <a:xfrm>
            <a:off x="0" y="5045700"/>
            <a:ext cx="9144000" cy="978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 name="Google Shape;50;p11"/>
          <p:cNvSpPr txBox="1"/>
          <p:nvPr>
            <p:ph hasCustomPrompt="1" type="title"/>
          </p:nvPr>
        </p:nvSpPr>
        <p:spPr>
          <a:xfrm>
            <a:off x="311700" y="991475"/>
            <a:ext cx="8520600" cy="1917900"/>
          </a:xfrm>
          <a:prstGeom prst="rect">
            <a:avLst/>
          </a:prstGeom>
        </p:spPr>
        <p:txBody>
          <a:bodyPr anchorCtr="0" anchor="ctr" bIns="91425" lIns="91425" spcFirstLastPara="1" rIns="91425" wrap="square" tIns="91425">
            <a:noAutofit/>
          </a:bodyPr>
          <a:lstStyle>
            <a:lvl1pPr lvl="0" algn="ctr">
              <a:spcBef>
                <a:spcPts val="0"/>
              </a:spcBef>
              <a:spcAft>
                <a:spcPts val="0"/>
              </a:spcAft>
              <a:buSzPts val="14000"/>
              <a:buNone/>
              <a:defRPr b="1" sz="14000"/>
            </a:lvl1pPr>
            <a:lvl2pPr lvl="1" algn="ctr">
              <a:spcBef>
                <a:spcPts val="0"/>
              </a:spcBef>
              <a:spcAft>
                <a:spcPts val="0"/>
              </a:spcAft>
              <a:buSzPts val="14000"/>
              <a:buNone/>
              <a:defRPr b="1" sz="14000"/>
            </a:lvl2pPr>
            <a:lvl3pPr lvl="2" algn="ctr">
              <a:spcBef>
                <a:spcPts val="0"/>
              </a:spcBef>
              <a:spcAft>
                <a:spcPts val="0"/>
              </a:spcAft>
              <a:buSzPts val="14000"/>
              <a:buNone/>
              <a:defRPr b="1" sz="14000"/>
            </a:lvl3pPr>
            <a:lvl4pPr lvl="3" algn="ctr">
              <a:spcBef>
                <a:spcPts val="0"/>
              </a:spcBef>
              <a:spcAft>
                <a:spcPts val="0"/>
              </a:spcAft>
              <a:buSzPts val="14000"/>
              <a:buNone/>
              <a:defRPr b="1" sz="14000"/>
            </a:lvl4pPr>
            <a:lvl5pPr lvl="4" algn="ctr">
              <a:spcBef>
                <a:spcPts val="0"/>
              </a:spcBef>
              <a:spcAft>
                <a:spcPts val="0"/>
              </a:spcAft>
              <a:buSzPts val="14000"/>
              <a:buNone/>
              <a:defRPr b="1" sz="14000"/>
            </a:lvl5pPr>
            <a:lvl6pPr lvl="5" algn="ctr">
              <a:spcBef>
                <a:spcPts val="0"/>
              </a:spcBef>
              <a:spcAft>
                <a:spcPts val="0"/>
              </a:spcAft>
              <a:buSzPts val="14000"/>
              <a:buNone/>
              <a:defRPr b="1" sz="14000"/>
            </a:lvl6pPr>
            <a:lvl7pPr lvl="6" algn="ctr">
              <a:spcBef>
                <a:spcPts val="0"/>
              </a:spcBef>
              <a:spcAft>
                <a:spcPts val="0"/>
              </a:spcAft>
              <a:buSzPts val="14000"/>
              <a:buNone/>
              <a:defRPr b="1" sz="14000"/>
            </a:lvl7pPr>
            <a:lvl8pPr lvl="7" algn="ctr">
              <a:spcBef>
                <a:spcPts val="0"/>
              </a:spcBef>
              <a:spcAft>
                <a:spcPts val="0"/>
              </a:spcAft>
              <a:buSzPts val="14000"/>
              <a:buNone/>
              <a:defRPr b="1" sz="14000"/>
            </a:lvl8pPr>
            <a:lvl9pPr lvl="8" algn="ctr">
              <a:spcBef>
                <a:spcPts val="0"/>
              </a:spcBef>
              <a:spcAft>
                <a:spcPts val="0"/>
              </a:spcAft>
              <a:buSzPts val="14000"/>
              <a:buNone/>
              <a:defRPr b="1" sz="14000"/>
            </a:lvl9pPr>
          </a:lstStyle>
          <a:p>
            <a:r>
              <a:t>xx%</a:t>
            </a:r>
          </a:p>
        </p:txBody>
      </p:sp>
      <p:sp>
        <p:nvSpPr>
          <p:cNvPr id="51" name="Google Shape;51;p11"/>
          <p:cNvSpPr txBox="1"/>
          <p:nvPr>
            <p:ph idx="1" type="body"/>
          </p:nvPr>
        </p:nvSpPr>
        <p:spPr>
          <a:xfrm>
            <a:off x="311700" y="3071300"/>
            <a:ext cx="8520600" cy="901800"/>
          </a:xfrm>
          <a:prstGeom prst="rect">
            <a:avLst/>
          </a:prstGeom>
        </p:spPr>
        <p:txBody>
          <a:bodyPr anchorCtr="0" anchor="t" bIns="91425" lIns="91425" spcFirstLastPara="1" rIns="91425" wrap="square" tIns="91425">
            <a:noAutofit/>
          </a:bodyPr>
          <a:lstStyle>
            <a:lvl1pPr indent="-342900" lvl="0" marL="457200" algn="ctr">
              <a:spcBef>
                <a:spcPts val="0"/>
              </a:spcBef>
              <a:spcAft>
                <a:spcPts val="0"/>
              </a:spcAft>
              <a:buSzPts val="1800"/>
              <a:buChar char="●"/>
              <a:defRPr/>
            </a:lvl1pPr>
            <a:lvl2pPr indent="-317500" lvl="1" marL="914400" algn="ctr">
              <a:spcBef>
                <a:spcPts val="1600"/>
              </a:spcBef>
              <a:spcAft>
                <a:spcPts val="0"/>
              </a:spcAft>
              <a:buSzPts val="1400"/>
              <a:buChar char="○"/>
              <a:defRPr/>
            </a:lvl2pPr>
            <a:lvl3pPr indent="-317500" lvl="2" marL="1371600" algn="ctr">
              <a:spcBef>
                <a:spcPts val="1600"/>
              </a:spcBef>
              <a:spcAft>
                <a:spcPts val="0"/>
              </a:spcAft>
              <a:buSzPts val="1400"/>
              <a:buChar char="■"/>
              <a:defRPr/>
            </a:lvl3pPr>
            <a:lvl4pPr indent="-317500" lvl="3" marL="1828800" algn="ctr">
              <a:spcBef>
                <a:spcPts val="1600"/>
              </a:spcBef>
              <a:spcAft>
                <a:spcPts val="0"/>
              </a:spcAft>
              <a:buSzPts val="1400"/>
              <a:buChar char="●"/>
              <a:defRPr/>
            </a:lvl4pPr>
            <a:lvl5pPr indent="-317500" lvl="4" marL="2286000" algn="ctr">
              <a:spcBef>
                <a:spcPts val="1600"/>
              </a:spcBef>
              <a:spcAft>
                <a:spcPts val="0"/>
              </a:spcAft>
              <a:buSzPts val="1400"/>
              <a:buChar char="○"/>
              <a:defRPr/>
            </a:lvl5pPr>
            <a:lvl6pPr indent="-317500" lvl="5" marL="2743200" algn="ctr">
              <a:spcBef>
                <a:spcPts val="1600"/>
              </a:spcBef>
              <a:spcAft>
                <a:spcPts val="0"/>
              </a:spcAft>
              <a:buSzPts val="1400"/>
              <a:buChar char="■"/>
              <a:defRPr/>
            </a:lvl6pPr>
            <a:lvl7pPr indent="-317500" lvl="6" marL="3200400" algn="ctr">
              <a:spcBef>
                <a:spcPts val="1600"/>
              </a:spcBef>
              <a:spcAft>
                <a:spcPts val="0"/>
              </a:spcAft>
              <a:buSzPts val="1400"/>
              <a:buChar char="●"/>
              <a:defRPr/>
            </a:lvl7pPr>
            <a:lvl8pPr indent="-317500" lvl="7" marL="3657600" algn="ctr">
              <a:spcBef>
                <a:spcPts val="1600"/>
              </a:spcBef>
              <a:spcAft>
                <a:spcPts val="0"/>
              </a:spcAft>
              <a:buSzPts val="1400"/>
              <a:buChar char="○"/>
              <a:defRPr/>
            </a:lvl8pPr>
            <a:lvl9pPr indent="-317500" lvl="8" marL="4114800" algn="ctr">
              <a:spcBef>
                <a:spcPts val="1600"/>
              </a:spcBef>
              <a:spcAft>
                <a:spcPts val="1600"/>
              </a:spcAft>
              <a:buSzPts val="1400"/>
              <a:buChar char="■"/>
              <a:defRPr/>
            </a:lvl9pPr>
          </a:lstStyle>
          <a:p/>
        </p:txBody>
      </p:sp>
      <p:sp>
        <p:nvSpPr>
          <p:cNvPr id="52" name="Google Shape;52;p1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ko"/>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lank" type="blank">
  <p:cSld name="BLANK">
    <p:spTree>
      <p:nvGrpSpPr>
        <p:cNvPr id="53" name="Shape 53"/>
        <p:cNvGrpSpPr/>
        <p:nvPr/>
      </p:nvGrpSpPr>
      <p:grpSpPr>
        <a:xfrm>
          <a:off x="0" y="0"/>
          <a:ext cx="0" cy="0"/>
          <a:chOff x="0" y="0"/>
          <a:chExt cx="0" cy="0"/>
        </a:xfrm>
      </p:grpSpPr>
      <p:sp>
        <p:nvSpPr>
          <p:cNvPr id="54" name="Google Shape;54;p1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ko"/>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name="spearmint">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dk1"/>
              </a:buClr>
              <a:buSzPts val="2800"/>
              <a:buFont typeface="Proxima Nova"/>
              <a:buNone/>
              <a:defRPr sz="2800">
                <a:solidFill>
                  <a:schemeClr val="dk1"/>
                </a:solidFill>
                <a:latin typeface="Proxima Nova"/>
                <a:ea typeface="Proxima Nova"/>
                <a:cs typeface="Proxima Nova"/>
                <a:sym typeface="Proxima Nova"/>
              </a:defRPr>
            </a:lvl1pPr>
            <a:lvl2pPr lvl="1">
              <a:spcBef>
                <a:spcPts val="0"/>
              </a:spcBef>
              <a:spcAft>
                <a:spcPts val="0"/>
              </a:spcAft>
              <a:buClr>
                <a:schemeClr val="dk1"/>
              </a:buClr>
              <a:buSzPts val="2800"/>
              <a:buFont typeface="Proxima Nova"/>
              <a:buNone/>
              <a:defRPr sz="2800">
                <a:solidFill>
                  <a:schemeClr val="dk1"/>
                </a:solidFill>
                <a:latin typeface="Proxima Nova"/>
                <a:ea typeface="Proxima Nova"/>
                <a:cs typeface="Proxima Nova"/>
                <a:sym typeface="Proxima Nova"/>
              </a:defRPr>
            </a:lvl2pPr>
            <a:lvl3pPr lvl="2">
              <a:spcBef>
                <a:spcPts val="0"/>
              </a:spcBef>
              <a:spcAft>
                <a:spcPts val="0"/>
              </a:spcAft>
              <a:buClr>
                <a:schemeClr val="dk1"/>
              </a:buClr>
              <a:buSzPts val="2800"/>
              <a:buFont typeface="Proxima Nova"/>
              <a:buNone/>
              <a:defRPr sz="2800">
                <a:solidFill>
                  <a:schemeClr val="dk1"/>
                </a:solidFill>
                <a:latin typeface="Proxima Nova"/>
                <a:ea typeface="Proxima Nova"/>
                <a:cs typeface="Proxima Nova"/>
                <a:sym typeface="Proxima Nova"/>
              </a:defRPr>
            </a:lvl3pPr>
            <a:lvl4pPr lvl="3">
              <a:spcBef>
                <a:spcPts val="0"/>
              </a:spcBef>
              <a:spcAft>
                <a:spcPts val="0"/>
              </a:spcAft>
              <a:buClr>
                <a:schemeClr val="dk1"/>
              </a:buClr>
              <a:buSzPts val="2800"/>
              <a:buFont typeface="Proxima Nova"/>
              <a:buNone/>
              <a:defRPr sz="2800">
                <a:solidFill>
                  <a:schemeClr val="dk1"/>
                </a:solidFill>
                <a:latin typeface="Proxima Nova"/>
                <a:ea typeface="Proxima Nova"/>
                <a:cs typeface="Proxima Nova"/>
                <a:sym typeface="Proxima Nova"/>
              </a:defRPr>
            </a:lvl4pPr>
            <a:lvl5pPr lvl="4">
              <a:spcBef>
                <a:spcPts val="0"/>
              </a:spcBef>
              <a:spcAft>
                <a:spcPts val="0"/>
              </a:spcAft>
              <a:buClr>
                <a:schemeClr val="dk1"/>
              </a:buClr>
              <a:buSzPts val="2800"/>
              <a:buFont typeface="Proxima Nova"/>
              <a:buNone/>
              <a:defRPr sz="2800">
                <a:solidFill>
                  <a:schemeClr val="dk1"/>
                </a:solidFill>
                <a:latin typeface="Proxima Nova"/>
                <a:ea typeface="Proxima Nova"/>
                <a:cs typeface="Proxima Nova"/>
                <a:sym typeface="Proxima Nova"/>
              </a:defRPr>
            </a:lvl5pPr>
            <a:lvl6pPr lvl="5">
              <a:spcBef>
                <a:spcPts val="0"/>
              </a:spcBef>
              <a:spcAft>
                <a:spcPts val="0"/>
              </a:spcAft>
              <a:buClr>
                <a:schemeClr val="dk1"/>
              </a:buClr>
              <a:buSzPts val="2800"/>
              <a:buFont typeface="Proxima Nova"/>
              <a:buNone/>
              <a:defRPr sz="2800">
                <a:solidFill>
                  <a:schemeClr val="dk1"/>
                </a:solidFill>
                <a:latin typeface="Proxima Nova"/>
                <a:ea typeface="Proxima Nova"/>
                <a:cs typeface="Proxima Nova"/>
                <a:sym typeface="Proxima Nova"/>
              </a:defRPr>
            </a:lvl6pPr>
            <a:lvl7pPr lvl="6">
              <a:spcBef>
                <a:spcPts val="0"/>
              </a:spcBef>
              <a:spcAft>
                <a:spcPts val="0"/>
              </a:spcAft>
              <a:buClr>
                <a:schemeClr val="dk1"/>
              </a:buClr>
              <a:buSzPts val="2800"/>
              <a:buFont typeface="Proxima Nova"/>
              <a:buNone/>
              <a:defRPr sz="2800">
                <a:solidFill>
                  <a:schemeClr val="dk1"/>
                </a:solidFill>
                <a:latin typeface="Proxima Nova"/>
                <a:ea typeface="Proxima Nova"/>
                <a:cs typeface="Proxima Nova"/>
                <a:sym typeface="Proxima Nova"/>
              </a:defRPr>
            </a:lvl7pPr>
            <a:lvl8pPr lvl="7">
              <a:spcBef>
                <a:spcPts val="0"/>
              </a:spcBef>
              <a:spcAft>
                <a:spcPts val="0"/>
              </a:spcAft>
              <a:buClr>
                <a:schemeClr val="dk1"/>
              </a:buClr>
              <a:buSzPts val="2800"/>
              <a:buFont typeface="Proxima Nova"/>
              <a:buNone/>
              <a:defRPr sz="2800">
                <a:solidFill>
                  <a:schemeClr val="dk1"/>
                </a:solidFill>
                <a:latin typeface="Proxima Nova"/>
                <a:ea typeface="Proxima Nova"/>
                <a:cs typeface="Proxima Nova"/>
                <a:sym typeface="Proxima Nova"/>
              </a:defRPr>
            </a:lvl8pPr>
            <a:lvl9pPr lvl="8">
              <a:spcBef>
                <a:spcPts val="0"/>
              </a:spcBef>
              <a:spcAft>
                <a:spcPts val="0"/>
              </a:spcAft>
              <a:buClr>
                <a:schemeClr val="dk1"/>
              </a:buClr>
              <a:buSzPts val="2800"/>
              <a:buFont typeface="Proxima Nova"/>
              <a:buNone/>
              <a:defRPr sz="2800">
                <a:solidFill>
                  <a:schemeClr val="dk1"/>
                </a:solidFill>
                <a:latin typeface="Proxima Nova"/>
                <a:ea typeface="Proxima Nova"/>
                <a:cs typeface="Proxima Nova"/>
                <a:sym typeface="Proxima Nova"/>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42900" lvl="0" marL="457200">
              <a:lnSpc>
                <a:spcPct val="115000"/>
              </a:lnSpc>
              <a:spcBef>
                <a:spcPts val="0"/>
              </a:spcBef>
              <a:spcAft>
                <a:spcPts val="0"/>
              </a:spcAft>
              <a:buClr>
                <a:schemeClr val="accent3"/>
              </a:buClr>
              <a:buSzPts val="1800"/>
              <a:buFont typeface="Proxima Nova"/>
              <a:buChar char="●"/>
              <a:defRPr sz="1800">
                <a:solidFill>
                  <a:schemeClr val="accent3"/>
                </a:solidFill>
                <a:latin typeface="Proxima Nova"/>
                <a:ea typeface="Proxima Nova"/>
                <a:cs typeface="Proxima Nova"/>
                <a:sym typeface="Proxima Nova"/>
              </a:defRPr>
            </a:lvl1pPr>
            <a:lvl2pPr indent="-317500" lvl="1" marL="914400">
              <a:lnSpc>
                <a:spcPct val="115000"/>
              </a:lnSpc>
              <a:spcBef>
                <a:spcPts val="1600"/>
              </a:spcBef>
              <a:spcAft>
                <a:spcPts val="0"/>
              </a:spcAft>
              <a:buClr>
                <a:schemeClr val="accent3"/>
              </a:buClr>
              <a:buSzPts val="1400"/>
              <a:buFont typeface="Proxima Nova"/>
              <a:buChar char="○"/>
              <a:defRPr>
                <a:solidFill>
                  <a:schemeClr val="accent3"/>
                </a:solidFill>
                <a:latin typeface="Proxima Nova"/>
                <a:ea typeface="Proxima Nova"/>
                <a:cs typeface="Proxima Nova"/>
                <a:sym typeface="Proxima Nova"/>
              </a:defRPr>
            </a:lvl2pPr>
            <a:lvl3pPr indent="-317500" lvl="2" marL="1371600">
              <a:lnSpc>
                <a:spcPct val="115000"/>
              </a:lnSpc>
              <a:spcBef>
                <a:spcPts val="1600"/>
              </a:spcBef>
              <a:spcAft>
                <a:spcPts val="0"/>
              </a:spcAft>
              <a:buClr>
                <a:schemeClr val="accent3"/>
              </a:buClr>
              <a:buSzPts val="1400"/>
              <a:buFont typeface="Proxima Nova"/>
              <a:buChar char="■"/>
              <a:defRPr>
                <a:solidFill>
                  <a:schemeClr val="accent3"/>
                </a:solidFill>
                <a:latin typeface="Proxima Nova"/>
                <a:ea typeface="Proxima Nova"/>
                <a:cs typeface="Proxima Nova"/>
                <a:sym typeface="Proxima Nova"/>
              </a:defRPr>
            </a:lvl3pPr>
            <a:lvl4pPr indent="-317500" lvl="3" marL="1828800">
              <a:lnSpc>
                <a:spcPct val="115000"/>
              </a:lnSpc>
              <a:spcBef>
                <a:spcPts val="1600"/>
              </a:spcBef>
              <a:spcAft>
                <a:spcPts val="0"/>
              </a:spcAft>
              <a:buClr>
                <a:schemeClr val="accent3"/>
              </a:buClr>
              <a:buSzPts val="1400"/>
              <a:buFont typeface="Proxima Nova"/>
              <a:buChar char="●"/>
              <a:defRPr>
                <a:solidFill>
                  <a:schemeClr val="accent3"/>
                </a:solidFill>
                <a:latin typeface="Proxima Nova"/>
                <a:ea typeface="Proxima Nova"/>
                <a:cs typeface="Proxima Nova"/>
                <a:sym typeface="Proxima Nova"/>
              </a:defRPr>
            </a:lvl4pPr>
            <a:lvl5pPr indent="-317500" lvl="4" marL="2286000">
              <a:lnSpc>
                <a:spcPct val="115000"/>
              </a:lnSpc>
              <a:spcBef>
                <a:spcPts val="1600"/>
              </a:spcBef>
              <a:spcAft>
                <a:spcPts val="0"/>
              </a:spcAft>
              <a:buClr>
                <a:schemeClr val="accent3"/>
              </a:buClr>
              <a:buSzPts val="1400"/>
              <a:buFont typeface="Proxima Nova"/>
              <a:buChar char="○"/>
              <a:defRPr>
                <a:solidFill>
                  <a:schemeClr val="accent3"/>
                </a:solidFill>
                <a:latin typeface="Proxima Nova"/>
                <a:ea typeface="Proxima Nova"/>
                <a:cs typeface="Proxima Nova"/>
                <a:sym typeface="Proxima Nova"/>
              </a:defRPr>
            </a:lvl5pPr>
            <a:lvl6pPr indent="-317500" lvl="5" marL="2743200">
              <a:lnSpc>
                <a:spcPct val="115000"/>
              </a:lnSpc>
              <a:spcBef>
                <a:spcPts val="1600"/>
              </a:spcBef>
              <a:spcAft>
                <a:spcPts val="0"/>
              </a:spcAft>
              <a:buClr>
                <a:schemeClr val="accent3"/>
              </a:buClr>
              <a:buSzPts val="1400"/>
              <a:buFont typeface="Proxima Nova"/>
              <a:buChar char="■"/>
              <a:defRPr>
                <a:solidFill>
                  <a:schemeClr val="accent3"/>
                </a:solidFill>
                <a:latin typeface="Proxima Nova"/>
                <a:ea typeface="Proxima Nova"/>
                <a:cs typeface="Proxima Nova"/>
                <a:sym typeface="Proxima Nova"/>
              </a:defRPr>
            </a:lvl6pPr>
            <a:lvl7pPr indent="-317500" lvl="6" marL="3200400">
              <a:lnSpc>
                <a:spcPct val="115000"/>
              </a:lnSpc>
              <a:spcBef>
                <a:spcPts val="1600"/>
              </a:spcBef>
              <a:spcAft>
                <a:spcPts val="0"/>
              </a:spcAft>
              <a:buClr>
                <a:schemeClr val="accent3"/>
              </a:buClr>
              <a:buSzPts val="1400"/>
              <a:buFont typeface="Proxima Nova"/>
              <a:buChar char="●"/>
              <a:defRPr>
                <a:solidFill>
                  <a:schemeClr val="accent3"/>
                </a:solidFill>
                <a:latin typeface="Proxima Nova"/>
                <a:ea typeface="Proxima Nova"/>
                <a:cs typeface="Proxima Nova"/>
                <a:sym typeface="Proxima Nova"/>
              </a:defRPr>
            </a:lvl7pPr>
            <a:lvl8pPr indent="-317500" lvl="7" marL="3657600">
              <a:lnSpc>
                <a:spcPct val="115000"/>
              </a:lnSpc>
              <a:spcBef>
                <a:spcPts val="1600"/>
              </a:spcBef>
              <a:spcAft>
                <a:spcPts val="0"/>
              </a:spcAft>
              <a:buClr>
                <a:schemeClr val="accent3"/>
              </a:buClr>
              <a:buSzPts val="1400"/>
              <a:buFont typeface="Proxima Nova"/>
              <a:buChar char="○"/>
              <a:defRPr>
                <a:solidFill>
                  <a:schemeClr val="accent3"/>
                </a:solidFill>
                <a:latin typeface="Proxima Nova"/>
                <a:ea typeface="Proxima Nova"/>
                <a:cs typeface="Proxima Nova"/>
                <a:sym typeface="Proxima Nova"/>
              </a:defRPr>
            </a:lvl8pPr>
            <a:lvl9pPr indent="-317500" lvl="8" marL="4114800">
              <a:lnSpc>
                <a:spcPct val="115000"/>
              </a:lnSpc>
              <a:spcBef>
                <a:spcPts val="1600"/>
              </a:spcBef>
              <a:spcAft>
                <a:spcPts val="1600"/>
              </a:spcAft>
              <a:buClr>
                <a:schemeClr val="accent3"/>
              </a:buClr>
              <a:buSzPts val="1400"/>
              <a:buFont typeface="Proxima Nova"/>
              <a:buChar char="■"/>
              <a:defRPr>
                <a:solidFill>
                  <a:schemeClr val="accent3"/>
                </a:solidFill>
                <a:latin typeface="Proxima Nova"/>
                <a:ea typeface="Proxima Nova"/>
                <a:cs typeface="Proxima Nova"/>
                <a:sym typeface="Proxima Nova"/>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lgn="r">
              <a:buNone/>
              <a:defRPr sz="1000">
                <a:solidFill>
                  <a:schemeClr val="dk1"/>
                </a:solidFill>
                <a:latin typeface="Proxima Nova"/>
                <a:ea typeface="Proxima Nova"/>
                <a:cs typeface="Proxima Nova"/>
                <a:sym typeface="Proxima Nova"/>
              </a:defRPr>
            </a:lvl1pPr>
            <a:lvl2pPr lvl="1" algn="r">
              <a:buNone/>
              <a:defRPr sz="1000">
                <a:solidFill>
                  <a:schemeClr val="dk1"/>
                </a:solidFill>
                <a:latin typeface="Proxima Nova"/>
                <a:ea typeface="Proxima Nova"/>
                <a:cs typeface="Proxima Nova"/>
                <a:sym typeface="Proxima Nova"/>
              </a:defRPr>
            </a:lvl2pPr>
            <a:lvl3pPr lvl="2" algn="r">
              <a:buNone/>
              <a:defRPr sz="1000">
                <a:solidFill>
                  <a:schemeClr val="dk1"/>
                </a:solidFill>
                <a:latin typeface="Proxima Nova"/>
                <a:ea typeface="Proxima Nova"/>
                <a:cs typeface="Proxima Nova"/>
                <a:sym typeface="Proxima Nova"/>
              </a:defRPr>
            </a:lvl3pPr>
            <a:lvl4pPr lvl="3" algn="r">
              <a:buNone/>
              <a:defRPr sz="1000">
                <a:solidFill>
                  <a:schemeClr val="dk1"/>
                </a:solidFill>
                <a:latin typeface="Proxima Nova"/>
                <a:ea typeface="Proxima Nova"/>
                <a:cs typeface="Proxima Nova"/>
                <a:sym typeface="Proxima Nova"/>
              </a:defRPr>
            </a:lvl4pPr>
            <a:lvl5pPr lvl="4" algn="r">
              <a:buNone/>
              <a:defRPr sz="1000">
                <a:solidFill>
                  <a:schemeClr val="dk1"/>
                </a:solidFill>
                <a:latin typeface="Proxima Nova"/>
                <a:ea typeface="Proxima Nova"/>
                <a:cs typeface="Proxima Nova"/>
                <a:sym typeface="Proxima Nova"/>
              </a:defRPr>
            </a:lvl5pPr>
            <a:lvl6pPr lvl="5" algn="r">
              <a:buNone/>
              <a:defRPr sz="1000">
                <a:solidFill>
                  <a:schemeClr val="dk1"/>
                </a:solidFill>
                <a:latin typeface="Proxima Nova"/>
                <a:ea typeface="Proxima Nova"/>
                <a:cs typeface="Proxima Nova"/>
                <a:sym typeface="Proxima Nova"/>
              </a:defRPr>
            </a:lvl6pPr>
            <a:lvl7pPr lvl="6" algn="r">
              <a:buNone/>
              <a:defRPr sz="1000">
                <a:solidFill>
                  <a:schemeClr val="dk1"/>
                </a:solidFill>
                <a:latin typeface="Proxima Nova"/>
                <a:ea typeface="Proxima Nova"/>
                <a:cs typeface="Proxima Nova"/>
                <a:sym typeface="Proxima Nova"/>
              </a:defRPr>
            </a:lvl7pPr>
            <a:lvl8pPr lvl="7" algn="r">
              <a:buNone/>
              <a:defRPr sz="1000">
                <a:solidFill>
                  <a:schemeClr val="dk1"/>
                </a:solidFill>
                <a:latin typeface="Proxima Nova"/>
                <a:ea typeface="Proxima Nova"/>
                <a:cs typeface="Proxima Nova"/>
                <a:sym typeface="Proxima Nova"/>
              </a:defRPr>
            </a:lvl8pPr>
            <a:lvl9pPr lvl="8" algn="r">
              <a:buNone/>
              <a:defRPr sz="1000">
                <a:solidFill>
                  <a:schemeClr val="dk1"/>
                </a:solidFill>
                <a:latin typeface="Proxima Nova"/>
                <a:ea typeface="Proxima Nova"/>
                <a:cs typeface="Proxima Nova"/>
                <a:sym typeface="Proxima Nova"/>
              </a:defRPr>
            </a:lvl9pPr>
          </a:lstStyle>
          <a:p>
            <a:pPr indent="0" lvl="0" marL="0" rtl="0" algn="r">
              <a:spcBef>
                <a:spcPts val="0"/>
              </a:spcBef>
              <a:spcAft>
                <a:spcPts val="0"/>
              </a:spcAft>
              <a:buNone/>
            </a:pPr>
            <a:fld id="{00000000-1234-1234-1234-123412341234}" type="slidenum">
              <a:rPr lang="ko"/>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 Id="rId3" Type="http://schemas.openxmlformats.org/officeDocument/2006/relationships/image" Target="../media/image1.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58" name="Shape 58"/>
        <p:cNvGrpSpPr/>
        <p:nvPr/>
      </p:nvGrpSpPr>
      <p:grpSpPr>
        <a:xfrm>
          <a:off x="0" y="0"/>
          <a:ext cx="0" cy="0"/>
          <a:chOff x="0" y="0"/>
          <a:chExt cx="0" cy="0"/>
        </a:xfrm>
      </p:grpSpPr>
      <p:sp>
        <p:nvSpPr>
          <p:cNvPr id="59" name="Google Shape;59;p13"/>
          <p:cNvSpPr txBox="1"/>
          <p:nvPr>
            <p:ph type="ctrTitle"/>
          </p:nvPr>
        </p:nvSpPr>
        <p:spPr>
          <a:xfrm>
            <a:off x="510450" y="1257300"/>
            <a:ext cx="8123100" cy="1588500"/>
          </a:xfrm>
          <a:prstGeom prst="rect">
            <a:avLst/>
          </a:prstGeom>
        </p:spPr>
        <p:txBody>
          <a:bodyPr anchorCtr="0" anchor="b" bIns="91425" lIns="91425" spcFirstLastPara="1" rIns="91425" wrap="square" tIns="91425">
            <a:noAutofit/>
          </a:bodyPr>
          <a:lstStyle/>
          <a:p>
            <a:pPr indent="0" lvl="0" marL="0" rtl="0" algn="ctr">
              <a:lnSpc>
                <a:spcPct val="200000"/>
              </a:lnSpc>
              <a:spcBef>
                <a:spcPts val="1200"/>
              </a:spcBef>
              <a:spcAft>
                <a:spcPts val="1200"/>
              </a:spcAft>
              <a:buNone/>
            </a:pPr>
            <a:r>
              <a:rPr b="1" lang="ko" sz="4000">
                <a:solidFill>
                  <a:srgbClr val="FFFFFF"/>
                </a:solidFill>
                <a:latin typeface="Times New Roman"/>
                <a:ea typeface="Times New Roman"/>
                <a:cs typeface="Times New Roman"/>
                <a:sym typeface="Times New Roman"/>
              </a:rPr>
              <a:t>Expatica</a:t>
            </a:r>
            <a:endParaRPr sz="7600">
              <a:solidFill>
                <a:srgbClr val="FFFFFF"/>
              </a:solidFill>
            </a:endParaRPr>
          </a:p>
        </p:txBody>
      </p:sp>
      <p:sp>
        <p:nvSpPr>
          <p:cNvPr id="60" name="Google Shape;60;p13"/>
          <p:cNvSpPr txBox="1"/>
          <p:nvPr>
            <p:ph idx="1" type="subTitle"/>
          </p:nvPr>
        </p:nvSpPr>
        <p:spPr>
          <a:xfrm>
            <a:off x="510450" y="3182313"/>
            <a:ext cx="8123100" cy="630000"/>
          </a:xfrm>
          <a:prstGeom prst="rect">
            <a:avLst/>
          </a:prstGeom>
        </p:spPr>
        <p:txBody>
          <a:bodyPr anchorCtr="0" anchor="t" bIns="91425" lIns="91425" spcFirstLastPara="1" rIns="91425" wrap="square" tIns="91425">
            <a:noAutofit/>
          </a:bodyPr>
          <a:lstStyle/>
          <a:p>
            <a:pPr indent="0" lvl="0" marL="0" rtl="0" algn="l">
              <a:lnSpc>
                <a:spcPct val="200000"/>
              </a:lnSpc>
              <a:spcBef>
                <a:spcPts val="1200"/>
              </a:spcBef>
              <a:spcAft>
                <a:spcPts val="0"/>
              </a:spcAft>
              <a:buNone/>
            </a:pPr>
            <a:r>
              <a:rPr b="1" lang="ko" sz="2200">
                <a:solidFill>
                  <a:srgbClr val="FFFFFF"/>
                </a:solidFill>
                <a:latin typeface="Times New Roman"/>
                <a:ea typeface="Times New Roman"/>
                <a:cs typeface="Times New Roman"/>
                <a:sym typeface="Times New Roman"/>
              </a:rPr>
              <a:t>Fantastic 4 :  Ji hyung, Seulah, Darryl, Tiana</a:t>
            </a:r>
            <a:endParaRPr b="1" sz="2200">
              <a:solidFill>
                <a:srgbClr val="FFFFFF"/>
              </a:solidFill>
              <a:latin typeface="Times New Roman"/>
              <a:ea typeface="Times New Roman"/>
              <a:cs typeface="Times New Roman"/>
              <a:sym typeface="Times New Roman"/>
            </a:endParaRPr>
          </a:p>
          <a:p>
            <a:pPr indent="0" lvl="0" marL="0" rtl="0" algn="l">
              <a:spcBef>
                <a:spcPts val="1200"/>
              </a:spcBef>
              <a:spcAft>
                <a:spcPts val="0"/>
              </a:spcAft>
              <a:buNone/>
            </a:pPr>
            <a:r>
              <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64" name="Shape 64"/>
        <p:cNvGrpSpPr/>
        <p:nvPr/>
      </p:nvGrpSpPr>
      <p:grpSpPr>
        <a:xfrm>
          <a:off x="0" y="0"/>
          <a:ext cx="0" cy="0"/>
          <a:chOff x="0" y="0"/>
          <a:chExt cx="0" cy="0"/>
        </a:xfrm>
      </p:grpSpPr>
      <p:sp>
        <p:nvSpPr>
          <p:cNvPr id="65" name="Google Shape;65;p14"/>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ko">
                <a:latin typeface="Oswald"/>
                <a:ea typeface="Oswald"/>
                <a:cs typeface="Oswald"/>
                <a:sym typeface="Oswald"/>
              </a:rPr>
              <a:t>Introduction</a:t>
            </a:r>
            <a:endParaRPr>
              <a:latin typeface="Oswald"/>
              <a:ea typeface="Oswald"/>
              <a:cs typeface="Oswald"/>
              <a:sym typeface="Oswald"/>
            </a:endParaRPr>
          </a:p>
        </p:txBody>
      </p:sp>
      <p:sp>
        <p:nvSpPr>
          <p:cNvPr id="66" name="Google Shape;66;p14"/>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lnSpc>
                <a:spcPct val="200000"/>
              </a:lnSpc>
              <a:spcBef>
                <a:spcPts val="1200"/>
              </a:spcBef>
              <a:spcAft>
                <a:spcPts val="0"/>
              </a:spcAft>
              <a:buNone/>
            </a:pPr>
            <a:r>
              <a:rPr lang="ko" sz="1300">
                <a:solidFill>
                  <a:srgbClr val="000000"/>
                </a:solidFill>
              </a:rPr>
              <a:t>Case Type: Evaluation/ Decision </a:t>
            </a:r>
            <a:endParaRPr sz="1300">
              <a:solidFill>
                <a:srgbClr val="000000"/>
              </a:solidFill>
            </a:endParaRPr>
          </a:p>
          <a:p>
            <a:pPr indent="-304800" lvl="0" marL="457200" rtl="0" algn="l">
              <a:lnSpc>
                <a:spcPct val="200000"/>
              </a:lnSpc>
              <a:spcBef>
                <a:spcPts val="1200"/>
              </a:spcBef>
              <a:spcAft>
                <a:spcPts val="0"/>
              </a:spcAft>
              <a:buClr>
                <a:srgbClr val="000000"/>
              </a:buClr>
              <a:buSzPts val="1200"/>
              <a:buChar char="●"/>
            </a:pPr>
            <a:r>
              <a:rPr lang="ko" sz="1300">
                <a:solidFill>
                  <a:srgbClr val="000000"/>
                </a:solidFill>
              </a:rPr>
              <a:t>Possibility of the decisions</a:t>
            </a:r>
            <a:endParaRPr sz="1300">
              <a:solidFill>
                <a:srgbClr val="000000"/>
              </a:solidFill>
            </a:endParaRPr>
          </a:p>
          <a:p>
            <a:pPr indent="-304800" lvl="0" marL="457200" rtl="0" algn="l">
              <a:lnSpc>
                <a:spcPct val="200000"/>
              </a:lnSpc>
              <a:spcBef>
                <a:spcPts val="0"/>
              </a:spcBef>
              <a:spcAft>
                <a:spcPts val="0"/>
              </a:spcAft>
              <a:buClr>
                <a:srgbClr val="000000"/>
              </a:buClr>
              <a:buSzPts val="1200"/>
              <a:buChar char="●"/>
            </a:pPr>
            <a:r>
              <a:rPr lang="ko" sz="1300">
                <a:solidFill>
                  <a:srgbClr val="000000"/>
                </a:solidFill>
              </a:rPr>
              <a:t>The future of the company based on the job security of members.</a:t>
            </a:r>
            <a:endParaRPr sz="1300">
              <a:solidFill>
                <a:srgbClr val="000000"/>
              </a:solidFill>
            </a:endParaRPr>
          </a:p>
          <a:p>
            <a:pPr indent="-304800" lvl="0" marL="457200" rtl="0" algn="l">
              <a:lnSpc>
                <a:spcPct val="200000"/>
              </a:lnSpc>
              <a:spcBef>
                <a:spcPts val="0"/>
              </a:spcBef>
              <a:spcAft>
                <a:spcPts val="0"/>
              </a:spcAft>
              <a:buClr>
                <a:srgbClr val="000000"/>
              </a:buClr>
              <a:buSzPts val="1200"/>
              <a:buChar char="●"/>
            </a:pPr>
            <a:r>
              <a:rPr lang="ko" sz="1300">
                <a:solidFill>
                  <a:srgbClr val="000000"/>
                </a:solidFill>
              </a:rPr>
              <a:t>The mystery and the sorrow that came with the inhumane crash of the plane.</a:t>
            </a:r>
            <a:endParaRPr sz="1300">
              <a:solidFill>
                <a:srgbClr val="000000"/>
              </a:solidFill>
            </a:endParaRPr>
          </a:p>
          <a:p>
            <a:pPr indent="-311150" lvl="0" marL="457200" rtl="0" algn="l">
              <a:lnSpc>
                <a:spcPct val="200000"/>
              </a:lnSpc>
              <a:spcBef>
                <a:spcPts val="0"/>
              </a:spcBef>
              <a:spcAft>
                <a:spcPts val="0"/>
              </a:spcAft>
              <a:buClr>
                <a:srgbClr val="000000"/>
              </a:buClr>
              <a:buSzPts val="1300"/>
              <a:buChar char="●"/>
            </a:pPr>
            <a:r>
              <a:rPr lang="ko" sz="1300">
                <a:solidFill>
                  <a:srgbClr val="000000"/>
                </a:solidFill>
              </a:rPr>
              <a:t>4 possible options suit best for the company after Van Veldhuizen death</a:t>
            </a:r>
            <a:endParaRPr sz="1300">
              <a:solidFill>
                <a:srgbClr val="000000"/>
              </a:solidFill>
            </a:endParaRPr>
          </a:p>
          <a:p>
            <a:pPr indent="0" lvl="0" marL="0" rtl="0" algn="l">
              <a:spcBef>
                <a:spcPts val="1200"/>
              </a:spcBef>
              <a:spcAft>
                <a:spcPts val="1600"/>
              </a:spcAft>
              <a:buNone/>
            </a:pPr>
            <a:r>
              <a:t/>
            </a:r>
            <a:endParaRPr sz="1900">
              <a:solidFill>
                <a:srgbClr val="000000"/>
              </a:solidFill>
            </a:endParaRPr>
          </a:p>
        </p:txBody>
      </p:sp>
      <p:pic>
        <p:nvPicPr>
          <p:cNvPr id="67" name="Google Shape;67;p14"/>
          <p:cNvPicPr preferRelativeResize="0"/>
          <p:nvPr/>
        </p:nvPicPr>
        <p:blipFill>
          <a:blip r:embed="rId3">
            <a:alphaModFix/>
          </a:blip>
          <a:stretch>
            <a:fillRect/>
          </a:stretch>
        </p:blipFill>
        <p:spPr>
          <a:xfrm>
            <a:off x="5535475" y="386900"/>
            <a:ext cx="3241872" cy="3241878"/>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71" name="Shape 71"/>
        <p:cNvGrpSpPr/>
        <p:nvPr/>
      </p:nvGrpSpPr>
      <p:grpSpPr>
        <a:xfrm>
          <a:off x="0" y="0"/>
          <a:ext cx="0" cy="0"/>
          <a:chOff x="0" y="0"/>
          <a:chExt cx="0" cy="0"/>
        </a:xfrm>
      </p:grpSpPr>
      <p:sp>
        <p:nvSpPr>
          <p:cNvPr id="72" name="Google Shape;72;p15"/>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ko">
                <a:latin typeface="Oswald"/>
                <a:ea typeface="Oswald"/>
                <a:cs typeface="Oswald"/>
                <a:sym typeface="Oswald"/>
              </a:rPr>
              <a:t>P</a:t>
            </a:r>
            <a:r>
              <a:rPr lang="ko">
                <a:latin typeface="Oswald"/>
                <a:ea typeface="Oswald"/>
                <a:cs typeface="Oswald"/>
                <a:sym typeface="Oswald"/>
              </a:rPr>
              <a:t>rotagonist</a:t>
            </a:r>
            <a:endParaRPr>
              <a:latin typeface="Oswald"/>
              <a:ea typeface="Oswald"/>
              <a:cs typeface="Oswald"/>
              <a:sym typeface="Oswald"/>
            </a:endParaRPr>
          </a:p>
        </p:txBody>
      </p:sp>
      <p:sp>
        <p:nvSpPr>
          <p:cNvPr id="73" name="Google Shape;73;p15"/>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304800" lvl="0" marL="457200" rtl="0" algn="l">
              <a:lnSpc>
                <a:spcPct val="200000"/>
              </a:lnSpc>
              <a:spcBef>
                <a:spcPts val="1200"/>
              </a:spcBef>
              <a:spcAft>
                <a:spcPts val="0"/>
              </a:spcAft>
              <a:buClr>
                <a:srgbClr val="000000"/>
              </a:buClr>
              <a:buSzPts val="1200"/>
              <a:buChar char="●"/>
            </a:pPr>
            <a:r>
              <a:rPr lang="ko" sz="1300">
                <a:solidFill>
                  <a:srgbClr val="000000"/>
                </a:solidFill>
              </a:rPr>
              <a:t>Mark Welling : co-founder and managing partner at Expatica based in the Netherlands.</a:t>
            </a:r>
            <a:endParaRPr sz="1300">
              <a:solidFill>
                <a:srgbClr val="000000"/>
              </a:solidFill>
            </a:endParaRPr>
          </a:p>
          <a:p>
            <a:pPr indent="-304800" lvl="0" marL="457200" rtl="0" algn="l">
              <a:lnSpc>
                <a:spcPct val="200000"/>
              </a:lnSpc>
              <a:spcBef>
                <a:spcPts val="0"/>
              </a:spcBef>
              <a:spcAft>
                <a:spcPts val="0"/>
              </a:spcAft>
              <a:buClr>
                <a:srgbClr val="000000"/>
              </a:buClr>
              <a:buSzPts val="1200"/>
              <a:buChar char="●"/>
            </a:pPr>
            <a:r>
              <a:rPr lang="ko" sz="1300">
                <a:solidFill>
                  <a:srgbClr val="000000"/>
                </a:solidFill>
              </a:rPr>
              <a:t>Van Veldhuizen : managing director in charge of finances and specialized management.</a:t>
            </a:r>
            <a:endParaRPr sz="1300">
              <a:solidFill>
                <a:srgbClr val="000000"/>
              </a:solidFill>
            </a:endParaRPr>
          </a:p>
          <a:p>
            <a:pPr indent="-311150" lvl="0" marL="457200" rtl="0" algn="l">
              <a:lnSpc>
                <a:spcPct val="200000"/>
              </a:lnSpc>
              <a:spcBef>
                <a:spcPts val="0"/>
              </a:spcBef>
              <a:spcAft>
                <a:spcPts val="0"/>
              </a:spcAft>
              <a:buClr>
                <a:srgbClr val="000000"/>
              </a:buClr>
              <a:buSzPts val="1300"/>
              <a:buChar char="●"/>
            </a:pPr>
            <a:r>
              <a:rPr lang="ko" sz="1300">
                <a:solidFill>
                  <a:srgbClr val="000000"/>
                </a:solidFill>
              </a:rPr>
              <a:t>6 Freelance staff members located outside the netherlands</a:t>
            </a:r>
            <a:endParaRPr sz="1300">
              <a:solidFill>
                <a:srgbClr val="000000"/>
              </a:solidFill>
            </a:endParaRPr>
          </a:p>
          <a:p>
            <a:pPr indent="-311150" lvl="1" marL="914400" rtl="0" algn="l">
              <a:lnSpc>
                <a:spcPct val="200000"/>
              </a:lnSpc>
              <a:spcBef>
                <a:spcPts val="0"/>
              </a:spcBef>
              <a:spcAft>
                <a:spcPts val="0"/>
              </a:spcAft>
              <a:buClr>
                <a:srgbClr val="000000"/>
              </a:buClr>
              <a:buSzPts val="1300"/>
              <a:buChar char="○"/>
            </a:pPr>
            <a:r>
              <a:rPr lang="ko" sz="1300">
                <a:solidFill>
                  <a:srgbClr val="000000"/>
                </a:solidFill>
              </a:rPr>
              <a:t>3 were situated in Bulgaria and were responsible for information technology system development and infrastructure. </a:t>
            </a:r>
            <a:endParaRPr sz="1300">
              <a:solidFill>
                <a:srgbClr val="000000"/>
              </a:solidFill>
            </a:endParaRPr>
          </a:p>
          <a:p>
            <a:pPr indent="-311150" lvl="1" marL="914400" rtl="0" algn="l">
              <a:lnSpc>
                <a:spcPct val="200000"/>
              </a:lnSpc>
              <a:spcBef>
                <a:spcPts val="0"/>
              </a:spcBef>
              <a:spcAft>
                <a:spcPts val="0"/>
              </a:spcAft>
              <a:buClr>
                <a:srgbClr val="000000"/>
              </a:buClr>
              <a:buSzPts val="1300"/>
              <a:buChar char="○"/>
            </a:pPr>
            <a:r>
              <a:rPr lang="ko" sz="1300">
                <a:solidFill>
                  <a:srgbClr val="000000"/>
                </a:solidFill>
              </a:rPr>
              <a:t>Three others were employed as editors, responsible for content across europe</a:t>
            </a:r>
            <a:endParaRPr sz="1300">
              <a:solidFill>
                <a:srgbClr val="000000"/>
              </a:solidFill>
            </a:endParaRPr>
          </a:p>
          <a:p>
            <a:pPr indent="0" lvl="0" marL="0" rtl="0" algn="l">
              <a:spcBef>
                <a:spcPts val="1200"/>
              </a:spcBef>
              <a:spcAft>
                <a:spcPts val="1600"/>
              </a:spcAft>
              <a:buNone/>
            </a:pPr>
            <a:r>
              <a:t/>
            </a:r>
            <a:endParaRPr sz="1900"/>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77" name="Shape 77"/>
        <p:cNvGrpSpPr/>
        <p:nvPr/>
      </p:nvGrpSpPr>
      <p:grpSpPr>
        <a:xfrm>
          <a:off x="0" y="0"/>
          <a:ext cx="0" cy="0"/>
          <a:chOff x="0" y="0"/>
          <a:chExt cx="0" cy="0"/>
        </a:xfrm>
      </p:grpSpPr>
      <p:sp>
        <p:nvSpPr>
          <p:cNvPr id="78" name="Google Shape;78;p16"/>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Clr>
                <a:srgbClr val="8CAADD"/>
              </a:buClr>
              <a:buSzPts val="3690"/>
              <a:buFont typeface="Lucida Sans"/>
              <a:buNone/>
            </a:pPr>
            <a:r>
              <a:rPr lang="ko" sz="3690">
                <a:solidFill>
                  <a:srgbClr val="000000"/>
                </a:solidFill>
                <a:latin typeface="Oswald"/>
                <a:ea typeface="Oswald"/>
                <a:cs typeface="Oswald"/>
                <a:sym typeface="Oswald"/>
              </a:rPr>
              <a:t>Issues</a:t>
            </a:r>
            <a:endParaRPr>
              <a:solidFill>
                <a:srgbClr val="000000"/>
              </a:solidFill>
              <a:latin typeface="Oswald"/>
              <a:ea typeface="Oswald"/>
              <a:cs typeface="Oswald"/>
              <a:sym typeface="Oswald"/>
            </a:endParaRPr>
          </a:p>
        </p:txBody>
      </p:sp>
      <p:sp>
        <p:nvSpPr>
          <p:cNvPr id="79" name="Google Shape;79;p16"/>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298450" lvl="0" marL="457200" rtl="0" algn="l">
              <a:lnSpc>
                <a:spcPct val="200000"/>
              </a:lnSpc>
              <a:spcBef>
                <a:spcPts val="1200"/>
              </a:spcBef>
              <a:spcAft>
                <a:spcPts val="0"/>
              </a:spcAft>
              <a:buClr>
                <a:srgbClr val="000000"/>
              </a:buClr>
              <a:buSzPts val="1100"/>
              <a:buFont typeface="Times New Roman"/>
              <a:buAutoNum type="arabicPeriod"/>
            </a:pPr>
            <a:r>
              <a:rPr lang="ko" sz="700">
                <a:solidFill>
                  <a:srgbClr val="000000"/>
                </a:solidFill>
              </a:rPr>
              <a:t>  </a:t>
            </a:r>
            <a:r>
              <a:rPr lang="ko" sz="1200">
                <a:solidFill>
                  <a:srgbClr val="000000"/>
                </a:solidFill>
              </a:rPr>
              <a:t>Management Issues</a:t>
            </a:r>
            <a:endParaRPr sz="1200">
              <a:solidFill>
                <a:srgbClr val="000000"/>
              </a:solidFill>
            </a:endParaRPr>
          </a:p>
          <a:p>
            <a:pPr indent="-304800" lvl="0" marL="914400" rtl="0" algn="l">
              <a:lnSpc>
                <a:spcPct val="200000"/>
              </a:lnSpc>
              <a:spcBef>
                <a:spcPts val="0"/>
              </a:spcBef>
              <a:spcAft>
                <a:spcPts val="0"/>
              </a:spcAft>
              <a:buClr>
                <a:srgbClr val="000000"/>
              </a:buClr>
              <a:buSzPts val="1200"/>
              <a:buChar char="●"/>
            </a:pPr>
            <a:r>
              <a:rPr lang="ko" sz="1200">
                <a:solidFill>
                  <a:srgbClr val="000000"/>
                </a:solidFill>
              </a:rPr>
              <a:t>Expatica has been managed</a:t>
            </a:r>
            <a:endParaRPr sz="1200">
              <a:solidFill>
                <a:srgbClr val="000000"/>
              </a:solidFill>
            </a:endParaRPr>
          </a:p>
          <a:p>
            <a:pPr indent="-304800" lvl="0" marL="914400" rtl="0" algn="l">
              <a:lnSpc>
                <a:spcPct val="200000"/>
              </a:lnSpc>
              <a:spcBef>
                <a:spcPts val="0"/>
              </a:spcBef>
              <a:spcAft>
                <a:spcPts val="0"/>
              </a:spcAft>
              <a:buClr>
                <a:srgbClr val="000000"/>
              </a:buClr>
              <a:buSzPts val="1200"/>
              <a:buChar char="●"/>
            </a:pPr>
            <a:r>
              <a:rPr lang="ko" sz="1200">
                <a:solidFill>
                  <a:srgbClr val="000000"/>
                </a:solidFill>
              </a:rPr>
              <a:t>The death of Van Veldhuizen</a:t>
            </a:r>
            <a:endParaRPr sz="1200">
              <a:solidFill>
                <a:srgbClr val="000000"/>
              </a:solidFill>
            </a:endParaRPr>
          </a:p>
          <a:p>
            <a:pPr indent="-304800" lvl="0" marL="457200" rtl="0" algn="l">
              <a:lnSpc>
                <a:spcPct val="200000"/>
              </a:lnSpc>
              <a:spcBef>
                <a:spcPts val="0"/>
              </a:spcBef>
              <a:spcAft>
                <a:spcPts val="0"/>
              </a:spcAft>
              <a:buClr>
                <a:srgbClr val="000000"/>
              </a:buClr>
              <a:buSzPts val="1200"/>
              <a:buAutoNum type="arabicPeriod"/>
            </a:pPr>
            <a:r>
              <a:rPr lang="ko" sz="1200">
                <a:solidFill>
                  <a:srgbClr val="000000"/>
                </a:solidFill>
              </a:rPr>
              <a:t>Moving Forward Options</a:t>
            </a:r>
            <a:endParaRPr sz="1200">
              <a:solidFill>
                <a:srgbClr val="000000"/>
              </a:solidFill>
            </a:endParaRPr>
          </a:p>
          <a:p>
            <a:pPr indent="-304800" lvl="1" marL="914400" rtl="0" algn="l">
              <a:lnSpc>
                <a:spcPct val="200000"/>
              </a:lnSpc>
              <a:spcBef>
                <a:spcPts val="0"/>
              </a:spcBef>
              <a:spcAft>
                <a:spcPts val="0"/>
              </a:spcAft>
              <a:buClr>
                <a:srgbClr val="000000"/>
              </a:buClr>
              <a:buSzPts val="1200"/>
              <a:buChar char="○"/>
            </a:pPr>
            <a:r>
              <a:rPr lang="ko" sz="1200">
                <a:solidFill>
                  <a:srgbClr val="000000"/>
                </a:solidFill>
              </a:rPr>
              <a:t>Option 1 : Pull out of the business and sell everything to an interested party</a:t>
            </a:r>
            <a:endParaRPr sz="1200">
              <a:solidFill>
                <a:srgbClr val="000000"/>
              </a:solidFill>
            </a:endParaRPr>
          </a:p>
          <a:p>
            <a:pPr indent="-304800" lvl="1" marL="914400" rtl="0" algn="l">
              <a:lnSpc>
                <a:spcPct val="200000"/>
              </a:lnSpc>
              <a:spcBef>
                <a:spcPts val="0"/>
              </a:spcBef>
              <a:spcAft>
                <a:spcPts val="0"/>
              </a:spcAft>
              <a:buClr>
                <a:srgbClr val="000000"/>
              </a:buClr>
              <a:buSzPts val="1200"/>
              <a:buChar char="○"/>
            </a:pPr>
            <a:r>
              <a:rPr lang="ko" sz="1200">
                <a:solidFill>
                  <a:srgbClr val="000000"/>
                </a:solidFill>
              </a:rPr>
              <a:t>Option 2 : Sell the part of the business that van veldhuizen had focused on</a:t>
            </a:r>
            <a:endParaRPr sz="1200">
              <a:solidFill>
                <a:srgbClr val="000000"/>
              </a:solidFill>
            </a:endParaRPr>
          </a:p>
          <a:p>
            <a:pPr indent="-304800" lvl="1" marL="914400" rtl="0" algn="l">
              <a:lnSpc>
                <a:spcPct val="200000"/>
              </a:lnSpc>
              <a:spcBef>
                <a:spcPts val="0"/>
              </a:spcBef>
              <a:spcAft>
                <a:spcPts val="0"/>
              </a:spcAft>
              <a:buClr>
                <a:srgbClr val="000000"/>
              </a:buClr>
              <a:buSzPts val="1200"/>
              <a:buChar char="○"/>
            </a:pPr>
            <a:r>
              <a:rPr lang="ko" sz="1200">
                <a:solidFill>
                  <a:srgbClr val="000000"/>
                </a:solidFill>
              </a:rPr>
              <a:t>Option 3 : Step in and take on Van Veldhuizens role himself</a:t>
            </a:r>
            <a:endParaRPr sz="1200">
              <a:solidFill>
                <a:srgbClr val="000000"/>
              </a:solidFill>
            </a:endParaRPr>
          </a:p>
          <a:p>
            <a:pPr indent="-304800" lvl="1" marL="914400" rtl="0" algn="l">
              <a:lnSpc>
                <a:spcPct val="200000"/>
              </a:lnSpc>
              <a:spcBef>
                <a:spcPts val="0"/>
              </a:spcBef>
              <a:spcAft>
                <a:spcPts val="0"/>
              </a:spcAft>
              <a:buClr>
                <a:srgbClr val="000000"/>
              </a:buClr>
              <a:buSzPts val="1200"/>
              <a:buChar char="○"/>
            </a:pPr>
            <a:r>
              <a:rPr lang="ko" sz="1200">
                <a:solidFill>
                  <a:srgbClr val="000000"/>
                </a:solidFill>
              </a:rPr>
              <a:t>Option 4: Bring in a new Person from outside the company to focus on sales</a:t>
            </a:r>
            <a:endParaRPr sz="1200">
              <a:solidFill>
                <a:srgbClr val="000000"/>
              </a:solidFill>
            </a:endParaRPr>
          </a:p>
          <a:p>
            <a:pPr indent="0" lvl="0" marL="0" rtl="0" algn="l">
              <a:spcBef>
                <a:spcPts val="1200"/>
              </a:spcBef>
              <a:spcAft>
                <a:spcPts val="1600"/>
              </a:spcAft>
              <a:buNone/>
            </a:pPr>
            <a:r>
              <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83" name="Shape 83"/>
        <p:cNvGrpSpPr/>
        <p:nvPr/>
      </p:nvGrpSpPr>
      <p:grpSpPr>
        <a:xfrm>
          <a:off x="0" y="0"/>
          <a:ext cx="0" cy="0"/>
          <a:chOff x="0" y="0"/>
          <a:chExt cx="0" cy="0"/>
        </a:xfrm>
      </p:grpSpPr>
      <p:sp>
        <p:nvSpPr>
          <p:cNvPr id="84" name="Google Shape;84;p17"/>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ko">
                <a:latin typeface="Oswald"/>
                <a:ea typeface="Oswald"/>
                <a:cs typeface="Oswald"/>
                <a:sym typeface="Oswald"/>
              </a:rPr>
              <a:t>SWOT</a:t>
            </a:r>
            <a:endParaRPr>
              <a:latin typeface="Oswald"/>
              <a:ea typeface="Oswald"/>
              <a:cs typeface="Oswald"/>
              <a:sym typeface="Oswald"/>
            </a:endParaRPr>
          </a:p>
        </p:txBody>
      </p:sp>
      <p:graphicFrame>
        <p:nvGraphicFramePr>
          <p:cNvPr id="85" name="Google Shape;85;p17"/>
          <p:cNvGraphicFramePr/>
          <p:nvPr/>
        </p:nvGraphicFramePr>
        <p:xfrm>
          <a:off x="682125" y="1170913"/>
          <a:ext cx="3000000" cy="3000000"/>
        </p:xfrm>
        <a:graphic>
          <a:graphicData uri="http://schemas.openxmlformats.org/drawingml/2006/table">
            <a:tbl>
              <a:tblPr>
                <a:noFill/>
                <a:tableStyleId>{65995767-3973-4DF1-B757-196818E30B88}</a:tableStyleId>
              </a:tblPr>
              <a:tblGrid>
                <a:gridCol w="3840725"/>
                <a:gridCol w="3619500"/>
              </a:tblGrid>
              <a:tr h="1427575">
                <a:tc>
                  <a:txBody>
                    <a:bodyPr/>
                    <a:lstStyle/>
                    <a:p>
                      <a:pPr indent="0" lvl="0" marL="0" rtl="0" algn="l">
                        <a:spcBef>
                          <a:spcPts val="0"/>
                        </a:spcBef>
                        <a:spcAft>
                          <a:spcPts val="0"/>
                        </a:spcAft>
                        <a:buNone/>
                      </a:pPr>
                      <a:r>
                        <a:rPr lang="ko" sz="1300">
                          <a:latin typeface="Proxima Nova"/>
                          <a:ea typeface="Proxima Nova"/>
                          <a:cs typeface="Proxima Nova"/>
                          <a:sym typeface="Proxima Nova"/>
                        </a:rPr>
                        <a:t>Strengths </a:t>
                      </a:r>
                      <a:endParaRPr sz="1300">
                        <a:latin typeface="Proxima Nova"/>
                        <a:ea typeface="Proxima Nova"/>
                        <a:cs typeface="Proxima Nova"/>
                        <a:sym typeface="Proxima Nova"/>
                      </a:endParaRPr>
                    </a:p>
                    <a:p>
                      <a:pPr indent="-298450" lvl="0" marL="457200" rtl="0" algn="l">
                        <a:lnSpc>
                          <a:spcPct val="200000"/>
                        </a:lnSpc>
                        <a:spcBef>
                          <a:spcPts val="1200"/>
                        </a:spcBef>
                        <a:spcAft>
                          <a:spcPts val="0"/>
                        </a:spcAft>
                        <a:buSzPts val="1100"/>
                        <a:buFont typeface="Proxima Nova"/>
                        <a:buChar char="●"/>
                      </a:pPr>
                      <a:r>
                        <a:rPr lang="ko" sz="1100">
                          <a:latin typeface="Proxima Nova"/>
                          <a:ea typeface="Proxima Nova"/>
                          <a:cs typeface="Proxima Nova"/>
                          <a:sym typeface="Proxima Nova"/>
                        </a:rPr>
                        <a:t>A market leader in the Netherlands</a:t>
                      </a:r>
                      <a:endParaRPr sz="1100">
                        <a:latin typeface="Proxima Nova"/>
                        <a:ea typeface="Proxima Nova"/>
                        <a:cs typeface="Proxima Nova"/>
                        <a:sym typeface="Proxima Nova"/>
                      </a:endParaRPr>
                    </a:p>
                    <a:p>
                      <a:pPr indent="-298450" lvl="0" marL="457200" rtl="0" algn="l">
                        <a:lnSpc>
                          <a:spcPct val="200000"/>
                        </a:lnSpc>
                        <a:spcBef>
                          <a:spcPts val="0"/>
                        </a:spcBef>
                        <a:spcAft>
                          <a:spcPts val="0"/>
                        </a:spcAft>
                        <a:buSzPts val="1100"/>
                        <a:buFont typeface="Proxima Nova"/>
                        <a:buChar char="●"/>
                      </a:pPr>
                      <a:r>
                        <a:rPr lang="ko" sz="1100">
                          <a:latin typeface="Proxima Nova"/>
                          <a:ea typeface="Proxima Nova"/>
                          <a:cs typeface="Proxima Nova"/>
                          <a:sym typeface="Proxima Nova"/>
                        </a:rPr>
                        <a:t>An efficient promotion strategy</a:t>
                      </a:r>
                      <a:endParaRPr sz="1300">
                        <a:latin typeface="Proxima Nova"/>
                        <a:ea typeface="Proxima Nova"/>
                        <a:cs typeface="Proxima Nova"/>
                        <a:sym typeface="Proxima Nova"/>
                      </a:endParaRPr>
                    </a:p>
                  </a:txBody>
                  <a:tcPr marT="91425" marB="91425" marR="91425" marL="91425"/>
                </a:tc>
                <a:tc>
                  <a:txBody>
                    <a:bodyPr/>
                    <a:lstStyle/>
                    <a:p>
                      <a:pPr indent="0" lvl="0" marL="0" rtl="0" algn="l">
                        <a:spcBef>
                          <a:spcPts val="0"/>
                        </a:spcBef>
                        <a:spcAft>
                          <a:spcPts val="0"/>
                        </a:spcAft>
                        <a:buNone/>
                      </a:pPr>
                      <a:r>
                        <a:rPr lang="ko" sz="1300">
                          <a:latin typeface="Proxima Nova"/>
                          <a:ea typeface="Proxima Nova"/>
                          <a:cs typeface="Proxima Nova"/>
                          <a:sym typeface="Proxima Nova"/>
                        </a:rPr>
                        <a:t>Weaknesses</a:t>
                      </a:r>
                      <a:endParaRPr sz="1300">
                        <a:latin typeface="Proxima Nova"/>
                        <a:ea typeface="Proxima Nova"/>
                        <a:cs typeface="Proxima Nova"/>
                        <a:sym typeface="Proxima Nova"/>
                      </a:endParaRPr>
                    </a:p>
                    <a:p>
                      <a:pPr indent="-298450" lvl="0" marL="457200" rtl="0" algn="l">
                        <a:lnSpc>
                          <a:spcPct val="200000"/>
                        </a:lnSpc>
                        <a:spcBef>
                          <a:spcPts val="1200"/>
                        </a:spcBef>
                        <a:spcAft>
                          <a:spcPts val="0"/>
                        </a:spcAft>
                        <a:buSzPts val="1100"/>
                        <a:buFont typeface="Proxima Nova"/>
                        <a:buChar char="●"/>
                      </a:pPr>
                      <a:r>
                        <a:rPr lang="ko" sz="1100">
                          <a:latin typeface="Proxima Nova"/>
                          <a:ea typeface="Proxima Nova"/>
                          <a:cs typeface="Proxima Nova"/>
                          <a:sym typeface="Proxima Nova"/>
                        </a:rPr>
                        <a:t>Stiff competition in the industry</a:t>
                      </a:r>
                      <a:endParaRPr sz="1100">
                        <a:latin typeface="Proxima Nova"/>
                        <a:ea typeface="Proxima Nova"/>
                        <a:cs typeface="Proxima Nova"/>
                        <a:sym typeface="Proxima Nova"/>
                      </a:endParaRPr>
                    </a:p>
                    <a:p>
                      <a:pPr indent="-298450" lvl="0" marL="457200" rtl="0" algn="l">
                        <a:lnSpc>
                          <a:spcPct val="200000"/>
                        </a:lnSpc>
                        <a:spcBef>
                          <a:spcPts val="0"/>
                        </a:spcBef>
                        <a:spcAft>
                          <a:spcPts val="0"/>
                        </a:spcAft>
                        <a:buSzPts val="1100"/>
                        <a:buFont typeface="Proxima Nova"/>
                        <a:buChar char="●"/>
                      </a:pPr>
                      <a:r>
                        <a:rPr lang="ko" sz="1100">
                          <a:latin typeface="Proxima Nova"/>
                          <a:ea typeface="Proxima Nova"/>
                          <a:cs typeface="Proxima Nova"/>
                          <a:sym typeface="Proxima Nova"/>
                        </a:rPr>
                        <a:t>Loss of a powerful manager</a:t>
                      </a:r>
                      <a:endParaRPr sz="1100">
                        <a:latin typeface="Proxima Nova"/>
                        <a:ea typeface="Proxima Nova"/>
                        <a:cs typeface="Proxima Nova"/>
                        <a:sym typeface="Proxima Nova"/>
                      </a:endParaRPr>
                    </a:p>
                    <a:p>
                      <a:pPr indent="0" lvl="0" marL="0" rtl="0" algn="l">
                        <a:spcBef>
                          <a:spcPts val="0"/>
                        </a:spcBef>
                        <a:spcAft>
                          <a:spcPts val="0"/>
                        </a:spcAft>
                        <a:buNone/>
                      </a:pPr>
                      <a:r>
                        <a:t/>
                      </a:r>
                      <a:endParaRPr sz="1300">
                        <a:latin typeface="Proxima Nova"/>
                        <a:ea typeface="Proxima Nova"/>
                        <a:cs typeface="Proxima Nova"/>
                        <a:sym typeface="Proxima Nova"/>
                      </a:endParaRPr>
                    </a:p>
                  </a:txBody>
                  <a:tcPr marT="91425" marB="91425" marR="91425" marL="91425"/>
                </a:tc>
              </a:tr>
              <a:tr h="1951950">
                <a:tc>
                  <a:txBody>
                    <a:bodyPr/>
                    <a:lstStyle/>
                    <a:p>
                      <a:pPr indent="0" lvl="0" marL="0" rtl="0" algn="l">
                        <a:spcBef>
                          <a:spcPts val="0"/>
                        </a:spcBef>
                        <a:spcAft>
                          <a:spcPts val="0"/>
                        </a:spcAft>
                        <a:buNone/>
                      </a:pPr>
                      <a:r>
                        <a:rPr lang="ko" sz="1300">
                          <a:latin typeface="Proxima Nova"/>
                          <a:ea typeface="Proxima Nova"/>
                          <a:cs typeface="Proxima Nova"/>
                          <a:sym typeface="Proxima Nova"/>
                        </a:rPr>
                        <a:t>Opportunities</a:t>
                      </a:r>
                      <a:endParaRPr sz="1300">
                        <a:latin typeface="Proxima Nova"/>
                        <a:ea typeface="Proxima Nova"/>
                        <a:cs typeface="Proxima Nova"/>
                        <a:sym typeface="Proxima Nova"/>
                      </a:endParaRPr>
                    </a:p>
                    <a:p>
                      <a:pPr indent="-298450" lvl="0" marL="457200" rtl="0" algn="l">
                        <a:lnSpc>
                          <a:spcPct val="200000"/>
                        </a:lnSpc>
                        <a:spcBef>
                          <a:spcPts val="1200"/>
                        </a:spcBef>
                        <a:spcAft>
                          <a:spcPts val="0"/>
                        </a:spcAft>
                        <a:buSzPts val="1100"/>
                        <a:buFont typeface="Proxima Nova"/>
                        <a:buChar char="●"/>
                      </a:pPr>
                      <a:r>
                        <a:rPr lang="ko" sz="1100">
                          <a:latin typeface="Proxima Nova"/>
                          <a:ea typeface="Proxima Nova"/>
                          <a:cs typeface="Proxima Nova"/>
                          <a:sym typeface="Proxima Nova"/>
                        </a:rPr>
                        <a:t>A chance to invite a new set of skills into the company</a:t>
                      </a:r>
                      <a:endParaRPr sz="1100">
                        <a:latin typeface="Proxima Nova"/>
                        <a:ea typeface="Proxima Nova"/>
                        <a:cs typeface="Proxima Nova"/>
                        <a:sym typeface="Proxima Nova"/>
                      </a:endParaRPr>
                    </a:p>
                    <a:p>
                      <a:pPr indent="-298450" lvl="0" marL="457200" rtl="0" algn="l">
                        <a:lnSpc>
                          <a:spcPct val="200000"/>
                        </a:lnSpc>
                        <a:spcBef>
                          <a:spcPts val="0"/>
                        </a:spcBef>
                        <a:spcAft>
                          <a:spcPts val="0"/>
                        </a:spcAft>
                        <a:buSzPts val="1100"/>
                        <a:buFont typeface="Proxima Nova"/>
                        <a:buChar char="●"/>
                      </a:pPr>
                      <a:r>
                        <a:rPr lang="ko" sz="1100">
                          <a:latin typeface="Proxima Nova"/>
                          <a:ea typeface="Proxima Nova"/>
                          <a:cs typeface="Proxima Nova"/>
                          <a:sym typeface="Proxima Nova"/>
                        </a:rPr>
                        <a:t>The opportunity to improve on the role of Van Veldhuizen</a:t>
                      </a:r>
                      <a:endParaRPr sz="1300">
                        <a:latin typeface="Proxima Nova"/>
                        <a:ea typeface="Proxima Nova"/>
                        <a:cs typeface="Proxima Nova"/>
                        <a:sym typeface="Proxima Nova"/>
                      </a:endParaRPr>
                    </a:p>
                  </a:txBody>
                  <a:tcPr marT="91425" marB="91425" marR="91425" marL="91425"/>
                </a:tc>
                <a:tc>
                  <a:txBody>
                    <a:bodyPr/>
                    <a:lstStyle/>
                    <a:p>
                      <a:pPr indent="0" lvl="0" marL="0" rtl="0" algn="l">
                        <a:spcBef>
                          <a:spcPts val="0"/>
                        </a:spcBef>
                        <a:spcAft>
                          <a:spcPts val="0"/>
                        </a:spcAft>
                        <a:buNone/>
                      </a:pPr>
                      <a:r>
                        <a:rPr lang="ko" sz="1300">
                          <a:latin typeface="Proxima Nova"/>
                          <a:ea typeface="Proxima Nova"/>
                          <a:cs typeface="Proxima Nova"/>
                          <a:sym typeface="Proxima Nova"/>
                        </a:rPr>
                        <a:t>Threats </a:t>
                      </a:r>
                      <a:endParaRPr sz="1300">
                        <a:latin typeface="Proxima Nova"/>
                        <a:ea typeface="Proxima Nova"/>
                        <a:cs typeface="Proxima Nova"/>
                        <a:sym typeface="Proxima Nova"/>
                      </a:endParaRPr>
                    </a:p>
                    <a:p>
                      <a:pPr indent="-298450" lvl="0" marL="457200" rtl="0" algn="l">
                        <a:lnSpc>
                          <a:spcPct val="200000"/>
                        </a:lnSpc>
                        <a:spcBef>
                          <a:spcPts val="1200"/>
                        </a:spcBef>
                        <a:spcAft>
                          <a:spcPts val="0"/>
                        </a:spcAft>
                        <a:buSzPts val="1100"/>
                        <a:buFont typeface="Proxima Nova"/>
                        <a:buChar char="●"/>
                      </a:pPr>
                      <a:r>
                        <a:rPr lang="ko" sz="1100">
                          <a:latin typeface="Proxima Nova"/>
                          <a:ea typeface="Proxima Nova"/>
                          <a:cs typeface="Proxima Nova"/>
                          <a:sym typeface="Proxima Nova"/>
                        </a:rPr>
                        <a:t>Lack of confidence</a:t>
                      </a:r>
                      <a:endParaRPr sz="1100">
                        <a:latin typeface="Proxima Nova"/>
                        <a:ea typeface="Proxima Nova"/>
                        <a:cs typeface="Proxima Nova"/>
                        <a:sym typeface="Proxima Nova"/>
                      </a:endParaRPr>
                    </a:p>
                    <a:p>
                      <a:pPr indent="-298450" lvl="0" marL="457200" rtl="0" algn="l">
                        <a:lnSpc>
                          <a:spcPct val="200000"/>
                        </a:lnSpc>
                        <a:spcBef>
                          <a:spcPts val="0"/>
                        </a:spcBef>
                        <a:spcAft>
                          <a:spcPts val="0"/>
                        </a:spcAft>
                        <a:buSzPts val="1100"/>
                        <a:buFont typeface="Proxima Nova"/>
                        <a:buChar char="●"/>
                      </a:pPr>
                      <a:r>
                        <a:rPr lang="ko" sz="1100">
                          <a:latin typeface="Proxima Nova"/>
                          <a:ea typeface="Proxima Nova"/>
                          <a:cs typeface="Proxima Nova"/>
                          <a:sym typeface="Proxima Nova"/>
                        </a:rPr>
                        <a:t>Loss of unique skill set</a:t>
                      </a:r>
                      <a:endParaRPr sz="1100">
                        <a:latin typeface="Proxima Nova"/>
                        <a:ea typeface="Proxima Nova"/>
                        <a:cs typeface="Proxima Nova"/>
                        <a:sym typeface="Proxima Nova"/>
                      </a:endParaRPr>
                    </a:p>
                    <a:p>
                      <a:pPr indent="0" lvl="0" marL="0" rtl="0" algn="l">
                        <a:spcBef>
                          <a:spcPts val="0"/>
                        </a:spcBef>
                        <a:spcAft>
                          <a:spcPts val="0"/>
                        </a:spcAft>
                        <a:buNone/>
                      </a:pPr>
                      <a:r>
                        <a:t/>
                      </a:r>
                      <a:endParaRPr sz="1300">
                        <a:latin typeface="Proxima Nova"/>
                        <a:ea typeface="Proxima Nova"/>
                        <a:cs typeface="Proxima Nova"/>
                        <a:sym typeface="Proxima Nova"/>
                      </a:endParaRPr>
                    </a:p>
                  </a:txBody>
                  <a:tcPr marT="91425" marB="91425" marR="91425" marL="91425"/>
                </a:tc>
              </a:tr>
            </a:tbl>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89" name="Shape 89"/>
        <p:cNvGrpSpPr/>
        <p:nvPr/>
      </p:nvGrpSpPr>
      <p:grpSpPr>
        <a:xfrm>
          <a:off x="0" y="0"/>
          <a:ext cx="0" cy="0"/>
          <a:chOff x="0" y="0"/>
          <a:chExt cx="0" cy="0"/>
        </a:xfrm>
      </p:grpSpPr>
      <p:sp>
        <p:nvSpPr>
          <p:cNvPr id="90" name="Google Shape;90;p18"/>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ko">
                <a:latin typeface="Oswald"/>
                <a:ea typeface="Oswald"/>
                <a:cs typeface="Oswald"/>
                <a:sym typeface="Oswald"/>
              </a:rPr>
              <a:t>Position Statement </a:t>
            </a:r>
            <a:endParaRPr>
              <a:latin typeface="Oswald"/>
              <a:ea typeface="Oswald"/>
              <a:cs typeface="Oswald"/>
              <a:sym typeface="Oswald"/>
            </a:endParaRPr>
          </a:p>
        </p:txBody>
      </p:sp>
      <p:sp>
        <p:nvSpPr>
          <p:cNvPr id="91" name="Google Shape;91;p18"/>
          <p:cNvSpPr txBox="1"/>
          <p:nvPr>
            <p:ph idx="1" type="body"/>
          </p:nvPr>
        </p:nvSpPr>
        <p:spPr>
          <a:xfrm>
            <a:off x="554225" y="1152475"/>
            <a:ext cx="8166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ko"/>
              <a:t>	As the co-founder and managing partner, it is Mark Welling’s responsibility to do what is best for the company. After the passing of Van Veldhuizen, Welling does not have the same skill set as his managing partner to keep the business going strong. It is in Expatica and Welling’s best interest if he sell the business while it is still in good standing. </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95" name="Shape 95"/>
        <p:cNvGrpSpPr/>
        <p:nvPr/>
      </p:nvGrpSpPr>
      <p:grpSpPr>
        <a:xfrm>
          <a:off x="0" y="0"/>
          <a:ext cx="0" cy="0"/>
          <a:chOff x="0" y="0"/>
          <a:chExt cx="0" cy="0"/>
        </a:xfrm>
      </p:grpSpPr>
      <p:sp>
        <p:nvSpPr>
          <p:cNvPr id="96" name="Google Shape;96;p19"/>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ko">
                <a:latin typeface="Oswald"/>
                <a:ea typeface="Oswald"/>
                <a:cs typeface="Oswald"/>
                <a:sym typeface="Oswald"/>
              </a:rPr>
              <a:t>Action plan </a:t>
            </a:r>
            <a:endParaRPr>
              <a:latin typeface="Oswald"/>
              <a:ea typeface="Oswald"/>
              <a:cs typeface="Oswald"/>
              <a:sym typeface="Oswald"/>
            </a:endParaRPr>
          </a:p>
        </p:txBody>
      </p:sp>
      <p:sp>
        <p:nvSpPr>
          <p:cNvPr id="97" name="Google Shape;97;p19"/>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ko"/>
              <a:t>Option 1: Pull out the business and sell everything to an interested party</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01" name="Shape 101"/>
        <p:cNvGrpSpPr/>
        <p:nvPr/>
      </p:nvGrpSpPr>
      <p:grpSpPr>
        <a:xfrm>
          <a:off x="0" y="0"/>
          <a:ext cx="0" cy="0"/>
          <a:chOff x="0" y="0"/>
          <a:chExt cx="0" cy="0"/>
        </a:xfrm>
      </p:grpSpPr>
      <p:sp>
        <p:nvSpPr>
          <p:cNvPr id="102" name="Google Shape;102;p20"/>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ko">
                <a:latin typeface="Oswald"/>
                <a:ea typeface="Oswald"/>
                <a:cs typeface="Oswald"/>
                <a:sym typeface="Oswald"/>
              </a:rPr>
              <a:t>Contingency plan </a:t>
            </a:r>
            <a:endParaRPr>
              <a:latin typeface="Oswald"/>
              <a:ea typeface="Oswald"/>
              <a:cs typeface="Oswald"/>
              <a:sym typeface="Oswald"/>
            </a:endParaRPr>
          </a:p>
        </p:txBody>
      </p:sp>
      <p:sp>
        <p:nvSpPr>
          <p:cNvPr id="103" name="Google Shape;103;p20"/>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ko"/>
              <a:t>Option 2 : Sell the part of the business that Van Veldhuizen had focused on</a:t>
            </a:r>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pearmint">
  <a:themeElements>
    <a:clrScheme name="Spearmint">
      <a:dk1>
        <a:srgbClr val="202729"/>
      </a:dk1>
      <a:lt1>
        <a:srgbClr val="FFFFFF"/>
      </a:lt1>
      <a:dk2>
        <a:srgbClr val="4BA173"/>
      </a:dk2>
      <a:lt2>
        <a:srgbClr val="63D297"/>
      </a:lt2>
      <a:accent1>
        <a:srgbClr val="353744"/>
      </a:accent1>
      <a:accent2>
        <a:srgbClr val="424242"/>
      </a:accent2>
      <a:accent3>
        <a:srgbClr val="616161"/>
      </a:accent3>
      <a:accent4>
        <a:srgbClr val="999999"/>
      </a:accent4>
      <a:accent5>
        <a:srgbClr val="FF5252"/>
      </a:accent5>
      <a:accent6>
        <a:srgbClr val="FFF176"/>
      </a:accent6>
      <a:hlink>
        <a:srgbClr val="FF5252"/>
      </a:hlink>
      <a:folHlink>
        <a:srgbClr val="FF525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