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8" r:id="rId4"/>
    <p:sldId id="259" r:id="rId5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tableStyles" Target="tableStyle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98968" y="0"/>
            <a:ext cx="4946064" cy="685799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91992" y="0"/>
            <a:ext cx="4960016" cy="685800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3262" y="0"/>
            <a:ext cx="5137475" cy="6857999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itel A23S</dc:creator>
  <dcterms:created xsi:type="dcterms:W3CDTF">2015-05-12T03:30:45Z</dcterms:created>
  <dcterms:modified xsi:type="dcterms:W3CDTF">2020-05-12T21:18:50Z</dcterms:modified>
</cp:coreProperties>
</file>