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0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6370C-0878-4942-AE8F-E66B4EC72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655D2-5A67-490B-BBD9-A6B053945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91133-212B-4879-BAC0-32E921D68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05964-448E-4860-84BB-D74C49AC2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0D005-2DD8-4219-B5A9-B1A02318E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19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74E7D-68C7-4524-92CA-0B1F28D33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8D72C-1A47-478D-982D-08717D1B7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47C2E-A7B0-4288-8038-159501C1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6BB6F-C2DE-441A-93C9-28262D41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D85AB-BD88-49BF-8B99-E1CCEC00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0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609A0-45E0-4312-8D81-AD3C90E24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AC5E03-A2E9-456C-A209-DF732ECE4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2694E-228E-49B4-80E4-BF9F51506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2906A-137C-4AAE-94BC-91A0783B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6A618-7FC0-4D46-8C41-BC546390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60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6610-C89E-4AF4-8A25-83B831434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90340-F0C1-410E-AA96-A54DC4E65C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2B1B0-135C-466A-B95B-12622EBC4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B0B22-5EA1-490C-9488-2229E4DF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30531B-F2DB-4D88-A5B9-BA49C0E3E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CC904-32D8-4B23-B57C-0B76F0AA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3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A5334-0744-47FB-B03D-D88F57702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4BB05-EF7C-4BA7-9EB3-890C04A5E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A4418A-53B8-4753-A444-F3B384D89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F82AA9-62AB-4DB3-A6A0-917A5D229C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56F5BF-9C24-4CD2-9765-C112784D0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9F174B-9A65-4E1E-B675-708C893FC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119DE2-AD7C-44AA-9960-541E1C530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612B2-2119-442D-953C-E0E6D2B1F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20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D0D75-9936-427B-9843-FA7F75643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367E6A-D702-4B8F-8EA8-142E4F802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DC3DA-E55E-42B6-8A13-E593BE4E9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92E851-9622-4EFC-9B7D-34FA5F337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6317DF-9431-4992-87E3-4A92B47C5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16E0D3-59B5-410A-AC5F-87254B687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37C36-A8DF-4061-9036-9EF6F88A1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5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9C1E5-1A33-40EE-84A2-242D5EE8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96906-BBEB-4B84-ABBD-F9577FEF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52468-4B15-4B4B-B36C-9CDC3CCF15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21A98-758C-4B9E-9548-539B9B0AA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643DA9-F571-4B73-B25E-02700042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69277F-3F09-4302-B1BC-ADBA7C585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1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AD565-1554-4719-9609-96790D8BE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BA34EA-D0E3-422F-BD76-2FFA9D8020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CDB66-E3DF-468C-AC0A-E7CD9A70D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C459C-CD85-42D5-8C0C-B96102D49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385A3A-C970-468B-8B6E-BB9E15D8D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EEA1D-CCAE-4D5C-9F31-D67EE4E74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92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50621-1A45-4FB8-9368-988F38762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C4C633-44E2-4735-8004-5220FC1B66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3309A-AC09-4A5C-8B23-6E98B6437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4A86B-96EA-4D8C-98D9-31432764F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8B2D5-38FE-460A-A54D-B481CCF5C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4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638D59-846A-4364-AF75-CF0AFB1696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9A34-82CB-4BEF-B6E6-BAD61E773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D728D-BEE8-4EE1-8B71-09CDDCD63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3AE9B-962C-4637-81E0-A5D874E7B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206D3-B234-49DF-B89D-5B65AB884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8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6EA42B-63EA-4765-A4E4-6FEDC6E4F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318614-A4AC-4552-A5C6-143EF1CFE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9763E-AD25-4BE8-82D8-323FAB52F9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BD7A7-2E3E-4859-A67A-60DFD6561983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51B56-9E9A-4BEC-B2B2-973B4E64F0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89C5E-C080-46AC-B89B-F95191D409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8CDB7-6E6F-47C3-A5E8-B905B2405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315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8.svg"/><Relationship Id="rId18" Type="http://schemas.openxmlformats.org/officeDocument/2006/relationships/image" Target="../media/image7.png"/><Relationship Id="rId3" Type="http://schemas.microsoft.com/office/2007/relationships/media" Target="../media/media2.m4a"/><Relationship Id="rId21" Type="http://schemas.openxmlformats.org/officeDocument/2006/relationships/image" Target="../media/image16.svg"/><Relationship Id="rId7" Type="http://schemas.openxmlformats.org/officeDocument/2006/relationships/image" Target="../media/image2.svg"/><Relationship Id="rId12" Type="http://schemas.openxmlformats.org/officeDocument/2006/relationships/image" Target="../media/image4.png"/><Relationship Id="rId17" Type="http://schemas.openxmlformats.org/officeDocument/2006/relationships/image" Target="../media/image12.svg"/><Relationship Id="rId2" Type="http://schemas.openxmlformats.org/officeDocument/2006/relationships/audio" Target="../media/media1.m4a"/><Relationship Id="rId16" Type="http://schemas.openxmlformats.org/officeDocument/2006/relationships/image" Target="../media/image6.png"/><Relationship Id="rId20" Type="http://schemas.openxmlformats.org/officeDocument/2006/relationships/image" Target="../media/image8.png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11" Type="http://schemas.openxmlformats.org/officeDocument/2006/relationships/image" Target="../media/image6.svg"/><Relationship Id="rId24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0.svg"/><Relationship Id="rId23" Type="http://schemas.openxmlformats.org/officeDocument/2006/relationships/image" Target="../media/image18.svg"/><Relationship Id="rId10" Type="http://schemas.openxmlformats.org/officeDocument/2006/relationships/image" Target="../media/image3.png"/><Relationship Id="rId19" Type="http://schemas.openxmlformats.org/officeDocument/2006/relationships/image" Target="../media/image14.svg"/><Relationship Id="rId4" Type="http://schemas.openxmlformats.org/officeDocument/2006/relationships/audio" Target="../media/media2.m4a"/><Relationship Id="rId9" Type="http://schemas.openxmlformats.org/officeDocument/2006/relationships/image" Target="../media/image4.svg"/><Relationship Id="rId14" Type="http://schemas.openxmlformats.org/officeDocument/2006/relationships/image" Target="../media/image5.png"/><Relationship Id="rId2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1A176F-9A74-4384-94A3-F7838C765A73}"/>
              </a:ext>
            </a:extLst>
          </p:cNvPr>
          <p:cNvSpPr txBox="1"/>
          <p:nvPr/>
        </p:nvSpPr>
        <p:spPr>
          <a:xfrm>
            <a:off x="1658679" y="428077"/>
            <a:ext cx="7995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Beverage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E2082D-529B-456F-B837-CC41750FE779}"/>
              </a:ext>
            </a:extLst>
          </p:cNvPr>
          <p:cNvSpPr txBox="1"/>
          <p:nvPr/>
        </p:nvSpPr>
        <p:spPr>
          <a:xfrm>
            <a:off x="956930" y="1254642"/>
            <a:ext cx="100796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Contributes a high percentage to the GDP.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beverage market, alcoholic drinks take the most significant share while in the food industry, meat take the highest percentage.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consumer distribution, it accounts for 80%.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firms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around different states in the US are not evenly distributed.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Constraints in the market include; input used in product production, labor supply, and international health organization.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in input prices directly affects the cost of operation in the US.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improve efficiency in the food and beverage market, there’s great need to train the production personnel.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 in production technology leads to increase in speed of production, reduction in operation cost, increase in demand, and sales increase; all for the benefit of the buyer and the seller.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outcome looking to be achieved is that demand is equals the supply.</a:t>
            </a:r>
          </a:p>
          <a:p>
            <a:endParaRPr lang="en-US" dirty="0"/>
          </a:p>
        </p:txBody>
      </p:sp>
      <p:pic>
        <p:nvPicPr>
          <p:cNvPr id="7" name="Graphic 6" descr="Beer">
            <a:extLst>
              <a:ext uri="{FF2B5EF4-FFF2-40B4-BE49-F238E27FC236}">
                <a16:creationId xmlns:a16="http://schemas.microsoft.com/office/drawing/2014/main" id="{FC222129-6D4F-4ABF-86AD-FF91C593795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682410" y="239225"/>
            <a:ext cx="914400" cy="914400"/>
          </a:xfrm>
          <a:prstGeom prst="rect">
            <a:avLst/>
          </a:prstGeom>
        </p:spPr>
      </p:pic>
      <p:pic>
        <p:nvPicPr>
          <p:cNvPr id="9" name="Graphic 8" descr="Burger and Drink">
            <a:extLst>
              <a:ext uri="{FF2B5EF4-FFF2-40B4-BE49-F238E27FC236}">
                <a16:creationId xmlns:a16="http://schemas.microsoft.com/office/drawing/2014/main" id="{526C241B-904F-4D17-9011-DA3DA946771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947462" y="239225"/>
            <a:ext cx="914400" cy="914400"/>
          </a:xfrm>
          <a:prstGeom prst="rect">
            <a:avLst/>
          </a:prstGeom>
        </p:spPr>
      </p:pic>
      <p:pic>
        <p:nvPicPr>
          <p:cNvPr id="11" name="Graphic 10" descr="Bottle">
            <a:extLst>
              <a:ext uri="{FF2B5EF4-FFF2-40B4-BE49-F238E27FC236}">
                <a16:creationId xmlns:a16="http://schemas.microsoft.com/office/drawing/2014/main" id="{652F75BB-FF3C-43B3-94A7-3C0F91B1FC3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0" y="2849278"/>
            <a:ext cx="914400" cy="914400"/>
          </a:xfrm>
          <a:prstGeom prst="rect">
            <a:avLst/>
          </a:prstGeom>
        </p:spPr>
      </p:pic>
      <p:pic>
        <p:nvPicPr>
          <p:cNvPr id="13" name="Graphic 12" descr="Popcorn">
            <a:extLst>
              <a:ext uri="{FF2B5EF4-FFF2-40B4-BE49-F238E27FC236}">
                <a16:creationId xmlns:a16="http://schemas.microsoft.com/office/drawing/2014/main" id="{1B2E7AAE-238D-4E9E-838A-A8F4A56E634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5850" y="247323"/>
            <a:ext cx="914400" cy="914400"/>
          </a:xfrm>
          <a:prstGeom prst="rect">
            <a:avLst/>
          </a:prstGeom>
        </p:spPr>
      </p:pic>
      <p:pic>
        <p:nvPicPr>
          <p:cNvPr id="15" name="Graphic 14" descr="Pizza">
            <a:extLst>
              <a:ext uri="{FF2B5EF4-FFF2-40B4-BE49-F238E27FC236}">
                <a16:creationId xmlns:a16="http://schemas.microsoft.com/office/drawing/2014/main" id="{18897F6C-5FDD-4216-8455-23FC3236FF5F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009912" y="2853029"/>
            <a:ext cx="914400" cy="914400"/>
          </a:xfrm>
          <a:prstGeom prst="rect">
            <a:avLst/>
          </a:prstGeom>
        </p:spPr>
      </p:pic>
      <p:pic>
        <p:nvPicPr>
          <p:cNvPr id="17" name="Graphic 16" descr="Fork and knife">
            <a:extLst>
              <a:ext uri="{FF2B5EF4-FFF2-40B4-BE49-F238E27FC236}">
                <a16:creationId xmlns:a16="http://schemas.microsoft.com/office/drawing/2014/main" id="{31A2A22E-41A6-4F9F-91CE-12CB70C481C4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5786133" y="5688542"/>
            <a:ext cx="914400" cy="914400"/>
          </a:xfrm>
          <a:prstGeom prst="rect">
            <a:avLst/>
          </a:prstGeom>
        </p:spPr>
      </p:pic>
      <p:pic>
        <p:nvPicPr>
          <p:cNvPr id="19" name="Graphic 18" descr="Martini">
            <a:extLst>
              <a:ext uri="{FF2B5EF4-FFF2-40B4-BE49-F238E27FC236}">
                <a16:creationId xmlns:a16="http://schemas.microsoft.com/office/drawing/2014/main" id="{7987B1AB-39B3-486E-8263-391521C54C57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11017397" y="5628529"/>
            <a:ext cx="914400" cy="914400"/>
          </a:xfrm>
          <a:prstGeom prst="rect">
            <a:avLst/>
          </a:prstGeom>
        </p:spPr>
      </p:pic>
      <p:pic>
        <p:nvPicPr>
          <p:cNvPr id="21" name="Graphic 20" descr="Champagne">
            <a:extLst>
              <a:ext uri="{FF2B5EF4-FFF2-40B4-BE49-F238E27FC236}">
                <a16:creationId xmlns:a16="http://schemas.microsoft.com/office/drawing/2014/main" id="{DC0A233A-3EFB-4C46-8984-99236F98736C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11031222" y="300486"/>
            <a:ext cx="914400" cy="914400"/>
          </a:xfrm>
          <a:prstGeom prst="rect">
            <a:avLst/>
          </a:prstGeom>
        </p:spPr>
      </p:pic>
      <p:pic>
        <p:nvPicPr>
          <p:cNvPr id="23" name="Graphic 22" descr="Wine">
            <a:extLst>
              <a:ext uri="{FF2B5EF4-FFF2-40B4-BE49-F238E27FC236}">
                <a16:creationId xmlns:a16="http://schemas.microsoft.com/office/drawing/2014/main" id="{E828D5B5-44EC-4A25-A7E6-30941F4D7723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1469270" y="5668437"/>
            <a:ext cx="914400" cy="9144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0D0E4BD-0423-462D-BA30-C8FCDBE75F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EAEB1D8-D10F-4B5B-8253-275ABB8015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8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8811">
        <p14:flip dir="r"/>
      </p:transition>
    </mc:Choice>
    <mc:Fallback xmlns="">
      <p:transition spd="slow" advTm="88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137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 isNarration="1">
              <p:cMediaNode vol="8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168</Words>
  <Application>Microsoft Office PowerPoint</Application>
  <PresentationFormat>Widescreen</PresentationFormat>
  <Paragraphs>10</Paragraphs>
  <Slides>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Terrence</dc:creator>
  <cp:lastModifiedBy>Chambers, Terrence CTR (FAA)</cp:lastModifiedBy>
  <cp:revision>11</cp:revision>
  <dcterms:created xsi:type="dcterms:W3CDTF">2018-06-19T01:15:33Z</dcterms:created>
  <dcterms:modified xsi:type="dcterms:W3CDTF">2018-06-20T13:54:20Z</dcterms:modified>
</cp:coreProperties>
</file>