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sldIdLst>
    <p:sldId id="294" r:id="rId2"/>
  </p:sldIdLst>
  <p:sldSz cx="20116800" cy="15544800"/>
  <p:notesSz cx="6881813" cy="9296400"/>
  <p:defaultTextStyle>
    <a:defPPr>
      <a:defRPr lang="en-US"/>
    </a:defPPr>
    <a:lvl1pPr marL="0" algn="l" defTabSz="2037327" rtl="0" eaLnBrk="1" latinLnBrk="0" hangingPunct="1">
      <a:defRPr sz="3992" kern="1200">
        <a:solidFill>
          <a:schemeClr val="tx1"/>
        </a:solidFill>
        <a:latin typeface="+mn-lt"/>
        <a:ea typeface="+mn-ea"/>
        <a:cs typeface="+mn-cs"/>
      </a:defRPr>
    </a:lvl1pPr>
    <a:lvl2pPr marL="1018664" algn="l" defTabSz="2037327" rtl="0" eaLnBrk="1" latinLnBrk="0" hangingPunct="1">
      <a:defRPr sz="3992" kern="1200">
        <a:solidFill>
          <a:schemeClr val="tx1"/>
        </a:solidFill>
        <a:latin typeface="+mn-lt"/>
        <a:ea typeface="+mn-ea"/>
        <a:cs typeface="+mn-cs"/>
      </a:defRPr>
    </a:lvl2pPr>
    <a:lvl3pPr marL="2037327" algn="l" defTabSz="2037327" rtl="0" eaLnBrk="1" latinLnBrk="0" hangingPunct="1">
      <a:defRPr sz="3992" kern="1200">
        <a:solidFill>
          <a:schemeClr val="tx1"/>
        </a:solidFill>
        <a:latin typeface="+mn-lt"/>
        <a:ea typeface="+mn-ea"/>
        <a:cs typeface="+mn-cs"/>
      </a:defRPr>
    </a:lvl3pPr>
    <a:lvl4pPr marL="3055992" algn="l" defTabSz="2037327" rtl="0" eaLnBrk="1" latinLnBrk="0" hangingPunct="1">
      <a:defRPr sz="3992" kern="1200">
        <a:solidFill>
          <a:schemeClr val="tx1"/>
        </a:solidFill>
        <a:latin typeface="+mn-lt"/>
        <a:ea typeface="+mn-ea"/>
        <a:cs typeface="+mn-cs"/>
      </a:defRPr>
    </a:lvl4pPr>
    <a:lvl5pPr marL="4074655" algn="l" defTabSz="2037327" rtl="0" eaLnBrk="1" latinLnBrk="0" hangingPunct="1">
      <a:defRPr sz="3992" kern="1200">
        <a:solidFill>
          <a:schemeClr val="tx1"/>
        </a:solidFill>
        <a:latin typeface="+mn-lt"/>
        <a:ea typeface="+mn-ea"/>
        <a:cs typeface="+mn-cs"/>
      </a:defRPr>
    </a:lvl5pPr>
    <a:lvl6pPr marL="5093319" algn="l" defTabSz="2037327" rtl="0" eaLnBrk="1" latinLnBrk="0" hangingPunct="1">
      <a:defRPr sz="3992" kern="1200">
        <a:solidFill>
          <a:schemeClr val="tx1"/>
        </a:solidFill>
        <a:latin typeface="+mn-lt"/>
        <a:ea typeface="+mn-ea"/>
        <a:cs typeface="+mn-cs"/>
      </a:defRPr>
    </a:lvl6pPr>
    <a:lvl7pPr marL="6111984" algn="l" defTabSz="2037327" rtl="0" eaLnBrk="1" latinLnBrk="0" hangingPunct="1">
      <a:defRPr sz="3992" kern="1200">
        <a:solidFill>
          <a:schemeClr val="tx1"/>
        </a:solidFill>
        <a:latin typeface="+mn-lt"/>
        <a:ea typeface="+mn-ea"/>
        <a:cs typeface="+mn-cs"/>
      </a:defRPr>
    </a:lvl7pPr>
    <a:lvl8pPr marL="7130647" algn="l" defTabSz="2037327" rtl="0" eaLnBrk="1" latinLnBrk="0" hangingPunct="1">
      <a:defRPr sz="3992" kern="1200">
        <a:solidFill>
          <a:schemeClr val="tx1"/>
        </a:solidFill>
        <a:latin typeface="+mn-lt"/>
        <a:ea typeface="+mn-ea"/>
        <a:cs typeface="+mn-cs"/>
      </a:defRPr>
    </a:lvl8pPr>
    <a:lvl9pPr marL="8149311" algn="l" defTabSz="2037327" rtl="0" eaLnBrk="1" latinLnBrk="0" hangingPunct="1">
      <a:defRPr sz="3992"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67" userDrawn="1">
          <p15:clr>
            <a:srgbClr val="A4A3A4"/>
          </p15:clr>
        </p15:guide>
        <p15:guide id="2" orient="horz" pos="136" userDrawn="1">
          <p15:clr>
            <a:srgbClr val="A4A3A4"/>
          </p15:clr>
        </p15:guide>
        <p15:guide id="3" orient="horz" pos="9520" userDrawn="1">
          <p15:clr>
            <a:srgbClr val="A4A3A4"/>
          </p15:clr>
        </p15:guide>
        <p15:guide id="4" orient="horz" userDrawn="1">
          <p15:clr>
            <a:srgbClr val="A4A3A4"/>
          </p15:clr>
        </p15:guide>
        <p15:guide id="5" pos="3075" userDrawn="1">
          <p15:clr>
            <a:srgbClr val="A4A3A4"/>
          </p15:clr>
        </p15:guide>
        <p15:guide id="6" pos="9581" userDrawn="1">
          <p15:clr>
            <a:srgbClr val="A4A3A4"/>
          </p15:clr>
        </p15:guide>
        <p15:guide id="7" pos="3246" userDrawn="1">
          <p15:clr>
            <a:srgbClr val="A4A3A4"/>
          </p15:clr>
        </p15:guide>
        <p15:guide id="8" pos="9433" userDrawn="1">
          <p15:clr>
            <a:srgbClr val="A4A3A4"/>
          </p15:clr>
        </p15:guide>
        <p15:guide id="9" pos="12526" userDrawn="1">
          <p15:clr>
            <a:srgbClr val="A4A3A4"/>
          </p15:clr>
        </p15:guide>
        <p15:guide id="10" pos="149" userDrawn="1">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3B7193"/>
    <a:srgbClr val="2C556E"/>
    <a:srgbClr val="E7E7E5"/>
    <a:srgbClr val="E4E7E8"/>
    <a:srgbClr val="EDE8DF"/>
    <a:srgbClr val="E0E9E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254" autoAdjust="0"/>
    <p:restoredTop sz="94394" autoAdjust="0"/>
  </p:normalViewPr>
  <p:slideViewPr>
    <p:cSldViewPr snapToGrid="0" snapToObjects="1" showGuides="1">
      <p:cViewPr>
        <p:scale>
          <a:sx n="33" d="100"/>
          <a:sy n="33" d="100"/>
        </p:scale>
        <p:origin x="-1920" y="-78"/>
      </p:cViewPr>
      <p:guideLst>
        <p:guide orient="horz" pos="1567"/>
        <p:guide orient="horz" pos="136"/>
        <p:guide orient="horz" pos="9520"/>
        <p:guide orient="horz"/>
        <p:guide pos="3075"/>
        <p:guide pos="9581"/>
        <p:guide pos="3246"/>
        <p:guide pos="9433"/>
        <p:guide pos="12526"/>
        <p:guide pos="14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4"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21" tIns="46211" rIns="92421" bIns="46211"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2421" tIns="46211" rIns="92421" bIns="46211" rtlCol="0"/>
          <a:lstStyle>
            <a:lvl1pPr algn="r">
              <a:defRPr sz="1200"/>
            </a:lvl1pPr>
          </a:lstStyle>
          <a:p>
            <a:fld id="{E6CC2317-6751-4CD4-9995-8782DD78E936}" type="datetimeFigureOut">
              <a:rPr lang="en-US" smtClean="0"/>
              <a:pPr/>
              <a:t>4/10/2020</a:t>
            </a:fld>
            <a:endParaRPr lang="en-US" dirty="0"/>
          </a:p>
        </p:txBody>
      </p:sp>
      <p:sp>
        <p:nvSpPr>
          <p:cNvPr id="4" name="Slide Image Placeholder 3"/>
          <p:cNvSpPr>
            <a:spLocks noGrp="1" noRot="1" noChangeAspect="1"/>
          </p:cNvSpPr>
          <p:nvPr>
            <p:ph type="sldImg" idx="2"/>
          </p:nvPr>
        </p:nvSpPr>
        <p:spPr>
          <a:xfrm>
            <a:off x="1185863" y="696913"/>
            <a:ext cx="4510087" cy="3486150"/>
          </a:xfrm>
          <a:prstGeom prst="rect">
            <a:avLst/>
          </a:prstGeom>
          <a:noFill/>
          <a:ln w="12700">
            <a:solidFill>
              <a:prstClr val="black"/>
            </a:solidFill>
          </a:ln>
        </p:spPr>
        <p:txBody>
          <a:bodyPr vert="horz" lIns="92421" tIns="46211" rIns="92421" bIns="46211"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21" tIns="46211" rIns="92421" bIns="462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21" tIns="46211" rIns="92421" bIns="462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21" tIns="46211" rIns="92421" bIns="46211"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119091248"/>
      </p:ext>
    </p:extLst>
  </p:cSld>
  <p:clrMap bg1="lt1" tx1="dk1" bg2="lt2" tx2="dk2" accent1="accent1" accent2="accent2" accent3="accent3" accent4="accent4" accent5="accent5" accent6="accent6" hlink="hlink" folHlink="folHlink"/>
  <p:notesStyle>
    <a:lvl1pPr marL="0" algn="l" defTabSz="2037327" rtl="0" eaLnBrk="1" latinLnBrk="0" hangingPunct="1">
      <a:defRPr sz="2692" kern="1200">
        <a:solidFill>
          <a:schemeClr val="tx1"/>
        </a:solidFill>
        <a:latin typeface="+mn-lt"/>
        <a:ea typeface="+mn-ea"/>
        <a:cs typeface="+mn-cs"/>
      </a:defRPr>
    </a:lvl1pPr>
    <a:lvl2pPr marL="1018664" algn="l" defTabSz="2037327" rtl="0" eaLnBrk="1" latinLnBrk="0" hangingPunct="1">
      <a:defRPr sz="2692" kern="1200">
        <a:solidFill>
          <a:schemeClr val="tx1"/>
        </a:solidFill>
        <a:latin typeface="+mn-lt"/>
        <a:ea typeface="+mn-ea"/>
        <a:cs typeface="+mn-cs"/>
      </a:defRPr>
    </a:lvl2pPr>
    <a:lvl3pPr marL="2037327" algn="l" defTabSz="2037327" rtl="0" eaLnBrk="1" latinLnBrk="0" hangingPunct="1">
      <a:defRPr sz="2692" kern="1200">
        <a:solidFill>
          <a:schemeClr val="tx1"/>
        </a:solidFill>
        <a:latin typeface="+mn-lt"/>
        <a:ea typeface="+mn-ea"/>
        <a:cs typeface="+mn-cs"/>
      </a:defRPr>
    </a:lvl3pPr>
    <a:lvl4pPr marL="3055992" algn="l" defTabSz="2037327" rtl="0" eaLnBrk="1" latinLnBrk="0" hangingPunct="1">
      <a:defRPr sz="2692" kern="1200">
        <a:solidFill>
          <a:schemeClr val="tx1"/>
        </a:solidFill>
        <a:latin typeface="+mn-lt"/>
        <a:ea typeface="+mn-ea"/>
        <a:cs typeface="+mn-cs"/>
      </a:defRPr>
    </a:lvl4pPr>
    <a:lvl5pPr marL="4074655" algn="l" defTabSz="2037327" rtl="0" eaLnBrk="1" latinLnBrk="0" hangingPunct="1">
      <a:defRPr sz="2692" kern="1200">
        <a:solidFill>
          <a:schemeClr val="tx1"/>
        </a:solidFill>
        <a:latin typeface="+mn-lt"/>
        <a:ea typeface="+mn-ea"/>
        <a:cs typeface="+mn-cs"/>
      </a:defRPr>
    </a:lvl5pPr>
    <a:lvl6pPr marL="5093319" algn="l" defTabSz="2037327" rtl="0" eaLnBrk="1" latinLnBrk="0" hangingPunct="1">
      <a:defRPr sz="2692" kern="1200">
        <a:solidFill>
          <a:schemeClr val="tx1"/>
        </a:solidFill>
        <a:latin typeface="+mn-lt"/>
        <a:ea typeface="+mn-ea"/>
        <a:cs typeface="+mn-cs"/>
      </a:defRPr>
    </a:lvl6pPr>
    <a:lvl7pPr marL="6111984" algn="l" defTabSz="2037327" rtl="0" eaLnBrk="1" latinLnBrk="0" hangingPunct="1">
      <a:defRPr sz="2692" kern="1200">
        <a:solidFill>
          <a:schemeClr val="tx1"/>
        </a:solidFill>
        <a:latin typeface="+mn-lt"/>
        <a:ea typeface="+mn-ea"/>
        <a:cs typeface="+mn-cs"/>
      </a:defRPr>
    </a:lvl7pPr>
    <a:lvl8pPr marL="7130647" algn="l" defTabSz="2037327" rtl="0" eaLnBrk="1" latinLnBrk="0" hangingPunct="1">
      <a:defRPr sz="2692" kern="1200">
        <a:solidFill>
          <a:schemeClr val="tx1"/>
        </a:solidFill>
        <a:latin typeface="+mn-lt"/>
        <a:ea typeface="+mn-ea"/>
        <a:cs typeface="+mn-cs"/>
      </a:defRPr>
    </a:lvl8pPr>
    <a:lvl9pPr marL="8149311" algn="l" defTabSz="2037327" rtl="0" eaLnBrk="1" latinLnBrk="0" hangingPunct="1">
      <a:defRPr sz="269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6913"/>
            <a:ext cx="4510087"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9751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41564" y="2843425"/>
            <a:ext cx="4673402"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241564" y="2442573"/>
            <a:ext cx="4673402"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237199" y="6659603"/>
            <a:ext cx="4679950"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5157259" y="2843426"/>
            <a:ext cx="9818290"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5152893" y="2442574"/>
            <a:ext cx="9822656"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5157259" y="9683274"/>
            <a:ext cx="9818290"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5157259" y="9282422"/>
            <a:ext cx="9818290"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15209838" y="2442573"/>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15209837" y="2843425"/>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15209837" y="6687866"/>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15209837" y="7088718"/>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15209836" y="12081609"/>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15209836" y="12482461"/>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241565" y="7060456"/>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5144446" y="843262"/>
            <a:ext cx="9818290" cy="604520"/>
          </a:xfrm>
          <a:prstGeom prst="rect">
            <a:avLst/>
          </a:prstGeom>
        </p:spPr>
        <p:txBody>
          <a:bodyPr>
            <a:normAutofit/>
          </a:bodyPr>
          <a:lstStyle>
            <a:lvl1pPr marL="0" indent="0" algn="ctr">
              <a:buFontTx/>
              <a:buNone/>
              <a:defRPr sz="3025">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authors</a:t>
            </a:r>
            <a:endParaRPr lang="en-US" dirty="0"/>
          </a:p>
        </p:txBody>
      </p:sp>
      <p:sp>
        <p:nvSpPr>
          <p:cNvPr id="47" name="Text Placeholder 76"/>
          <p:cNvSpPr>
            <a:spLocks noGrp="1"/>
          </p:cNvSpPr>
          <p:nvPr>
            <p:ph type="body" sz="quarter" idx="184" hasCustomPrompt="1"/>
          </p:nvPr>
        </p:nvSpPr>
        <p:spPr>
          <a:xfrm>
            <a:off x="5144446" y="1472130"/>
            <a:ext cx="9818290" cy="549564"/>
          </a:xfrm>
          <a:prstGeom prst="rect">
            <a:avLst/>
          </a:prstGeom>
        </p:spPr>
        <p:txBody>
          <a:bodyPr>
            <a:normAutofit/>
          </a:bodyPr>
          <a:lstStyle>
            <a:lvl1pPr marL="0" indent="0" algn="ctr">
              <a:buFontTx/>
              <a:buNone/>
              <a:defRPr sz="2475">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affiliations</a:t>
            </a:r>
            <a:endParaRPr lang="en-US" dirty="0"/>
          </a:p>
        </p:txBody>
      </p:sp>
      <p:sp>
        <p:nvSpPr>
          <p:cNvPr id="48" name="Text Placeholder 76"/>
          <p:cNvSpPr>
            <a:spLocks noGrp="1"/>
          </p:cNvSpPr>
          <p:nvPr>
            <p:ph type="body" sz="quarter" idx="185" hasCustomPrompt="1"/>
          </p:nvPr>
        </p:nvSpPr>
        <p:spPr>
          <a:xfrm>
            <a:off x="5144446" y="197126"/>
            <a:ext cx="9818290" cy="604520"/>
          </a:xfrm>
          <a:prstGeom prst="rect">
            <a:avLst/>
          </a:prstGeom>
        </p:spPr>
        <p:txBody>
          <a:bodyPr>
            <a:normAutofit/>
          </a:bodyPr>
          <a:lstStyle>
            <a:lvl1pPr marL="0" indent="0" algn="ctr">
              <a:buFontTx/>
              <a:buNone/>
              <a:defRPr sz="4033" b="1">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png"/><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png"/><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png"/><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20116800" cy="2064544"/>
          </a:xfrm>
          <a:prstGeom prst="rect">
            <a:avLst/>
          </a:prstGeom>
          <a:solidFill>
            <a:schemeClr val="accent5">
              <a:lumMod val="75000"/>
            </a:schemeClr>
          </a:solidFill>
          <a:ln w="9525">
            <a:solidFill>
              <a:schemeClr val="tx1"/>
            </a:solidFill>
            <a:miter lim="800000"/>
            <a:headEnd/>
            <a:tailEnd/>
          </a:ln>
          <a:effectLst/>
        </p:spPr>
        <p:txBody>
          <a:bodyPr wrap="none" lIns="41908" tIns="20954" rIns="41908" bIns="20954" anchor="ctr"/>
          <a:lstStyle/>
          <a:p>
            <a:pPr>
              <a:defRPr/>
            </a:pPr>
            <a:endParaRPr lang="en-US" sz="1830" dirty="0"/>
          </a:p>
        </p:txBody>
      </p:sp>
      <p:sp>
        <p:nvSpPr>
          <p:cNvPr id="9" name="Rectangle 9"/>
          <p:cNvSpPr>
            <a:spLocks noChangeArrowheads="1"/>
          </p:cNvSpPr>
          <p:nvPr/>
        </p:nvSpPr>
        <p:spPr bwMode="auto">
          <a:xfrm flipV="1">
            <a:off x="0" y="2064544"/>
            <a:ext cx="20116800" cy="204655"/>
          </a:xfrm>
          <a:prstGeom prst="rect">
            <a:avLst/>
          </a:prstGeom>
          <a:solidFill>
            <a:schemeClr val="accent5">
              <a:lumMod val="50000"/>
            </a:schemeClr>
          </a:solidFill>
          <a:ln w="152400">
            <a:noFill/>
            <a:miter lim="800000"/>
            <a:headEnd/>
            <a:tailEnd/>
          </a:ln>
          <a:effectLst/>
        </p:spPr>
        <p:txBody>
          <a:bodyPr wrap="none" lIns="41908" tIns="20954" rIns="41908" bIns="20954" anchor="ctr"/>
          <a:lstStyle/>
          <a:p>
            <a:pPr>
              <a:defRPr/>
            </a:pPr>
            <a:endParaRPr lang="en-US" sz="1830" baseline="-25000" dirty="0"/>
          </a:p>
        </p:txBody>
      </p:sp>
      <p:sp>
        <p:nvSpPr>
          <p:cNvPr id="10" name="Text Box 14"/>
          <p:cNvSpPr txBox="1">
            <a:spLocks noChangeArrowheads="1"/>
          </p:cNvSpPr>
          <p:nvPr/>
        </p:nvSpPr>
        <p:spPr bwMode="auto">
          <a:xfrm>
            <a:off x="375445" y="15220951"/>
            <a:ext cx="1152525" cy="154441"/>
          </a:xfrm>
          <a:prstGeom prst="rect">
            <a:avLst/>
          </a:prstGeom>
          <a:noFill/>
          <a:ln w="9525">
            <a:noFill/>
            <a:miter lim="800000"/>
            <a:headEnd/>
            <a:tailEnd/>
          </a:ln>
          <a:effectLst/>
        </p:spPr>
        <p:txBody>
          <a:bodyPr lIns="41829" tIns="20911" rIns="41829" bIns="20911">
            <a:spAutoFit/>
          </a:bodyPr>
          <a:lstStyle/>
          <a:p>
            <a:pPr eaLnBrk="0" hangingPunct="0">
              <a:lnSpc>
                <a:spcPct val="65000"/>
              </a:lnSpc>
              <a:spcBef>
                <a:spcPct val="50000"/>
              </a:spcBef>
              <a:defRPr/>
            </a:pPr>
            <a:r>
              <a:rPr lang="en-US" sz="229" b="1" dirty="0" smtClean="0">
                <a:solidFill>
                  <a:schemeClr val="bg1">
                    <a:lumMod val="75000"/>
                  </a:schemeClr>
                </a:solidFill>
                <a:latin typeface="Arial" charset="0"/>
              </a:rPr>
              <a:t>RESEARCH POSTER PRESENTATION </a:t>
            </a:r>
            <a:r>
              <a:rPr lang="en-US" sz="229" b="1" dirty="0">
                <a:solidFill>
                  <a:schemeClr val="bg1">
                    <a:lumMod val="75000"/>
                  </a:schemeClr>
                </a:solidFill>
                <a:latin typeface="Arial" charset="0"/>
              </a:rPr>
              <a:t>DESIGN © </a:t>
            </a:r>
            <a:r>
              <a:rPr lang="en-US" sz="229" b="1" dirty="0" smtClean="0">
                <a:solidFill>
                  <a:schemeClr val="bg1">
                    <a:lumMod val="75000"/>
                  </a:schemeClr>
                </a:solidFill>
                <a:latin typeface="Arial" charset="0"/>
              </a:rPr>
              <a:t>2015</a:t>
            </a:r>
            <a:endParaRPr lang="en-US" sz="229" b="1" dirty="0">
              <a:solidFill>
                <a:schemeClr val="bg1">
                  <a:lumMod val="75000"/>
                </a:schemeClr>
              </a:solidFill>
              <a:latin typeface="Arial" charset="0"/>
            </a:endParaRPr>
          </a:p>
          <a:p>
            <a:pPr eaLnBrk="0" hangingPunct="0">
              <a:lnSpc>
                <a:spcPct val="65000"/>
              </a:lnSpc>
              <a:spcBef>
                <a:spcPct val="50000"/>
              </a:spcBef>
              <a:defRPr/>
            </a:pPr>
            <a:r>
              <a:rPr lang="en-US" sz="504" b="1" dirty="0">
                <a:solidFill>
                  <a:schemeClr val="bg1">
                    <a:lumMod val="75000"/>
                  </a:schemeClr>
                </a:solidFill>
                <a:latin typeface="Arial" charset="0"/>
              </a:rPr>
              <a:t>www.PosterPresentations.com</a:t>
            </a:r>
          </a:p>
        </p:txBody>
      </p:sp>
      <p:sp>
        <p:nvSpPr>
          <p:cNvPr id="30" name="Rounded Rectangle 29"/>
          <p:cNvSpPr/>
          <p:nvPr userDrawn="1"/>
        </p:nvSpPr>
        <p:spPr>
          <a:xfrm>
            <a:off x="232236" y="2487348"/>
            <a:ext cx="4665862" cy="12625652"/>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sp>
        <p:nvSpPr>
          <p:cNvPr id="31" name="Rounded Rectangle 30"/>
          <p:cNvSpPr/>
          <p:nvPr userDrawn="1"/>
        </p:nvSpPr>
        <p:spPr>
          <a:xfrm>
            <a:off x="15200510" y="2482850"/>
            <a:ext cx="4665862" cy="12625652"/>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sp>
        <p:nvSpPr>
          <p:cNvPr id="32" name="Rounded Rectangle 31"/>
          <p:cNvSpPr/>
          <p:nvPr userDrawn="1"/>
        </p:nvSpPr>
        <p:spPr>
          <a:xfrm>
            <a:off x="5148528" y="2482849"/>
            <a:ext cx="9821200" cy="12625652"/>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grpSp>
        <p:nvGrpSpPr>
          <p:cNvPr id="37" name="Group 36"/>
          <p:cNvGrpSpPr/>
          <p:nvPr userDrawn="1"/>
        </p:nvGrpSpPr>
        <p:grpSpPr>
          <a:xfrm>
            <a:off x="-5144878" y="0"/>
            <a:ext cx="5050313" cy="15544800"/>
            <a:chOff x="-11225189" y="-1"/>
            <a:chExt cx="11018865" cy="32918401"/>
          </a:xfrm>
        </p:grpSpPr>
        <p:sp>
          <p:nvSpPr>
            <p:cNvPr id="48" name="Rectangle 47"/>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695856" rtl="0" eaLnBrk="1" fontAlgn="auto" latinLnBrk="0" hangingPunct="1">
                <a:lnSpc>
                  <a:spcPct val="100000"/>
                </a:lnSpc>
                <a:spcBef>
                  <a:spcPts val="0"/>
                </a:spcBef>
                <a:spcAft>
                  <a:spcPts val="0"/>
                </a:spcAft>
                <a:buClrTx/>
                <a:buSzTx/>
                <a:buFontTx/>
                <a:buNone/>
                <a:tabLst/>
                <a:defRPr/>
              </a:pPr>
              <a:r>
                <a:rPr lang="en-US" sz="1467" b="1" spc="0" dirty="0" smtClean="0">
                  <a:solidFill>
                    <a:srgbClr val="FF0000"/>
                  </a:solidFill>
                  <a:latin typeface="Trebuchet MS" pitchFamily="34" charset="0"/>
                </a:rPr>
                <a:t>(—THIS SIDEBAR DOES NOT PRINT—)</a:t>
              </a:r>
              <a:endParaRPr lang="en-US" sz="1467" b="1" spc="275" dirty="0" smtClean="0">
                <a:solidFill>
                  <a:schemeClr val="bg1"/>
                </a:solidFill>
                <a:latin typeface="Trebuchet MS" pitchFamily="34" charset="0"/>
              </a:endParaRPr>
            </a:p>
            <a:p>
              <a:pPr algn="ctr"/>
              <a:r>
                <a:rPr lang="en-US" sz="1833" b="1" spc="275" dirty="0" smtClean="0">
                  <a:solidFill>
                    <a:schemeClr val="bg1"/>
                  </a:solidFill>
                  <a:latin typeface="Trebuchet MS" pitchFamily="34" charset="0"/>
                </a:rPr>
                <a:t>DESIGN</a:t>
              </a:r>
              <a:r>
                <a:rPr lang="en-US" sz="1833" b="1" spc="275" baseline="0" dirty="0" smtClean="0">
                  <a:solidFill>
                    <a:schemeClr val="bg1"/>
                  </a:solidFill>
                  <a:latin typeface="Trebuchet MS" pitchFamily="34" charset="0"/>
                </a:rPr>
                <a:t> </a:t>
              </a:r>
              <a:r>
                <a:rPr lang="en-US" sz="1833" b="1" spc="275" dirty="0" smtClean="0">
                  <a:solidFill>
                    <a:schemeClr val="bg1"/>
                  </a:solidFill>
                  <a:latin typeface="Trebuchet MS" pitchFamily="34" charset="0"/>
                </a:rPr>
                <a:t>GUIDE</a:t>
              </a:r>
            </a:p>
            <a:p>
              <a:pPr algn="ctr"/>
              <a:endParaRPr lang="en-US" sz="1283" b="1" dirty="0" smtClean="0">
                <a:latin typeface="Trebuchet MS" pitchFamily="34" charset="0"/>
              </a:endParaRPr>
            </a:p>
            <a:p>
              <a:pPr defTabSz="1725792"/>
              <a:r>
                <a:rPr lang="en-US" sz="1283" i="0" dirty="0" smtClean="0">
                  <a:latin typeface="Trebuchet MS" pitchFamily="34" charset="0"/>
                </a:rPr>
                <a:t>This PowerPoint</a:t>
              </a:r>
              <a:r>
                <a:rPr lang="en-US" sz="1283" i="0" baseline="0" dirty="0" smtClean="0">
                  <a:latin typeface="Trebuchet MS" pitchFamily="34" charset="0"/>
                </a:rPr>
                <a:t> </a:t>
              </a:r>
              <a:r>
                <a:rPr lang="en-US" sz="1283" i="0" dirty="0" smtClean="0">
                  <a:latin typeface="Trebuchet MS" pitchFamily="34" charset="0"/>
                </a:rPr>
                <a:t>2007 template produces</a:t>
              </a:r>
              <a:r>
                <a:rPr lang="en-US" sz="1283" i="0" baseline="0" dirty="0" smtClean="0">
                  <a:latin typeface="Trebuchet MS" pitchFamily="34" charset="0"/>
                </a:rPr>
                <a:t> </a:t>
              </a:r>
              <a:r>
                <a:rPr lang="en-US" sz="1283" i="0" dirty="0" smtClean="0">
                  <a:latin typeface="Trebuchet MS" pitchFamily="34" charset="0"/>
                </a:rPr>
                <a:t>a 36”x48” trifold presentation poster. </a:t>
              </a:r>
              <a:r>
                <a:rPr lang="en-US" sz="1283" dirty="0" smtClean="0">
                  <a:latin typeface="Trebuchet MS" pitchFamily="34" charset="0"/>
                </a:rPr>
                <a:t>You</a:t>
              </a:r>
              <a:r>
                <a:rPr lang="en-US" sz="1283" baseline="0" dirty="0" smtClean="0">
                  <a:latin typeface="Trebuchet MS" pitchFamily="34" charset="0"/>
                </a:rPr>
                <a:t> can u</a:t>
              </a:r>
              <a:r>
                <a:rPr lang="en-US" sz="1283" dirty="0" smtClean="0">
                  <a:latin typeface="Trebuchet MS" pitchFamily="34" charset="0"/>
                </a:rPr>
                <a:t>se</a:t>
              </a:r>
              <a:r>
                <a:rPr lang="en-US" sz="1283" baseline="0" dirty="0" smtClean="0">
                  <a:latin typeface="Trebuchet MS" pitchFamily="34" charset="0"/>
                </a:rPr>
                <a:t> it to create your research poster and </a:t>
              </a:r>
              <a:r>
                <a:rPr lang="en-US" sz="1283" dirty="0" smtClean="0">
                  <a:latin typeface="Trebuchet MS" pitchFamily="34" charset="0"/>
                </a:rPr>
                <a:t>save valuable time placing titles, subtitles,</a:t>
              </a:r>
              <a:r>
                <a:rPr lang="en-US" sz="1283" baseline="0" dirty="0" smtClean="0">
                  <a:latin typeface="Trebuchet MS" pitchFamily="34" charset="0"/>
                </a:rPr>
                <a:t> text, and graphics</a:t>
              </a:r>
              <a:r>
                <a:rPr lang="en-US" sz="1283" dirty="0" smtClean="0">
                  <a:latin typeface="Trebuchet MS" pitchFamily="34" charset="0"/>
                </a:rPr>
                <a:t>. </a:t>
              </a:r>
            </a:p>
            <a:p>
              <a:pPr defTabSz="1725792"/>
              <a:endParaRPr lang="en-US" sz="1283" dirty="0" smtClean="0">
                <a:latin typeface="Trebuchet MS" pitchFamily="34" charset="0"/>
              </a:endParaRPr>
            </a:p>
            <a:p>
              <a:pPr defTabSz="2011579"/>
              <a:r>
                <a:rPr lang="en-US" sz="1283"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1283" b="1" dirty="0" smtClean="0">
                  <a:solidFill>
                    <a:srgbClr val="FFC000"/>
                  </a:solidFill>
                  <a:latin typeface="Trebuchet MS" pitchFamily="34" charset="0"/>
                </a:rPr>
                <a:t>PosterPresentations.com</a:t>
              </a:r>
              <a:r>
                <a:rPr lang="en-US" sz="1283" b="1" dirty="0" smtClean="0">
                  <a:solidFill>
                    <a:schemeClr val="bg1"/>
                  </a:solidFill>
                  <a:latin typeface="Trebuchet MS" pitchFamily="34" charset="0"/>
                </a:rPr>
                <a:t> </a:t>
              </a:r>
              <a:r>
                <a:rPr lang="en-US" sz="1283" dirty="0" smtClean="0">
                  <a:solidFill>
                    <a:schemeClr val="bg1"/>
                  </a:solidFill>
                  <a:latin typeface="Trebuchet MS" pitchFamily="34" charset="0"/>
                </a:rPr>
                <a:t>and click on HELP DESK.</a:t>
              </a:r>
            </a:p>
            <a:p>
              <a:pPr defTabSz="2011579"/>
              <a:endParaRPr lang="en-US" sz="1283" dirty="0" smtClean="0">
                <a:latin typeface="Trebuchet MS" pitchFamily="34" charset="0"/>
              </a:endParaRPr>
            </a:p>
            <a:p>
              <a:pPr defTabSz="2011579"/>
              <a:r>
                <a:rPr lang="en-US" sz="1283" dirty="0" smtClean="0">
                  <a:solidFill>
                    <a:schemeClr val="bg1"/>
                  </a:solidFill>
                  <a:latin typeface="Trebuchet MS" pitchFamily="34" charset="0"/>
                </a:rPr>
                <a:t>When</a:t>
              </a:r>
              <a:r>
                <a:rPr lang="en-US" sz="1283" baseline="0" dirty="0" smtClean="0">
                  <a:solidFill>
                    <a:schemeClr val="bg1"/>
                  </a:solidFill>
                  <a:latin typeface="Trebuchet MS" pitchFamily="34" charset="0"/>
                </a:rPr>
                <a:t> you are ready to print your poster</a:t>
              </a:r>
              <a:r>
                <a:rPr lang="en-US" sz="1283" dirty="0" smtClean="0">
                  <a:solidFill>
                    <a:schemeClr val="bg1"/>
                  </a:solidFill>
                  <a:latin typeface="Trebuchet MS" pitchFamily="34" charset="0"/>
                </a:rPr>
                <a:t>,</a:t>
              </a:r>
              <a:r>
                <a:rPr lang="en-US" sz="1283" baseline="0" dirty="0" smtClean="0">
                  <a:solidFill>
                    <a:schemeClr val="bg1"/>
                  </a:solidFill>
                  <a:latin typeface="Trebuchet MS" pitchFamily="34" charset="0"/>
                </a:rPr>
                <a:t> go online to </a:t>
              </a:r>
              <a:r>
                <a:rPr lang="en-US" sz="1283" b="0" dirty="0" smtClean="0">
                  <a:solidFill>
                    <a:schemeClr val="bg1"/>
                  </a:solidFill>
                  <a:latin typeface="Trebuchet MS" pitchFamily="34" charset="0"/>
                </a:rPr>
                <a:t>PosterPresentations.com</a:t>
              </a:r>
              <a:r>
                <a:rPr lang="en-US" sz="1283" dirty="0" smtClean="0">
                  <a:solidFill>
                    <a:schemeClr val="bg1"/>
                  </a:solidFill>
                  <a:latin typeface="Trebuchet MS" pitchFamily="34" charset="0"/>
                </a:rPr>
                <a:t/>
              </a:r>
              <a:br>
                <a:rPr lang="en-US" sz="1283" dirty="0" smtClean="0">
                  <a:solidFill>
                    <a:schemeClr val="bg1"/>
                  </a:solidFill>
                  <a:latin typeface="Trebuchet MS" pitchFamily="34" charset="0"/>
                </a:rPr>
              </a:br>
              <a:endParaRPr lang="en-US" sz="1283" dirty="0" smtClean="0">
                <a:solidFill>
                  <a:schemeClr val="bg1"/>
                </a:solidFill>
                <a:latin typeface="Trebuchet MS" pitchFamily="34" charset="0"/>
              </a:endParaRPr>
            </a:p>
            <a:p>
              <a:pPr algn="l" defTabSz="1725792"/>
              <a:r>
                <a:rPr lang="en-US" sz="1283" b="0" dirty="0" smtClean="0">
                  <a:solidFill>
                    <a:schemeClr val="bg1"/>
                  </a:solidFill>
                  <a:latin typeface="Trebuchet MS" pitchFamily="34" charset="0"/>
                </a:rPr>
                <a:t>Need</a:t>
              </a:r>
              <a:r>
                <a:rPr lang="en-US" sz="1283" b="0" baseline="0" dirty="0" smtClean="0">
                  <a:solidFill>
                    <a:schemeClr val="bg1"/>
                  </a:solidFill>
                  <a:latin typeface="Trebuchet MS" pitchFamily="34" charset="0"/>
                </a:rPr>
                <a:t> assistance? Call us at </a:t>
              </a:r>
              <a:r>
                <a:rPr lang="en-US" sz="1283" b="0" dirty="0" smtClean="0">
                  <a:solidFill>
                    <a:srgbClr val="FFC000"/>
                  </a:solidFill>
                  <a:latin typeface="Trebuchet MS" pitchFamily="34" charset="0"/>
                </a:rPr>
                <a:t>1.510.649.3001</a:t>
              </a:r>
            </a:p>
            <a:p>
              <a:pPr algn="l" defTabSz="1725792"/>
              <a:endParaRPr lang="en-US" sz="1650" b="1" dirty="0" smtClean="0">
                <a:solidFill>
                  <a:srgbClr val="FFFF00"/>
                </a:solidFill>
                <a:latin typeface="Trebuchet MS" pitchFamily="34" charset="0"/>
              </a:endParaRPr>
            </a:p>
            <a:p>
              <a:pPr algn="ctr"/>
              <a:endParaRPr lang="en-US" sz="1100" b="1" dirty="0" smtClean="0">
                <a:solidFill>
                  <a:schemeClr val="bg1"/>
                </a:solidFill>
                <a:latin typeface="Trebuchet MS" pitchFamily="34" charset="0"/>
              </a:endParaRPr>
            </a:p>
            <a:p>
              <a:pPr algn="ctr"/>
              <a:r>
                <a:rPr lang="en-US" sz="1833" b="1" spc="275" dirty="0" smtClean="0">
                  <a:solidFill>
                    <a:schemeClr val="bg1"/>
                  </a:solidFill>
                  <a:latin typeface="Trebuchet MS" pitchFamily="34" charset="0"/>
                </a:rPr>
                <a:t>QUICK START</a:t>
              </a:r>
            </a:p>
            <a:p>
              <a:pPr algn="ctr"/>
              <a:endParaRPr lang="en-US" sz="1467" b="1"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Zoom in and out</a:t>
              </a:r>
            </a:p>
            <a:p>
              <a:pPr marL="867241" indent="-867241" algn="l" defTabSz="389967"/>
              <a:r>
                <a:rPr lang="en-US" sz="1100" b="0" baseline="0" dirty="0" smtClean="0">
                  <a:solidFill>
                    <a:schemeClr val="bg1"/>
                  </a:solidFill>
                  <a:latin typeface="Trebuchet MS" pitchFamily="34" charset="0"/>
                </a:rPr>
                <a:t>	</a:t>
              </a:r>
              <a:r>
                <a:rPr lang="en-US" sz="1100" b="0" baseline="0" dirty="0" smtClean="0">
                  <a:solidFill>
                    <a:schemeClr val="bg1">
                      <a:lumMod val="75000"/>
                    </a:schemeClr>
                  </a:solidFill>
                  <a:latin typeface="Trebuchet MS" pitchFamily="34" charset="0"/>
                </a:rPr>
                <a:t>As you work on your poster zoom in and out to the level that is more comfortable to you. </a:t>
              </a:r>
            </a:p>
            <a:p>
              <a:pPr marL="867241" indent="-867241" algn="l" defTabSz="389967"/>
              <a:r>
                <a:rPr lang="en-US" sz="1100" b="1" baseline="0" dirty="0" smtClean="0">
                  <a:solidFill>
                    <a:schemeClr val="bg1">
                      <a:lumMod val="75000"/>
                    </a:schemeClr>
                  </a:solidFill>
                  <a:latin typeface="Trebuchet MS" pitchFamily="34" charset="0"/>
                </a:rPr>
                <a:t>	</a:t>
              </a:r>
              <a:r>
                <a:rPr lang="en-US" sz="1100" b="0" baseline="0" dirty="0" smtClean="0">
                  <a:solidFill>
                    <a:schemeClr val="bg1">
                      <a:lumMod val="75000"/>
                    </a:schemeClr>
                  </a:solidFill>
                  <a:latin typeface="Trebuchet MS" pitchFamily="34" charset="0"/>
                </a:rPr>
                <a:t>Go to VIEW &gt; ZOOM.</a:t>
              </a:r>
            </a:p>
            <a:p>
              <a:pPr algn="l"/>
              <a:endParaRPr lang="en-US" sz="1283" b="0"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Title, Authors, and Affiliations</a:t>
              </a:r>
            </a:p>
            <a:p>
              <a:pPr algn="l"/>
              <a:r>
                <a:rPr lang="en-US" sz="11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11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1100" b="0" spc="0" baseline="0" dirty="0" smtClean="0">
                <a:solidFill>
                  <a:schemeClr val="bg1">
                    <a:lumMod val="75000"/>
                  </a:schemeClr>
                </a:solidFill>
                <a:latin typeface="Trebuchet MS" pitchFamily="34" charset="0"/>
              </a:endParaRPr>
            </a:p>
            <a:p>
              <a:pPr algn="l"/>
              <a:r>
                <a:rPr lang="en-US" sz="1100" b="1" spc="137" baseline="0" dirty="0" smtClean="0">
                  <a:solidFill>
                    <a:srgbClr val="FFC000"/>
                  </a:solidFill>
                  <a:latin typeface="Trebuchet MS" pitchFamily="34" charset="0"/>
                </a:rPr>
                <a:t>TIP</a:t>
              </a:r>
              <a:r>
                <a:rPr lang="en-US" sz="1100" b="1" baseline="0" dirty="0" smtClean="0">
                  <a:solidFill>
                    <a:srgbClr val="FFC000"/>
                  </a:solidFill>
                  <a:latin typeface="Trebuchet MS" pitchFamily="34" charset="0"/>
                </a:rPr>
                <a:t>: </a:t>
              </a:r>
              <a:r>
                <a:rPr lang="en-US" sz="11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1283" b="1" baseline="0" dirty="0" smtClean="0">
                  <a:solidFill>
                    <a:schemeClr val="bg1"/>
                  </a:solidFill>
                  <a:latin typeface="Trebuchet MS" pitchFamily="34" charset="0"/>
                </a:rPr>
                <a:t/>
              </a:r>
              <a:br>
                <a:rPr lang="en-US" sz="1283" b="1" baseline="0" dirty="0" smtClean="0">
                  <a:solidFill>
                    <a:schemeClr val="bg1"/>
                  </a:solidFill>
                  <a:latin typeface="Trebuchet MS" pitchFamily="34" charset="0"/>
                </a:rPr>
              </a:br>
              <a:endParaRPr lang="en-US" sz="1283" b="1" dirty="0" smtClean="0">
                <a:solidFill>
                  <a:schemeClr val="bg1"/>
                </a:solidFill>
                <a:latin typeface="Trebuchet MS" pitchFamily="34" charset="0"/>
              </a:endParaRPr>
            </a:p>
            <a:p>
              <a:pPr algn="ctr"/>
              <a:endParaRPr lang="en-US" sz="1283" b="1" dirty="0" smtClean="0">
                <a:solidFill>
                  <a:srgbClr val="FFC000"/>
                </a:solidFill>
                <a:latin typeface="Trebuchet MS" pitchFamily="34" charset="0"/>
              </a:endParaRPr>
            </a:p>
            <a:p>
              <a:pPr algn="ctr"/>
              <a:endParaRPr lang="en-US" sz="1283" b="1" dirty="0" smtClean="0">
                <a:solidFill>
                  <a:srgbClr val="FFC000"/>
                </a:solidFill>
                <a:latin typeface="Trebuchet MS" pitchFamily="34" charset="0"/>
              </a:endParaRPr>
            </a:p>
            <a:p>
              <a:pPr algn="ctr"/>
              <a:r>
                <a:rPr lang="en-US" sz="1467" b="1" dirty="0" smtClean="0">
                  <a:solidFill>
                    <a:srgbClr val="FFC000"/>
                  </a:solidFill>
                  <a:latin typeface="Trebuchet MS" pitchFamily="34" charset="0"/>
                </a:rPr>
                <a:t>Adding Logos</a:t>
              </a:r>
              <a:r>
                <a:rPr lang="en-US" sz="1467" b="1" baseline="0" dirty="0" smtClean="0">
                  <a:solidFill>
                    <a:srgbClr val="FFC000"/>
                  </a:solidFill>
                  <a:latin typeface="Trebuchet MS" pitchFamily="34" charset="0"/>
                </a:rPr>
                <a:t> / Seals</a:t>
              </a:r>
            </a:p>
            <a:p>
              <a:pPr algn="l"/>
              <a:r>
                <a:rPr lang="en-US" sz="11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100" b="0" spc="137" baseline="0" dirty="0" smtClean="0">
                <a:solidFill>
                  <a:schemeClr val="bg1">
                    <a:lumMod val="75000"/>
                  </a:schemeClr>
                </a:solidFill>
                <a:latin typeface="Trebuchet MS" pitchFamily="34" charset="0"/>
              </a:endParaRPr>
            </a:p>
            <a:p>
              <a:pPr algn="l"/>
              <a:r>
                <a:rPr lang="en-US" sz="1100" b="1" spc="137" baseline="0" dirty="0" smtClean="0">
                  <a:solidFill>
                    <a:srgbClr val="FFC000"/>
                  </a:solidFill>
                  <a:latin typeface="Trebuchet MS" pitchFamily="34" charset="0"/>
                </a:rPr>
                <a:t>TIP:</a:t>
              </a:r>
              <a:r>
                <a:rPr lang="en-US" sz="1100" b="1" spc="0" baseline="0" dirty="0" smtClean="0">
                  <a:solidFill>
                    <a:srgbClr val="FFC000"/>
                  </a:solidFill>
                  <a:latin typeface="Trebuchet MS" pitchFamily="34" charset="0"/>
                </a:rPr>
                <a:t> </a:t>
              </a:r>
              <a:r>
                <a:rPr lang="en-US" sz="1100" b="0" baseline="0" dirty="0" smtClean="0">
                  <a:solidFill>
                    <a:schemeClr val="bg1">
                      <a:lumMod val="75000"/>
                    </a:schemeClr>
                  </a:solidFill>
                  <a:latin typeface="Trebuchet MS" pitchFamily="34" charset="0"/>
                </a:rPr>
                <a:t>See if your school’s logo is available on our free poster templates page.</a:t>
              </a:r>
            </a:p>
            <a:p>
              <a:pPr algn="l"/>
              <a:endParaRPr lang="en-US" sz="1100" b="0" baseline="0" dirty="0" smtClean="0">
                <a:latin typeface="Trebuchet MS" pitchFamily="34" charset="0"/>
              </a:endParaRPr>
            </a:p>
            <a:p>
              <a:pPr algn="ctr"/>
              <a:r>
                <a:rPr lang="en-US" sz="1467" b="1" baseline="0" dirty="0" smtClean="0">
                  <a:solidFill>
                    <a:srgbClr val="FFC000"/>
                  </a:solidFill>
                  <a:latin typeface="Trebuchet MS" pitchFamily="34" charset="0"/>
                </a:rPr>
                <a:t>Photographs / Graphics</a:t>
              </a:r>
            </a:p>
            <a:p>
              <a:pPr algn="l" defTabSz="448172"/>
              <a:r>
                <a:rPr lang="en-US" sz="11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100" b="0" spc="0" baseline="0" dirty="0" smtClean="0">
                  <a:solidFill>
                    <a:schemeClr val="bg1">
                      <a:lumMod val="75000"/>
                    </a:schemeClr>
                  </a:solidFill>
                  <a:latin typeface="Trebuchet MS" pitchFamily="34" charset="0"/>
                </a:rPr>
                <a:t>disproportionally.</a:t>
              </a:r>
            </a:p>
            <a:p>
              <a:pPr algn="l" defTabSz="448172"/>
              <a:endParaRPr lang="en-US" sz="1100" b="0" baseline="0" dirty="0" smtClean="0">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r>
                <a:rPr lang="en-US" sz="1467" b="1" baseline="0" dirty="0" smtClean="0">
                  <a:solidFill>
                    <a:srgbClr val="FFC000"/>
                  </a:solidFill>
                  <a:latin typeface="Trebuchet MS" pitchFamily="34" charset="0"/>
                </a:rPr>
                <a:t>Image Quality Check</a:t>
              </a:r>
            </a:p>
            <a:p>
              <a:pPr lvl="0" algn="l" defTabSz="448172"/>
              <a:r>
                <a:rPr lang="en-US" sz="11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1283" b="0" dirty="0" smtClean="0">
                <a:latin typeface="Trebuchet MS" pitchFamily="34" charset="0"/>
              </a:endParaRPr>
            </a:p>
          </p:txBody>
        </p:sp>
        <p:cxnSp>
          <p:nvCxnSpPr>
            <p:cNvPr id="49" name="Straight Connector 48"/>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userDrawn="1"/>
          </p:nvPicPr>
          <p:blipFill>
            <a:blip r:embed="rId4" cstate="print"/>
            <a:stretch>
              <a:fillRect/>
            </a:stretch>
          </p:blipFill>
          <p:spPr>
            <a:xfrm>
              <a:off x="-10740740" y="10261718"/>
              <a:ext cx="1597666" cy="1201935"/>
            </a:xfrm>
            <a:prstGeom prst="rect">
              <a:avLst/>
            </a:prstGeom>
          </p:spPr>
        </p:pic>
        <p:pic>
          <p:nvPicPr>
            <p:cNvPr id="51" name="Picture 50"/>
            <p:cNvPicPr>
              <a:picLocks noChangeAspect="1"/>
            </p:cNvPicPr>
            <p:nvPr userDrawn="1"/>
          </p:nvPicPr>
          <p:blipFill>
            <a:blip r:embed="rId5" cstate="print"/>
            <a:stretch>
              <a:fillRect/>
            </a:stretch>
          </p:blipFill>
          <p:spPr>
            <a:xfrm>
              <a:off x="-10732765" y="15696927"/>
              <a:ext cx="9986808" cy="1053596"/>
            </a:xfrm>
            <a:prstGeom prst="rect">
              <a:avLst/>
            </a:prstGeom>
          </p:spPr>
        </p:pic>
        <p:grpSp>
          <p:nvGrpSpPr>
            <p:cNvPr id="52" name="Group 51"/>
            <p:cNvGrpSpPr/>
            <p:nvPr userDrawn="1"/>
          </p:nvGrpSpPr>
          <p:grpSpPr>
            <a:xfrm>
              <a:off x="-9744993" y="23540958"/>
              <a:ext cx="7531182" cy="3823259"/>
              <a:chOff x="-4470427" y="11016658"/>
              <a:chExt cx="3470785" cy="1756568"/>
            </a:xfrm>
          </p:grpSpPr>
          <p:grpSp>
            <p:nvGrpSpPr>
              <p:cNvPr id="58" name="Group 57"/>
              <p:cNvGrpSpPr/>
              <p:nvPr userDrawn="1"/>
            </p:nvGrpSpPr>
            <p:grpSpPr>
              <a:xfrm>
                <a:off x="-2783495" y="11060887"/>
                <a:ext cx="624431" cy="984971"/>
                <a:chOff x="-3958697" y="11117435"/>
                <a:chExt cx="779338" cy="1411457"/>
              </a:xfrm>
            </p:grpSpPr>
            <p:pic>
              <p:nvPicPr>
                <p:cNvPr id="64" name="Picture 63"/>
                <p:cNvPicPr>
                  <a:picLocks noChangeAspect="1"/>
                </p:cNvPicPr>
                <p:nvPr userDrawn="1"/>
              </p:nvPicPr>
              <p:blipFill>
                <a:blip r:embed="rId6" cstate="print"/>
                <a:stretch>
                  <a:fillRect/>
                </a:stretch>
              </p:blipFill>
              <p:spPr>
                <a:xfrm>
                  <a:off x="-3948160" y="11117435"/>
                  <a:ext cx="768801" cy="1090857"/>
                </a:xfrm>
                <a:prstGeom prst="rect">
                  <a:avLst/>
                </a:prstGeom>
              </p:spPr>
            </p:pic>
            <p:sp>
              <p:nvSpPr>
                <p:cNvPr id="65" name="TextBox 64"/>
                <p:cNvSpPr txBox="1"/>
                <p:nvPr userDrawn="1"/>
              </p:nvSpPr>
              <p:spPr>
                <a:xfrm>
                  <a:off x="-3958697" y="12114178"/>
                  <a:ext cx="779337" cy="414714"/>
                </a:xfrm>
                <a:prstGeom prst="rect">
                  <a:avLst/>
                </a:prstGeom>
                <a:solidFill>
                  <a:schemeClr val="accent1"/>
                </a:solidFill>
                <a:ln>
                  <a:noFill/>
                </a:ln>
              </p:spPr>
              <p:txBody>
                <a:bodyPr wrap="square" lIns="91440" tIns="91440" rIns="91440" bIns="91440" rtlCol="0">
                  <a:spAutoFit/>
                </a:bodyPr>
                <a:lstStyle/>
                <a:p>
                  <a:pPr algn="ctr"/>
                  <a:r>
                    <a:rPr lang="en-US" sz="733" b="1" dirty="0" smtClean="0">
                      <a:solidFill>
                        <a:schemeClr val="tx1"/>
                      </a:solidFill>
                    </a:rPr>
                    <a:t>ORIGINAL</a:t>
                  </a:r>
                  <a:endParaRPr lang="en-US" sz="733" b="1" dirty="0">
                    <a:solidFill>
                      <a:schemeClr val="tx1"/>
                    </a:solidFill>
                  </a:endParaRPr>
                </a:p>
              </p:txBody>
            </p:sp>
          </p:grpSp>
          <p:grpSp>
            <p:nvGrpSpPr>
              <p:cNvPr id="59" name="Group 58"/>
              <p:cNvGrpSpPr/>
              <p:nvPr userDrawn="1"/>
            </p:nvGrpSpPr>
            <p:grpSpPr>
              <a:xfrm>
                <a:off x="-2033159" y="11060889"/>
                <a:ext cx="1033517" cy="1273914"/>
                <a:chOff x="-2921738" y="11200127"/>
                <a:chExt cx="1420279" cy="1750636"/>
              </a:xfrm>
            </p:grpSpPr>
            <p:pic>
              <p:nvPicPr>
                <p:cNvPr id="62" name="Picture 61"/>
                <p:cNvPicPr>
                  <a:picLocks noChangeAspect="1"/>
                </p:cNvPicPr>
                <p:nvPr userDrawn="1"/>
              </p:nvPicPr>
              <p:blipFill>
                <a:blip r:embed="rId6" cstate="print"/>
                <a:stretch>
                  <a:fillRect/>
                </a:stretch>
              </p:blipFill>
              <p:spPr>
                <a:xfrm>
                  <a:off x="-2921738" y="11200127"/>
                  <a:ext cx="1420279" cy="1029694"/>
                </a:xfrm>
                <a:prstGeom prst="rect">
                  <a:avLst/>
                </a:prstGeom>
              </p:spPr>
            </p:pic>
            <p:sp>
              <p:nvSpPr>
                <p:cNvPr id="63" name="TextBox 62"/>
                <p:cNvSpPr txBox="1"/>
                <p:nvPr userDrawn="1"/>
              </p:nvSpPr>
              <p:spPr>
                <a:xfrm>
                  <a:off x="-2918991" y="12175418"/>
                  <a:ext cx="1417532" cy="775345"/>
                </a:xfrm>
                <a:prstGeom prst="rect">
                  <a:avLst/>
                </a:prstGeom>
                <a:solidFill>
                  <a:srgbClr val="FF0000"/>
                </a:solidFill>
              </p:spPr>
              <p:txBody>
                <a:bodyPr wrap="square" lIns="457200" tIns="91440" rIns="457200" bIns="91440" rtlCol="0">
                  <a:spAutoFit/>
                </a:bodyPr>
                <a:lstStyle/>
                <a:p>
                  <a:pPr algn="ctr"/>
                  <a:r>
                    <a:rPr lang="en-US" sz="642" b="1" dirty="0" smtClean="0">
                      <a:solidFill>
                        <a:schemeClr val="bg1"/>
                      </a:solidFill>
                    </a:rPr>
                    <a:t>DISTORTED</a:t>
                  </a:r>
                  <a:endParaRPr lang="en-US" sz="321" b="1" dirty="0">
                    <a:solidFill>
                      <a:schemeClr val="bg1"/>
                    </a:solidFill>
                  </a:endParaRPr>
                </a:p>
              </p:txBody>
            </p:sp>
          </p:grpSp>
          <p:pic>
            <p:nvPicPr>
              <p:cNvPr id="60" name="Picture 59"/>
              <p:cNvPicPr>
                <a:picLocks noChangeAspect="1"/>
              </p:cNvPicPr>
              <p:nvPr userDrawn="1"/>
            </p:nvPicPr>
            <p:blipFill>
              <a:blip r:embed="rId7" cstate="print"/>
              <a:stretch>
                <a:fillRect/>
              </a:stretch>
            </p:blipFill>
            <p:spPr>
              <a:xfrm>
                <a:off x="-4470427" y="11016658"/>
                <a:ext cx="1098742" cy="847761"/>
              </a:xfrm>
              <a:prstGeom prst="rect">
                <a:avLst/>
              </a:prstGeom>
            </p:spPr>
          </p:pic>
          <p:sp>
            <p:nvSpPr>
              <p:cNvPr id="61" name="TextBox 60"/>
              <p:cNvSpPr txBox="1"/>
              <p:nvPr userDrawn="1"/>
            </p:nvSpPr>
            <p:spPr>
              <a:xfrm>
                <a:off x="-4440600" y="11665645"/>
                <a:ext cx="1035685" cy="1107581"/>
              </a:xfrm>
              <a:prstGeom prst="rect">
                <a:avLst/>
              </a:prstGeom>
              <a:noFill/>
            </p:spPr>
            <p:txBody>
              <a:bodyPr wrap="square" lIns="457200" tIns="457200" rIns="457200" bIns="0" rtlCol="0">
                <a:spAutoFit/>
              </a:bodyPr>
              <a:lstStyle/>
              <a:p>
                <a:pPr algn="ctr"/>
                <a:r>
                  <a:rPr lang="en-US" sz="733" dirty="0" smtClean="0">
                    <a:solidFill>
                      <a:schemeClr val="bg1"/>
                    </a:solidFill>
                  </a:rPr>
                  <a:t>Corner</a:t>
                </a:r>
                <a:r>
                  <a:rPr lang="en-US" sz="733" baseline="0" dirty="0" smtClean="0">
                    <a:solidFill>
                      <a:schemeClr val="bg1"/>
                    </a:solidFill>
                  </a:rPr>
                  <a:t> handles</a:t>
                </a:r>
                <a:endParaRPr lang="en-US" sz="733" dirty="0">
                  <a:solidFill>
                    <a:schemeClr val="bg1"/>
                  </a:solidFill>
                </a:endParaRPr>
              </a:p>
            </p:txBody>
          </p:sp>
        </p:grpSp>
        <p:grpSp>
          <p:nvGrpSpPr>
            <p:cNvPr id="53" name="Group 52"/>
            <p:cNvGrpSpPr/>
            <p:nvPr userDrawn="1"/>
          </p:nvGrpSpPr>
          <p:grpSpPr>
            <a:xfrm>
              <a:off x="-10453285" y="27751410"/>
              <a:ext cx="9431996" cy="2453251"/>
              <a:chOff x="-4780109" y="12734136"/>
              <a:chExt cx="4346785" cy="1127128"/>
            </a:xfrm>
          </p:grpSpPr>
          <p:graphicFrame>
            <p:nvGraphicFramePr>
              <p:cNvPr id="54" name="Object 53"/>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114" name="Image" r:id="rId8" imgW="1828571" imgH="1117460" progId="">
                      <p:embed/>
                    </p:oleObj>
                  </mc:Choice>
                  <mc:Fallback>
                    <p:oleObj name="Image" r:id="rId8" imgW="1828571" imgH="1117460" progId="">
                      <p:embed/>
                      <p:pic>
                        <p:nvPicPr>
                          <p:cNvPr id="0" name="Picture 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3347" y="12734142"/>
                            <a:ext cx="1828800" cy="111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5" name="Object 54"/>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115" name="Image" r:id="rId10" imgW="1828571" imgH="1117460" progId="">
                      <p:embed/>
                    </p:oleObj>
                  </mc:Choice>
                  <mc:Fallback>
                    <p:oleObj name="Image" r:id="rId10" imgW="1828571" imgH="1117460" progId="">
                      <p:embed/>
                      <p:pic>
                        <p:nvPicPr>
                          <p:cNvPr id="0" name="Picture 5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56641" y="12737835"/>
                            <a:ext cx="1828800" cy="1117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6" name="TextBox 55"/>
              <p:cNvSpPr txBox="1"/>
              <p:nvPr userDrawn="1"/>
            </p:nvSpPr>
            <p:spPr>
              <a:xfrm rot="16200000">
                <a:off x="-5235785" y="13189812"/>
                <a:ext cx="1117601" cy="206250"/>
              </a:xfrm>
              <a:prstGeom prst="rect">
                <a:avLst/>
              </a:prstGeom>
              <a:noFill/>
            </p:spPr>
            <p:txBody>
              <a:bodyPr wrap="square" lIns="91440" tIns="91440" rIns="91440" bIns="0" rtlCol="0">
                <a:spAutoFit/>
              </a:bodyPr>
              <a:lstStyle/>
              <a:p>
                <a:pPr algn="ctr"/>
                <a:r>
                  <a:rPr lang="en-US" sz="733" dirty="0" smtClean="0">
                    <a:solidFill>
                      <a:srgbClr val="92D050"/>
                    </a:solidFill>
                  </a:rPr>
                  <a:t>Good</a:t>
                </a:r>
                <a:r>
                  <a:rPr lang="en-US" sz="733" baseline="0" dirty="0" smtClean="0">
                    <a:solidFill>
                      <a:srgbClr val="92D050"/>
                    </a:solidFill>
                  </a:rPr>
                  <a:t> </a:t>
                </a:r>
                <a:r>
                  <a:rPr lang="en-US" sz="733" baseline="0" dirty="0" smtClean="0">
                    <a:solidFill>
                      <a:schemeClr val="bg1"/>
                    </a:solidFill>
                  </a:rPr>
                  <a:t>printing quality</a:t>
                </a:r>
                <a:endParaRPr lang="en-US" sz="733" dirty="0">
                  <a:solidFill>
                    <a:schemeClr val="bg1"/>
                  </a:solidFill>
                </a:endParaRPr>
              </a:p>
            </p:txBody>
          </p:sp>
          <p:sp>
            <p:nvSpPr>
              <p:cNvPr id="57" name="TextBox 56"/>
              <p:cNvSpPr txBox="1"/>
              <p:nvPr userDrawn="1"/>
            </p:nvSpPr>
            <p:spPr>
              <a:xfrm rot="16200000">
                <a:off x="-1095250" y="13199339"/>
                <a:ext cx="1117601" cy="206250"/>
              </a:xfrm>
              <a:prstGeom prst="rect">
                <a:avLst/>
              </a:prstGeom>
              <a:noFill/>
            </p:spPr>
            <p:txBody>
              <a:bodyPr wrap="square" lIns="91440" tIns="91440" rIns="91440" bIns="0" rtlCol="0">
                <a:spAutoFit/>
              </a:bodyPr>
              <a:lstStyle/>
              <a:p>
                <a:pPr algn="ctr"/>
                <a:r>
                  <a:rPr lang="en-US" sz="733" dirty="0" smtClean="0">
                    <a:solidFill>
                      <a:srgbClr val="FF0000"/>
                    </a:solidFill>
                  </a:rPr>
                  <a:t>Bad </a:t>
                </a:r>
                <a:r>
                  <a:rPr lang="en-US" sz="733" dirty="0" smtClean="0">
                    <a:solidFill>
                      <a:schemeClr val="bg1"/>
                    </a:solidFill>
                  </a:rPr>
                  <a:t>printing quality</a:t>
                </a:r>
                <a:endParaRPr lang="en-US" sz="733" dirty="0">
                  <a:solidFill>
                    <a:schemeClr val="bg1"/>
                  </a:solidFill>
                </a:endParaRPr>
              </a:p>
            </p:txBody>
          </p:sp>
        </p:grpSp>
      </p:grpSp>
      <p:grpSp>
        <p:nvGrpSpPr>
          <p:cNvPr id="66" name="Group 65"/>
          <p:cNvGrpSpPr/>
          <p:nvPr userDrawn="1"/>
        </p:nvGrpSpPr>
        <p:grpSpPr>
          <a:xfrm>
            <a:off x="20239010" y="-26003"/>
            <a:ext cx="5070147" cy="15570803"/>
            <a:chOff x="44157839" y="-55065"/>
            <a:chExt cx="11062139" cy="32973465"/>
          </a:xfrm>
        </p:grpSpPr>
        <p:sp>
          <p:nvSpPr>
            <p:cNvPr id="67" name="Rectangle 66"/>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1833" b="1" spc="275" dirty="0" smtClean="0">
                  <a:solidFill>
                    <a:schemeClr val="bg1"/>
                  </a:solidFill>
                  <a:latin typeface="Trebuchet MS" pitchFamily="34" charset="0"/>
                </a:rPr>
                <a:t>QUICK START (cont.)</a:t>
              </a:r>
            </a:p>
            <a:p>
              <a:pPr algn="ctr"/>
              <a:endParaRPr lang="en-US" sz="1650" b="1"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How to change the template color theme</a:t>
              </a:r>
            </a:p>
            <a:p>
              <a:pPr marL="0" marR="0" lvl="2" indent="0" algn="l" defTabSz="52384" rtl="0" eaLnBrk="1" fontAlgn="auto" latinLnBrk="0" hangingPunct="1">
                <a:lnSpc>
                  <a:spcPct val="100000"/>
                </a:lnSpc>
                <a:spcBef>
                  <a:spcPts val="0"/>
                </a:spcBef>
                <a:spcAft>
                  <a:spcPts val="0"/>
                </a:spcAft>
                <a:buClrTx/>
                <a:buSzTx/>
                <a:buFontTx/>
                <a:buNone/>
                <a:tabLst/>
                <a:defRPr/>
              </a:pPr>
              <a:r>
                <a:rPr lang="en-US" sz="11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100" b="0" spc="0" baseline="0" dirty="0" smtClean="0">
                  <a:solidFill>
                    <a:schemeClr val="bg1">
                      <a:lumMod val="75000"/>
                    </a:schemeClr>
                  </a:solidFill>
                  <a:latin typeface="Trebuchet MS" pitchFamily="34" charset="0"/>
                </a:rPr>
                <a:t>also create your own color theme.</a:t>
              </a:r>
            </a:p>
            <a:p>
              <a:pPr marL="0" marR="0" lvl="2" indent="0" algn="l" defTabSz="52384" rtl="0" eaLnBrk="1" fontAlgn="auto" latinLnBrk="0" hangingPunct="1">
                <a:lnSpc>
                  <a:spcPct val="100000"/>
                </a:lnSpc>
                <a:spcBef>
                  <a:spcPts val="0"/>
                </a:spcBef>
                <a:spcAft>
                  <a:spcPts val="0"/>
                </a:spcAft>
                <a:buClrTx/>
                <a:buSzTx/>
                <a:buFontTx/>
                <a:buNone/>
                <a:tabLst/>
                <a:defRPr/>
              </a:pPr>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r>
                <a:rPr lang="en-US" sz="11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52384"/>
              <a:endParaRPr lang="en-US" sz="1100" b="0" baseline="0" dirty="0" smtClean="0">
                <a:solidFill>
                  <a:schemeClr val="bg1">
                    <a:lumMod val="75000"/>
                  </a:schemeClr>
                </a:solidFill>
                <a:latin typeface="Trebuchet MS" pitchFamily="34" charset="0"/>
              </a:endParaRPr>
            </a:p>
            <a:p>
              <a:pPr algn="ctr"/>
              <a:r>
                <a:rPr lang="en-US" sz="1467" b="1" baseline="0" dirty="0" smtClean="0">
                  <a:solidFill>
                    <a:srgbClr val="FFC000"/>
                  </a:solidFill>
                  <a:latin typeface="Trebuchet MS" pitchFamily="34" charset="0"/>
                </a:rPr>
                <a:t>How to add Text</a:t>
              </a:r>
            </a:p>
            <a:p>
              <a:pPr marL="1496573" lvl="2" indent="0" algn="l" defTabSz="52384"/>
              <a:r>
                <a:rPr lang="en-US" sz="11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695856" lvl="2" indent="0" algn="l" defTabSz="52384"/>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lang="en-US" sz="1100" b="0" baseline="0" dirty="0" smtClean="0">
                  <a:solidFill>
                    <a:schemeClr val="bg1">
                      <a:lumMod val="75000"/>
                    </a:schemeClr>
                  </a:solidFill>
                  <a:latin typeface="Trebuchet MS" pitchFamily="34" charset="0"/>
                </a:rPr>
                <a:t> </a:t>
              </a:r>
              <a:r>
                <a:rPr kumimoji="0" lang="en-US" sz="1467"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100" b="0" baseline="0" dirty="0" smtClean="0">
                <a:solidFill>
                  <a:schemeClr val="bg1">
                    <a:lumMod val="75000"/>
                  </a:schemeClr>
                </a:solidFill>
                <a:latin typeface="Trebuchet MS" pitchFamily="34" charset="0"/>
              </a:endParaRPr>
            </a:p>
            <a:p>
              <a:pPr marL="695856" lvl="2" indent="0" algn="l" defTabSz="52384"/>
              <a:endParaRPr lang="en-US" sz="1100" b="0" baseline="0" dirty="0" smtClean="0">
                <a:solidFill>
                  <a:schemeClr val="bg1">
                    <a:lumMod val="75000"/>
                  </a:schemeClr>
                </a:solidFill>
                <a:latin typeface="Trebuchet MS" pitchFamily="34" charset="0"/>
              </a:endParaRPr>
            </a:p>
            <a:p>
              <a:pPr algn="ctr"/>
              <a:r>
                <a:rPr lang="en-US" sz="1467" b="1" baseline="0" dirty="0" smtClean="0">
                  <a:solidFill>
                    <a:srgbClr val="FFC000"/>
                  </a:solidFill>
                  <a:latin typeface="Trebuchet MS" pitchFamily="34" charset="0"/>
                </a:rPr>
                <a:t>How to add Tables</a:t>
              </a:r>
            </a:p>
            <a:p>
              <a:pPr marL="793031" lvl="1" indent="0" algn="l" defTabSz="52384"/>
              <a:r>
                <a:rPr lang="en-US" sz="1100" b="0" baseline="0" dirty="0" smtClean="0">
                  <a:solidFill>
                    <a:schemeClr val="bg1">
                      <a:lumMod val="75000"/>
                    </a:schemeClr>
                  </a:solidFill>
                  <a:latin typeface="Trebuchet MS" pitchFamily="34" charset="0"/>
                </a:rPr>
                <a:t>To add a table from scratch go to the INSERT menu and </a:t>
              </a:r>
              <a:br>
                <a:rPr lang="en-US" sz="1100" b="0" baseline="0" dirty="0" smtClean="0">
                  <a:solidFill>
                    <a:schemeClr val="bg1">
                      <a:lumMod val="75000"/>
                    </a:schemeClr>
                  </a:solidFill>
                  <a:latin typeface="Trebuchet MS" pitchFamily="34" charset="0"/>
                </a:rPr>
              </a:br>
              <a:r>
                <a:rPr lang="en-US" sz="1100" b="0" baseline="0" dirty="0" smtClean="0">
                  <a:solidFill>
                    <a:schemeClr val="bg1">
                      <a:lumMod val="75000"/>
                    </a:schemeClr>
                  </a:solidFill>
                  <a:latin typeface="Trebuchet MS" pitchFamily="34" charset="0"/>
                </a:rPr>
                <a:t>click on TABLE. A drop-down box will help you select rows and columns. </a:t>
              </a:r>
            </a:p>
            <a:p>
              <a:pPr marL="0" lvl="0" indent="0" algn="l" defTabSz="52384"/>
              <a:r>
                <a:rPr lang="en-US" sz="11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52384"/>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695856" rtl="0" eaLnBrk="1" fontAlgn="auto" latinLnBrk="0" hangingPunct="1">
                <a:lnSpc>
                  <a:spcPct val="100000"/>
                </a:lnSpc>
                <a:spcBef>
                  <a:spcPts val="0"/>
                </a:spcBef>
                <a:spcAft>
                  <a:spcPts val="0"/>
                </a:spcAft>
                <a:buClrTx/>
                <a:buSzTx/>
                <a:buFontTx/>
                <a:buNone/>
                <a:tabLst/>
                <a:defRPr/>
              </a:pPr>
              <a:endParaRPr kumimoji="0" lang="en-US" sz="1467"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52384" rtl="0" eaLnBrk="1" fontAlgn="auto" latinLnBrk="0" hangingPunct="1">
                <a:lnSpc>
                  <a:spcPct val="100000"/>
                </a:lnSpc>
                <a:spcBef>
                  <a:spcPts val="0"/>
                </a:spcBef>
                <a:spcAft>
                  <a:spcPts val="0"/>
                </a:spcAft>
                <a:buClrTx/>
                <a:buSzTx/>
                <a:buFontTx/>
                <a:buNone/>
                <a:tabLst/>
                <a:defRPr/>
              </a:pPr>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283"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68" name="Object 67"/>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116" name="Image" r:id="rId12" imgW="4571429" imgH="1688889" progId="">
                    <p:embed/>
                  </p:oleObj>
                </mc:Choice>
                <mc:Fallback>
                  <p:oleObj name="Image" r:id="rId12" imgW="4571429" imgH="1688889" progId="">
                    <p:embed/>
                    <p:pic>
                      <p:nvPicPr>
                        <p:cNvPr id="0" name="Picture 6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15679" y="3349444"/>
                          <a:ext cx="5586150" cy="20637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9" name="Picture 68"/>
            <p:cNvPicPr>
              <a:picLocks noChangeAspect="1"/>
            </p:cNvPicPr>
            <p:nvPr userDrawn="1"/>
          </p:nvPicPr>
          <p:blipFill>
            <a:blip r:embed="rId14" cstate="print"/>
            <a:stretch>
              <a:fillRect/>
            </a:stretch>
          </p:blipFill>
          <p:spPr>
            <a:xfrm>
              <a:off x="44621819" y="7740040"/>
              <a:ext cx="2969584" cy="1370577"/>
            </a:xfrm>
            <a:prstGeom prst="rect">
              <a:avLst/>
            </a:prstGeom>
            <a:ln>
              <a:noFill/>
            </a:ln>
          </p:spPr>
        </p:pic>
        <p:graphicFrame>
          <p:nvGraphicFramePr>
            <p:cNvPr id="70" name="Object 69"/>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117" name="Image" r:id="rId15" imgW="1574603" imgH="1053968" progId="">
                    <p:embed/>
                  </p:oleObj>
                </mc:Choice>
                <mc:Fallback>
                  <p:oleObj name="Image" r:id="rId15" imgW="1574603" imgH="1053968" progId="">
                    <p:embed/>
                    <p:pic>
                      <p:nvPicPr>
                        <p:cNvPr id="0" name="Picture 6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629619" y="12347263"/>
                          <a:ext cx="1482266" cy="992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1" name="Group 70"/>
            <p:cNvGrpSpPr/>
            <p:nvPr userDrawn="1"/>
          </p:nvGrpSpPr>
          <p:grpSpPr>
            <a:xfrm>
              <a:off x="44487207" y="29414560"/>
              <a:ext cx="10354213" cy="1265612"/>
              <a:chOff x="44200453" y="28362386"/>
              <a:chExt cx="9771399" cy="1090622"/>
            </a:xfrm>
          </p:grpSpPr>
          <p:sp>
            <p:nvSpPr>
              <p:cNvPr id="73" name="Rounded Rectangle 72"/>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pic>
            <p:nvPicPr>
              <p:cNvPr id="74"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75" name="TextBox 74"/>
              <p:cNvSpPr txBox="1"/>
              <p:nvPr userDrawn="1"/>
            </p:nvSpPr>
            <p:spPr>
              <a:xfrm>
                <a:off x="45300664" y="28552306"/>
                <a:ext cx="8671188" cy="786304"/>
              </a:xfrm>
              <a:prstGeom prst="rect">
                <a:avLst/>
              </a:prstGeom>
              <a:noFill/>
              <a:ln>
                <a:noFill/>
              </a:ln>
            </p:spPr>
            <p:txBody>
              <a:bodyPr wrap="square" rtlCol="0">
                <a:spAutoFit/>
              </a:bodyPr>
              <a:lstStyle/>
              <a:p>
                <a:r>
                  <a:rPr lang="en-US" sz="1100" dirty="0" smtClean="0">
                    <a:solidFill>
                      <a:schemeClr val="tx2"/>
                    </a:solidFill>
                    <a:latin typeface="Trebuchet MS" pitchFamily="34" charset="0"/>
                  </a:rPr>
                  <a:t>Student</a:t>
                </a:r>
                <a:r>
                  <a:rPr lang="en-US" sz="1100" baseline="0" dirty="0" smtClean="0">
                    <a:solidFill>
                      <a:schemeClr val="tx2"/>
                    </a:solidFill>
                    <a:latin typeface="Trebuchet MS" pitchFamily="34" charset="0"/>
                  </a:rPr>
                  <a:t> discounts are available on our </a:t>
                </a:r>
                <a:r>
                  <a:rPr lang="en-US" sz="1100" baseline="0" dirty="0" err="1" smtClean="0">
                    <a:solidFill>
                      <a:schemeClr val="tx2"/>
                    </a:solidFill>
                    <a:latin typeface="Trebuchet MS" pitchFamily="34" charset="0"/>
                  </a:rPr>
                  <a:t>Facebook</a:t>
                </a:r>
                <a:r>
                  <a:rPr lang="en-US" sz="1100" baseline="0" dirty="0" smtClean="0">
                    <a:solidFill>
                      <a:schemeClr val="tx2"/>
                    </a:solidFill>
                    <a:latin typeface="Trebuchet MS" pitchFamily="34" charset="0"/>
                  </a:rPr>
                  <a:t> page.</a:t>
                </a:r>
                <a:br>
                  <a:rPr lang="en-US" sz="1100" baseline="0" dirty="0" smtClean="0">
                    <a:solidFill>
                      <a:schemeClr val="tx2"/>
                    </a:solidFill>
                    <a:latin typeface="Trebuchet MS" pitchFamily="34" charset="0"/>
                  </a:rPr>
                </a:br>
                <a:r>
                  <a:rPr lang="en-US" sz="1100" baseline="0" dirty="0" smtClean="0">
                    <a:solidFill>
                      <a:schemeClr val="tx2"/>
                    </a:solidFill>
                    <a:latin typeface="Trebuchet MS" pitchFamily="34" charset="0"/>
                  </a:rPr>
                  <a:t>Go to </a:t>
                </a:r>
                <a:r>
                  <a:rPr lang="en-US" sz="1100" u="sng" baseline="0" dirty="0" smtClean="0">
                    <a:solidFill>
                      <a:schemeClr val="tx2"/>
                    </a:solidFill>
                    <a:latin typeface="Trebuchet MS" pitchFamily="34" charset="0"/>
                  </a:rPr>
                  <a:t>PosterPresentations.com</a:t>
                </a:r>
                <a:r>
                  <a:rPr lang="en-US" sz="1100" baseline="0" dirty="0" smtClean="0">
                    <a:solidFill>
                      <a:schemeClr val="tx2"/>
                    </a:solidFill>
                    <a:latin typeface="Trebuchet MS" pitchFamily="34" charset="0"/>
                  </a:rPr>
                  <a:t> and click on the FB icon. </a:t>
                </a:r>
                <a:endParaRPr lang="en-US" sz="1100" dirty="0">
                  <a:solidFill>
                    <a:schemeClr val="tx2"/>
                  </a:solidFill>
                  <a:latin typeface="Trebuchet MS" pitchFamily="34" charset="0"/>
                </a:endParaRPr>
              </a:p>
            </p:txBody>
          </p:sp>
        </p:grpSp>
        <p:sp>
          <p:nvSpPr>
            <p:cNvPr id="72" name="TextBox 71"/>
            <p:cNvSpPr txBox="1"/>
            <p:nvPr userDrawn="1"/>
          </p:nvSpPr>
          <p:spPr>
            <a:xfrm>
              <a:off x="44262808" y="31169783"/>
              <a:ext cx="6870216" cy="1443162"/>
            </a:xfrm>
            <a:prstGeom prst="rect">
              <a:avLst/>
            </a:prstGeom>
            <a:noFill/>
          </p:spPr>
          <p:txBody>
            <a:bodyPr wrap="square" lIns="65304" tIns="32651" rIns="65304" bIns="32651" rtlCol="0">
              <a:spAutoFit/>
            </a:bodyPr>
            <a:lstStyle/>
            <a:p>
              <a:pPr marL="157879" indent="-157879">
                <a:lnSpc>
                  <a:spcPts val="1192"/>
                </a:lnSpc>
              </a:pPr>
              <a:r>
                <a:rPr lang="en-US" sz="1283" dirty="0" smtClean="0">
                  <a:solidFill>
                    <a:schemeClr val="bg1"/>
                  </a:solidFill>
                </a:rPr>
                <a:t>©2015</a:t>
              </a:r>
              <a:r>
                <a:rPr lang="en-US" sz="1283" baseline="0" dirty="0" smtClean="0">
                  <a:solidFill>
                    <a:schemeClr val="bg1"/>
                  </a:solidFill>
                </a:rPr>
                <a:t> </a:t>
              </a:r>
              <a:r>
                <a:rPr lang="en-US" sz="1283" dirty="0" smtClean="0">
                  <a:solidFill>
                    <a:schemeClr val="bg1"/>
                  </a:solidFill>
                </a:rPr>
                <a:t>PosterPresentations.com</a:t>
              </a:r>
              <a:br>
                <a:rPr lang="en-US" sz="1283" dirty="0" smtClean="0">
                  <a:solidFill>
                    <a:schemeClr val="bg1"/>
                  </a:solidFill>
                </a:rPr>
              </a:br>
              <a:r>
                <a:rPr lang="en-US" sz="1100" dirty="0" smtClean="0">
                  <a:solidFill>
                    <a:schemeClr val="bg1"/>
                  </a:solidFill>
                </a:rPr>
                <a:t>2117 Fourth Street ,</a:t>
              </a:r>
              <a:r>
                <a:rPr lang="en-US" sz="1100" baseline="0" dirty="0" smtClean="0">
                  <a:solidFill>
                    <a:schemeClr val="bg1"/>
                  </a:solidFill>
                </a:rPr>
                <a:t> Unit C        </a:t>
              </a:r>
            </a:p>
            <a:p>
              <a:pPr marL="157879" indent="0">
                <a:lnSpc>
                  <a:spcPts val="1192"/>
                </a:lnSpc>
              </a:pPr>
              <a:r>
                <a:rPr lang="en-US" sz="1100" baseline="0" dirty="0" smtClean="0">
                  <a:solidFill>
                    <a:schemeClr val="bg1"/>
                  </a:solidFill>
                </a:rPr>
                <a:t>Berkeley CA </a:t>
              </a:r>
              <a:r>
                <a:rPr lang="en-US" sz="917" baseline="0" dirty="0" smtClean="0">
                  <a:solidFill>
                    <a:schemeClr val="bg1"/>
                  </a:solidFill>
                </a:rPr>
                <a:t>94710</a:t>
              </a:r>
              <a:r>
                <a:rPr lang="en-US" sz="1100" baseline="0" dirty="0" smtClean="0">
                  <a:solidFill>
                    <a:schemeClr val="bg1"/>
                  </a:solidFill>
                </a:rPr>
                <a:t/>
              </a:r>
              <a:br>
                <a:rPr lang="en-US" sz="1100" baseline="0" dirty="0" smtClean="0">
                  <a:solidFill>
                    <a:schemeClr val="bg1"/>
                  </a:solidFill>
                </a:rPr>
              </a:br>
              <a:r>
                <a:rPr lang="en-US" sz="1100" b="1" baseline="0" dirty="0" smtClean="0">
                  <a:solidFill>
                    <a:srgbClr val="FFFF00"/>
                  </a:solidFill>
                </a:rPr>
                <a:t>posterpresenter@gmail.com</a:t>
              </a:r>
              <a:endParaRPr lang="en-US" sz="1283"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2011433" rtl="0" eaLnBrk="1" latinLnBrk="0" hangingPunct="1">
        <a:spcBef>
          <a:spcPct val="0"/>
        </a:spcBef>
        <a:buNone/>
        <a:defRPr sz="4033" kern="1200">
          <a:solidFill>
            <a:schemeClr val="bg1"/>
          </a:solidFill>
          <a:latin typeface="Trebuchet MS" pitchFamily="34" charset="0"/>
          <a:ea typeface="+mj-ea"/>
          <a:cs typeface="+mj-cs"/>
        </a:defRPr>
      </a:lvl1pPr>
    </p:titleStyle>
    <p:bodyStyle>
      <a:lvl1pPr marL="754288" indent="-754288" algn="l" defTabSz="2011433" rtl="0" eaLnBrk="1" latinLnBrk="0" hangingPunct="1">
        <a:spcBef>
          <a:spcPct val="20000"/>
        </a:spcBef>
        <a:buFont typeface="Arial" pitchFamily="34" charset="0"/>
        <a:buChar char="•"/>
        <a:defRPr sz="7058" kern="1200">
          <a:solidFill>
            <a:schemeClr val="tx1"/>
          </a:solidFill>
          <a:latin typeface="+mn-lt"/>
          <a:ea typeface="+mn-ea"/>
          <a:cs typeface="+mn-cs"/>
        </a:defRPr>
      </a:lvl1pPr>
      <a:lvl2pPr marL="1634290" indent="-628573" algn="l" defTabSz="2011433" rtl="0" eaLnBrk="1" latinLnBrk="0" hangingPunct="1">
        <a:spcBef>
          <a:spcPct val="20000"/>
        </a:spcBef>
        <a:buFont typeface="Arial" pitchFamily="34" charset="0"/>
        <a:buChar char="–"/>
        <a:defRPr sz="6187" kern="1200">
          <a:solidFill>
            <a:schemeClr val="tx1"/>
          </a:solidFill>
          <a:latin typeface="+mn-lt"/>
          <a:ea typeface="+mn-ea"/>
          <a:cs typeface="+mn-cs"/>
        </a:defRPr>
      </a:lvl2pPr>
      <a:lvl3pPr marL="2514292" indent="-502859" algn="l" defTabSz="2011433" rtl="0" eaLnBrk="1" latinLnBrk="0" hangingPunct="1">
        <a:spcBef>
          <a:spcPct val="20000"/>
        </a:spcBef>
        <a:buFont typeface="Arial" pitchFamily="34" charset="0"/>
        <a:buChar char="•"/>
        <a:defRPr sz="5316" kern="1200">
          <a:solidFill>
            <a:schemeClr val="tx1"/>
          </a:solidFill>
          <a:latin typeface="+mn-lt"/>
          <a:ea typeface="+mn-ea"/>
          <a:cs typeface="+mn-cs"/>
        </a:defRPr>
      </a:lvl3pPr>
      <a:lvl4pPr marL="3520008"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4pPr>
      <a:lvl5pPr marL="4525724"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5pPr>
      <a:lvl6pPr marL="553144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6pPr>
      <a:lvl7pPr marL="6537157"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7pPr>
      <a:lvl8pPr marL="7542874"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8pPr>
      <a:lvl9pPr marL="854859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9pPr>
    </p:bodyStyle>
    <p:otherStyle>
      <a:defPPr>
        <a:defRPr lang="en-US"/>
      </a:defPPr>
      <a:lvl1pPr marL="0" algn="l" defTabSz="2011433" rtl="0" eaLnBrk="1" latinLnBrk="0" hangingPunct="1">
        <a:defRPr sz="3941" kern="1200">
          <a:solidFill>
            <a:schemeClr val="tx1"/>
          </a:solidFill>
          <a:latin typeface="+mn-lt"/>
          <a:ea typeface="+mn-ea"/>
          <a:cs typeface="+mn-cs"/>
        </a:defRPr>
      </a:lvl1pPr>
      <a:lvl2pPr marL="1005717" algn="l" defTabSz="2011433" rtl="0" eaLnBrk="1" latinLnBrk="0" hangingPunct="1">
        <a:defRPr sz="3941" kern="1200">
          <a:solidFill>
            <a:schemeClr val="tx1"/>
          </a:solidFill>
          <a:latin typeface="+mn-lt"/>
          <a:ea typeface="+mn-ea"/>
          <a:cs typeface="+mn-cs"/>
        </a:defRPr>
      </a:lvl2pPr>
      <a:lvl3pPr marL="2011433" algn="l" defTabSz="2011433" rtl="0" eaLnBrk="1" latinLnBrk="0" hangingPunct="1">
        <a:defRPr sz="3941" kern="1200">
          <a:solidFill>
            <a:schemeClr val="tx1"/>
          </a:solidFill>
          <a:latin typeface="+mn-lt"/>
          <a:ea typeface="+mn-ea"/>
          <a:cs typeface="+mn-cs"/>
        </a:defRPr>
      </a:lvl3pPr>
      <a:lvl4pPr marL="3017150" algn="l" defTabSz="2011433" rtl="0" eaLnBrk="1" latinLnBrk="0" hangingPunct="1">
        <a:defRPr sz="3941" kern="1200">
          <a:solidFill>
            <a:schemeClr val="tx1"/>
          </a:solidFill>
          <a:latin typeface="+mn-lt"/>
          <a:ea typeface="+mn-ea"/>
          <a:cs typeface="+mn-cs"/>
        </a:defRPr>
      </a:lvl4pPr>
      <a:lvl5pPr marL="4022866" algn="l" defTabSz="2011433" rtl="0" eaLnBrk="1" latinLnBrk="0" hangingPunct="1">
        <a:defRPr sz="3941" kern="1200">
          <a:solidFill>
            <a:schemeClr val="tx1"/>
          </a:solidFill>
          <a:latin typeface="+mn-lt"/>
          <a:ea typeface="+mn-ea"/>
          <a:cs typeface="+mn-cs"/>
        </a:defRPr>
      </a:lvl5pPr>
      <a:lvl6pPr marL="5028583" algn="l" defTabSz="2011433" rtl="0" eaLnBrk="1" latinLnBrk="0" hangingPunct="1">
        <a:defRPr sz="3941" kern="1200">
          <a:solidFill>
            <a:schemeClr val="tx1"/>
          </a:solidFill>
          <a:latin typeface="+mn-lt"/>
          <a:ea typeface="+mn-ea"/>
          <a:cs typeface="+mn-cs"/>
        </a:defRPr>
      </a:lvl6pPr>
      <a:lvl7pPr marL="6034300" algn="l" defTabSz="2011433" rtl="0" eaLnBrk="1" latinLnBrk="0" hangingPunct="1">
        <a:defRPr sz="3941" kern="1200">
          <a:solidFill>
            <a:schemeClr val="tx1"/>
          </a:solidFill>
          <a:latin typeface="+mn-lt"/>
          <a:ea typeface="+mn-ea"/>
          <a:cs typeface="+mn-cs"/>
        </a:defRPr>
      </a:lvl7pPr>
      <a:lvl8pPr marL="7040016" algn="l" defTabSz="2011433" rtl="0" eaLnBrk="1" latinLnBrk="0" hangingPunct="1">
        <a:defRPr sz="3941" kern="1200">
          <a:solidFill>
            <a:schemeClr val="tx1"/>
          </a:solidFill>
          <a:latin typeface="+mn-lt"/>
          <a:ea typeface="+mn-ea"/>
          <a:cs typeface="+mn-cs"/>
        </a:defRPr>
      </a:lvl8pPr>
      <a:lvl9pPr marL="8045733" algn="l" defTabSz="2011433" rtl="0" eaLnBrk="1" latinLnBrk="0" hangingPunct="1">
        <a:defRPr sz="39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1564" y="2988395"/>
            <a:ext cx="4673402" cy="6444819"/>
          </a:xfrm>
        </p:spPr>
        <p:txBody>
          <a:bodyPr/>
          <a:lstStyle/>
          <a:p>
            <a:r>
              <a:rPr lang="en-US" sz="2400" dirty="0" smtClean="0"/>
              <a:t>Social </a:t>
            </a:r>
            <a:r>
              <a:rPr lang="en-US" sz="2400" dirty="0"/>
              <a:t>media is frequently used by the people in the world. People connect with each other as a result of social media . There are various social media platforms that are used to interact . They include face book , what's up and others  like Skype. </a:t>
            </a:r>
          </a:p>
          <a:p>
            <a:r>
              <a:rPr lang="en-US" sz="2400" dirty="0"/>
              <a:t>Face book is the largest social media with almost  2 billion monthly users  . The use of face book and other social medial  platforms have been found to have negative effects on the mental health of the people by various research studies.</a:t>
            </a:r>
          </a:p>
        </p:txBody>
      </p:sp>
      <p:sp>
        <p:nvSpPr>
          <p:cNvPr id="3" name="Text Placeholder 2"/>
          <p:cNvSpPr>
            <a:spLocks noGrp="1"/>
          </p:cNvSpPr>
          <p:nvPr>
            <p:ph type="body" sz="quarter" idx="11"/>
          </p:nvPr>
        </p:nvSpPr>
        <p:spPr>
          <a:xfrm>
            <a:off x="-599181" y="2535652"/>
            <a:ext cx="4673402" cy="615545"/>
          </a:xfrm>
        </p:spPr>
        <p:txBody>
          <a:bodyPr/>
          <a:lstStyle/>
          <a:p>
            <a:r>
              <a:rPr lang="en-US" sz="2800" dirty="0" smtClean="0">
                <a:solidFill>
                  <a:schemeClr val="tx1"/>
                </a:solidFill>
                <a:latin typeface="Franklin Gothic Book" panose="020B0503020102020204" pitchFamily="34" charset="0"/>
              </a:rPr>
              <a:t>INTRODUCTION </a:t>
            </a:r>
            <a:endParaRPr lang="en-US" sz="2800" dirty="0">
              <a:solidFill>
                <a:schemeClr val="tx1"/>
              </a:solidFill>
              <a:latin typeface="Franklin Gothic Book" panose="020B0503020102020204" pitchFamily="34" charset="0"/>
            </a:endParaRPr>
          </a:p>
        </p:txBody>
      </p:sp>
      <p:sp>
        <p:nvSpPr>
          <p:cNvPr id="6" name="Text Placeholder 5"/>
          <p:cNvSpPr>
            <a:spLocks noGrp="1"/>
          </p:cNvSpPr>
          <p:nvPr>
            <p:ph type="body" sz="quarter" idx="20"/>
          </p:nvPr>
        </p:nvSpPr>
        <p:spPr>
          <a:xfrm>
            <a:off x="241564" y="10159549"/>
            <a:ext cx="4679950" cy="615545"/>
          </a:xfrm>
        </p:spPr>
        <p:txBody>
          <a:bodyPr/>
          <a:lstStyle/>
          <a:p>
            <a:r>
              <a:rPr lang="en-US" sz="2800" dirty="0" smtClean="0">
                <a:latin typeface="Franklin Gothic Book" panose="020B0503020102020204" pitchFamily="34" charset="0"/>
              </a:rPr>
              <a:t>Digital Media</a:t>
            </a:r>
            <a:endParaRPr lang="en-US" sz="2800" dirty="0">
              <a:latin typeface="Franklin Gothic Book" panose="020B0503020102020204" pitchFamily="34" charset="0"/>
            </a:endParaRPr>
          </a:p>
        </p:txBody>
      </p:sp>
      <p:sp>
        <p:nvSpPr>
          <p:cNvPr id="7" name="Text Placeholder 6"/>
          <p:cNvSpPr>
            <a:spLocks noGrp="1"/>
          </p:cNvSpPr>
          <p:nvPr>
            <p:ph type="body" sz="quarter" idx="21"/>
          </p:nvPr>
        </p:nvSpPr>
        <p:spPr>
          <a:xfrm>
            <a:off x="5157259" y="2843426"/>
            <a:ext cx="9818290" cy="7405082"/>
          </a:xfrm>
        </p:spPr>
        <p:txBody>
          <a:bodyPr/>
          <a:lstStyle/>
          <a:p>
            <a:endParaRPr lang="en-US" sz="2400" dirty="0" smtClean="0">
              <a:latin typeface="Franklin Gothic Book" panose="020B0503020102020204" pitchFamily="34" charset="0"/>
            </a:endParaRPr>
          </a:p>
          <a:p>
            <a:r>
              <a:rPr lang="en-US" sz="2400" dirty="0"/>
              <a:t>From the research findings of  Blackwell  (2017), more people in various social networks have been reported to have psychological distress as a result of social networks more so the youth. Socialization from social networks might cause stress and depression to youth due to low self-esteem, discrimination, and bullying.  Social networks may have benefits but it also has negative effects on people</a:t>
            </a:r>
            <a:r>
              <a:rPr lang="en-US" sz="2400" dirty="0" smtClean="0"/>
              <a:t>.</a:t>
            </a:r>
          </a:p>
          <a:p>
            <a:r>
              <a:rPr lang="en-US" sz="2400" dirty="0"/>
              <a:t>Face book as the leading social media platform with approximately two billion people using it monthly has negative effects on the mental health of the users. A  research study shows that a large number of  Facebook users  from 2013 to  2015  have been  reported  to have mental disorders and the numbers are increasing (Blackwell,2017 </a:t>
            </a:r>
            <a:r>
              <a:rPr lang="en-US" sz="2400" dirty="0" smtClean="0"/>
              <a:t>)</a:t>
            </a:r>
          </a:p>
          <a:p>
            <a:r>
              <a:rPr lang="en-US" sz="2400" b="1" dirty="0" smtClean="0"/>
              <a:t>What  </a:t>
            </a:r>
            <a:r>
              <a:rPr lang="en-US" sz="2400" b="1" dirty="0" smtClean="0"/>
              <a:t>causes  mental disorders  </a:t>
            </a:r>
          </a:p>
          <a:p>
            <a:r>
              <a:rPr lang="en-US" sz="2400" dirty="0"/>
              <a:t>Mental disorders are caused by social media through the addiction of social media like </a:t>
            </a:r>
            <a:r>
              <a:rPr lang="en-US" sz="2400" dirty="0" smtClean="0"/>
              <a:t>Facebook, and </a:t>
            </a:r>
            <a:r>
              <a:rPr lang="en-US" sz="2400" dirty="0"/>
              <a:t>what's up. Low self-esteem may result from seeing other people's pictures or reduce by other people. Social media can cause depression through bullying or crime-related activities which causes mental disorders.</a:t>
            </a:r>
            <a:endParaRPr lang="en-US" sz="2400" dirty="0"/>
          </a:p>
        </p:txBody>
      </p:sp>
      <p:sp>
        <p:nvSpPr>
          <p:cNvPr id="8" name="Text Placeholder 7"/>
          <p:cNvSpPr>
            <a:spLocks noGrp="1"/>
          </p:cNvSpPr>
          <p:nvPr>
            <p:ph type="body" sz="quarter" idx="22"/>
          </p:nvPr>
        </p:nvSpPr>
        <p:spPr>
          <a:xfrm>
            <a:off x="5152893" y="2357615"/>
            <a:ext cx="9822656" cy="615545"/>
          </a:xfrm>
        </p:spPr>
        <p:txBody>
          <a:bodyPr/>
          <a:lstStyle/>
          <a:p>
            <a:r>
              <a:rPr lang="en-US" sz="2800" dirty="0" smtClean="0">
                <a:latin typeface="Franklin Gothic Book" panose="020B0503020102020204" pitchFamily="34" charset="0"/>
              </a:rPr>
              <a:t>SOCIAL NETWORKS + SOCIAL MEDIA : MENTAL DISORDERS </a:t>
            </a:r>
            <a:endParaRPr lang="en-US" sz="2800" dirty="0">
              <a:latin typeface="Franklin Gothic Book" panose="020B0503020102020204" pitchFamily="34" charset="0"/>
            </a:endParaRPr>
          </a:p>
        </p:txBody>
      </p:sp>
      <p:sp>
        <p:nvSpPr>
          <p:cNvPr id="9" name="Text Placeholder 8"/>
          <p:cNvSpPr>
            <a:spLocks noGrp="1"/>
          </p:cNvSpPr>
          <p:nvPr>
            <p:ph type="body" sz="quarter" idx="23"/>
          </p:nvPr>
        </p:nvSpPr>
        <p:spPr>
          <a:xfrm>
            <a:off x="5214409" y="11226324"/>
            <a:ext cx="9730144" cy="2308302"/>
          </a:xfrm>
        </p:spPr>
        <p:txBody>
          <a:bodyPr/>
          <a:lstStyle/>
          <a:p>
            <a:r>
              <a:rPr lang="en-US" sz="2400" dirty="0"/>
              <a:t>According to  M    </a:t>
            </a:r>
            <a:r>
              <a:rPr lang="en-US" sz="2400" dirty="0" err="1"/>
              <a:t>Maulik</a:t>
            </a:r>
            <a:r>
              <a:rPr lang="en-US" sz="2400" dirty="0"/>
              <a:t> </a:t>
            </a:r>
            <a:r>
              <a:rPr lang="en-US" sz="2400" dirty="0" smtClean="0"/>
              <a:t>, et</a:t>
            </a:r>
            <a:r>
              <a:rPr lang="en-US" sz="2400" dirty="0"/>
              <a:t>, el, (2017), the rate of mental disorders as a result of social media has been increasing instantly from  2013  to 2015  by 1000  people. These numbers have increased due to an increase in the use of technology by people and the availability of devices to access the internet like mobile phones.</a:t>
            </a:r>
            <a:endParaRPr lang="en-US" sz="2400" dirty="0"/>
          </a:p>
        </p:txBody>
      </p:sp>
      <p:sp>
        <p:nvSpPr>
          <p:cNvPr id="10" name="Text Placeholder 9"/>
          <p:cNvSpPr>
            <a:spLocks noGrp="1"/>
          </p:cNvSpPr>
          <p:nvPr>
            <p:ph type="body" sz="quarter" idx="24"/>
          </p:nvPr>
        </p:nvSpPr>
        <p:spPr>
          <a:xfrm>
            <a:off x="5128684" y="9753545"/>
            <a:ext cx="9818290" cy="1046432"/>
          </a:xfrm>
        </p:spPr>
        <p:txBody>
          <a:bodyPr/>
          <a:lstStyle/>
          <a:p>
            <a:r>
              <a:rPr lang="en-US" sz="2800" dirty="0" smtClean="0">
                <a:latin typeface="Franklin Gothic Book" panose="020B0503020102020204" pitchFamily="34" charset="0"/>
              </a:rPr>
              <a:t>Statistics' on how social media has caused mental disorders from 2013 to 2015 </a:t>
            </a:r>
            <a:endParaRPr lang="en-US" sz="2800" dirty="0">
              <a:latin typeface="Franklin Gothic Book" panose="020B0503020102020204" pitchFamily="34" charset="0"/>
            </a:endParaRPr>
          </a:p>
        </p:txBody>
      </p:sp>
      <p:sp>
        <p:nvSpPr>
          <p:cNvPr id="11" name="Text Placeholder 10"/>
          <p:cNvSpPr>
            <a:spLocks noGrp="1"/>
          </p:cNvSpPr>
          <p:nvPr>
            <p:ph type="body" sz="quarter" idx="25"/>
          </p:nvPr>
        </p:nvSpPr>
        <p:spPr>
          <a:xfrm>
            <a:off x="15209838" y="2357614"/>
            <a:ext cx="4675584" cy="615545"/>
          </a:xfrm>
        </p:spPr>
        <p:txBody>
          <a:bodyPr/>
          <a:lstStyle/>
          <a:p>
            <a:r>
              <a:rPr lang="en-US" sz="2800" dirty="0" smtClean="0">
                <a:latin typeface="Franklin Gothic Book" panose="020B0503020102020204" pitchFamily="34" charset="0"/>
              </a:rPr>
              <a:t>Conclusion</a:t>
            </a:r>
            <a:endParaRPr lang="en-US" sz="2800" dirty="0">
              <a:latin typeface="Franklin Gothic Book" panose="020B0503020102020204" pitchFamily="34" charset="0"/>
            </a:endParaRPr>
          </a:p>
        </p:txBody>
      </p:sp>
      <p:sp>
        <p:nvSpPr>
          <p:cNvPr id="12" name="Text Placeholder 11"/>
          <p:cNvSpPr>
            <a:spLocks noGrp="1"/>
          </p:cNvSpPr>
          <p:nvPr>
            <p:ph type="body" sz="quarter" idx="26"/>
          </p:nvPr>
        </p:nvSpPr>
        <p:spPr>
          <a:xfrm>
            <a:off x="15209837" y="2843425"/>
            <a:ext cx="4675584" cy="4154961"/>
          </a:xfrm>
        </p:spPr>
        <p:txBody>
          <a:bodyPr/>
          <a:lstStyle/>
          <a:p>
            <a:r>
              <a:rPr lang="en-US" sz="2400" dirty="0"/>
              <a:t>Social media has affected many people especially the youth mental health. Mental disorders result from the experience the users get while using which causes them to react differently causing mental disorders </a:t>
            </a:r>
            <a:r>
              <a:rPr lang="en-US" sz="2400" dirty="0" smtClean="0"/>
              <a:t>. Low </a:t>
            </a:r>
            <a:r>
              <a:rPr lang="en-US" sz="2400" dirty="0"/>
              <a:t>self-esteem, depression, and stress due to social medial may cause mental disorders. </a:t>
            </a:r>
            <a:endParaRPr lang="en-US" sz="2400" dirty="0"/>
          </a:p>
        </p:txBody>
      </p:sp>
      <p:sp>
        <p:nvSpPr>
          <p:cNvPr id="13" name="Text Placeholder 12"/>
          <p:cNvSpPr>
            <a:spLocks noGrp="1"/>
          </p:cNvSpPr>
          <p:nvPr>
            <p:ph type="body" sz="quarter" idx="27"/>
          </p:nvPr>
        </p:nvSpPr>
        <p:spPr>
          <a:xfrm>
            <a:off x="15009812" y="6831507"/>
            <a:ext cx="4675584" cy="615545"/>
          </a:xfrm>
        </p:spPr>
        <p:txBody>
          <a:bodyPr/>
          <a:lstStyle/>
          <a:p>
            <a:r>
              <a:rPr lang="en-US" sz="2800" dirty="0" smtClean="0">
                <a:latin typeface="Franklin Gothic Book" panose="020B0503020102020204" pitchFamily="34" charset="0"/>
              </a:rPr>
              <a:t> References</a:t>
            </a:r>
            <a:endParaRPr lang="en-US" sz="2800" dirty="0">
              <a:latin typeface="Franklin Gothic Book" panose="020B0503020102020204" pitchFamily="34" charset="0"/>
            </a:endParaRPr>
          </a:p>
        </p:txBody>
      </p:sp>
      <p:sp>
        <p:nvSpPr>
          <p:cNvPr id="14" name="Text Placeholder 13"/>
          <p:cNvSpPr>
            <a:spLocks noGrp="1"/>
          </p:cNvSpPr>
          <p:nvPr>
            <p:ph type="body" sz="quarter" idx="28"/>
          </p:nvPr>
        </p:nvSpPr>
        <p:spPr>
          <a:xfrm>
            <a:off x="15238412" y="7431618"/>
            <a:ext cx="4649788" cy="4893625"/>
          </a:xfrm>
        </p:spPr>
        <p:txBody>
          <a:bodyPr/>
          <a:lstStyle/>
          <a:p>
            <a:r>
              <a:rPr lang="en-US" sz="2400" dirty="0"/>
              <a:t>Blackwell .W (2017 )taking face book face value: why the social may cause  mental disorder, </a:t>
            </a:r>
            <a:r>
              <a:rPr lang="en-US" sz="2400" dirty="0" err="1"/>
              <a:t>Acta</a:t>
            </a:r>
            <a:r>
              <a:rPr lang="en-US" sz="2400" dirty="0"/>
              <a:t> </a:t>
            </a:r>
            <a:r>
              <a:rPr lang="en-US" sz="2400" dirty="0" err="1"/>
              <a:t>Psychiatrica</a:t>
            </a:r>
            <a:r>
              <a:rPr lang="en-US" sz="2400" dirty="0"/>
              <a:t> </a:t>
            </a:r>
            <a:r>
              <a:rPr lang="en-US" sz="2400" dirty="0" err="1"/>
              <a:t>Scandinavica</a:t>
            </a:r>
            <a:r>
              <a:rPr lang="en-US" sz="2400" dirty="0"/>
              <a:t>: 136:439-440Maulik P.K, W. W Eaton, CP Eaton, C.P.C </a:t>
            </a:r>
            <a:r>
              <a:rPr lang="en-US" sz="2400" dirty="0" err="1"/>
              <a:t>Bradshew</a:t>
            </a:r>
            <a:r>
              <a:rPr lang="en-US" sz="2400" dirty="0"/>
              <a:t> (2010))the effect of social networks and social support  on common mental disorders  following  specific life  events </a:t>
            </a:r>
            <a:r>
              <a:rPr lang="en-US" sz="2400" dirty="0" err="1"/>
              <a:t>Acta</a:t>
            </a:r>
            <a:r>
              <a:rPr lang="en-US" sz="2400" dirty="0"/>
              <a:t> </a:t>
            </a:r>
            <a:r>
              <a:rPr lang="en-US" sz="2400" dirty="0" err="1"/>
              <a:t>Psychiatrica</a:t>
            </a:r>
            <a:r>
              <a:rPr lang="en-US" sz="2400" dirty="0"/>
              <a:t> Scandinavica:122; 118 -128</a:t>
            </a:r>
            <a:endParaRPr lang="en-US" sz="2400" dirty="0"/>
          </a:p>
        </p:txBody>
      </p:sp>
      <p:sp>
        <p:nvSpPr>
          <p:cNvPr id="15" name="Text Placeholder 14"/>
          <p:cNvSpPr>
            <a:spLocks noGrp="1"/>
          </p:cNvSpPr>
          <p:nvPr>
            <p:ph type="body" sz="quarter" idx="29"/>
          </p:nvPr>
        </p:nvSpPr>
        <p:spPr>
          <a:xfrm>
            <a:off x="15209838" y="12988758"/>
            <a:ext cx="4675584" cy="615545"/>
          </a:xfrm>
        </p:spPr>
        <p:txBody>
          <a:bodyPr/>
          <a:lstStyle/>
          <a:p>
            <a:r>
              <a:rPr lang="en-US" sz="2800" dirty="0" smtClean="0">
                <a:latin typeface="Franklin Gothic Book" panose="020B0503020102020204" pitchFamily="34" charset="0"/>
              </a:rPr>
              <a:t>CONTACT INFORMATION </a:t>
            </a:r>
            <a:endParaRPr lang="en-US" sz="2800" dirty="0">
              <a:latin typeface="Franklin Gothic Book" panose="020B0503020102020204" pitchFamily="34" charset="0"/>
            </a:endParaRPr>
          </a:p>
        </p:txBody>
      </p:sp>
      <p:sp>
        <p:nvSpPr>
          <p:cNvPr id="16" name="Text Placeholder 15"/>
          <p:cNvSpPr>
            <a:spLocks noGrp="1"/>
          </p:cNvSpPr>
          <p:nvPr>
            <p:ph type="body" sz="quarter" idx="30"/>
          </p:nvPr>
        </p:nvSpPr>
        <p:spPr>
          <a:xfrm>
            <a:off x="15441216" y="13841834"/>
            <a:ext cx="4675584" cy="830975"/>
          </a:xfrm>
        </p:spPr>
        <p:txBody>
          <a:bodyPr/>
          <a:lstStyle/>
          <a:p>
            <a:r>
              <a:rPr lang="en-US" sz="2400" dirty="0" smtClean="0">
                <a:latin typeface="Franklin Gothic Book" panose="020B0503020102020204" pitchFamily="34" charset="0"/>
              </a:rPr>
              <a:t>Student Name  and email</a:t>
            </a:r>
            <a:endParaRPr lang="en-US" sz="2400" dirty="0">
              <a:latin typeface="Franklin Gothic Book" panose="020B0503020102020204" pitchFamily="34" charset="0"/>
            </a:endParaRPr>
          </a:p>
        </p:txBody>
      </p:sp>
      <p:sp>
        <p:nvSpPr>
          <p:cNvPr id="17" name="Text Placeholder 16"/>
          <p:cNvSpPr>
            <a:spLocks noGrp="1"/>
          </p:cNvSpPr>
          <p:nvPr>
            <p:ph type="body" sz="quarter" idx="96"/>
          </p:nvPr>
        </p:nvSpPr>
        <p:spPr>
          <a:xfrm>
            <a:off x="477309" y="11026339"/>
            <a:ext cx="4675584" cy="830975"/>
          </a:xfrm>
        </p:spPr>
        <p:txBody>
          <a:bodyPr/>
          <a:lstStyle/>
          <a:p>
            <a:endParaRPr lang="en-US" sz="2400" dirty="0">
              <a:latin typeface="Franklin Gothic Book" panose="020B0503020102020204" pitchFamily="34" charset="0"/>
            </a:endParaRPr>
          </a:p>
        </p:txBody>
      </p:sp>
      <p:sp>
        <p:nvSpPr>
          <p:cNvPr id="19" name="Text Placeholder 18"/>
          <p:cNvSpPr>
            <a:spLocks noGrp="1"/>
          </p:cNvSpPr>
          <p:nvPr>
            <p:ph type="body" sz="quarter" idx="150"/>
          </p:nvPr>
        </p:nvSpPr>
        <p:spPr>
          <a:xfrm>
            <a:off x="4074220" y="1047060"/>
            <a:ext cx="14734674" cy="586740"/>
          </a:xfrm>
        </p:spPr>
        <p:txBody>
          <a:bodyPr/>
          <a:lstStyle/>
          <a:p>
            <a:r>
              <a:rPr lang="en-US" dirty="0" smtClean="0">
                <a:latin typeface="Franklin Gothic Book" panose="020B0503020102020204" pitchFamily="34" charset="0"/>
              </a:rPr>
              <a:t>Add authors here</a:t>
            </a:r>
            <a:endParaRPr lang="en-US" dirty="0">
              <a:latin typeface="Franklin Gothic Book" panose="020B0503020102020204" pitchFamily="34" charset="0"/>
            </a:endParaRPr>
          </a:p>
        </p:txBody>
      </p:sp>
      <p:sp>
        <p:nvSpPr>
          <p:cNvPr id="43" name="Text Placeholder 42"/>
          <p:cNvSpPr>
            <a:spLocks noGrp="1"/>
          </p:cNvSpPr>
          <p:nvPr>
            <p:ph type="body" sz="quarter" idx="184"/>
          </p:nvPr>
        </p:nvSpPr>
        <p:spPr>
          <a:xfrm>
            <a:off x="4074221" y="1657432"/>
            <a:ext cx="14734674" cy="533400"/>
          </a:xfrm>
        </p:spPr>
        <p:txBody>
          <a:bodyPr/>
          <a:lstStyle/>
          <a:p>
            <a:r>
              <a:rPr lang="en-US" dirty="0" smtClean="0">
                <a:latin typeface="Franklin Gothic Book" panose="020B0503020102020204" pitchFamily="34" charset="0"/>
              </a:rPr>
              <a:t>Mercy collage </a:t>
            </a:r>
            <a:endParaRPr lang="en-US" dirty="0">
              <a:latin typeface="Franklin Gothic Book" panose="020B0503020102020204" pitchFamily="34" charset="0"/>
            </a:endParaRPr>
          </a:p>
        </p:txBody>
      </p:sp>
      <p:sp>
        <p:nvSpPr>
          <p:cNvPr id="44" name="Text Placeholder 43"/>
          <p:cNvSpPr>
            <a:spLocks noGrp="1"/>
          </p:cNvSpPr>
          <p:nvPr>
            <p:ph type="body" sz="quarter" idx="185"/>
          </p:nvPr>
        </p:nvSpPr>
        <p:spPr>
          <a:xfrm>
            <a:off x="4074221" y="419928"/>
            <a:ext cx="14734674" cy="586740"/>
          </a:xfrm>
        </p:spPr>
        <p:txBody>
          <a:bodyPr>
            <a:normAutofit fontScale="85000" lnSpcReduction="10000"/>
          </a:bodyPr>
          <a:lstStyle/>
          <a:p>
            <a:r>
              <a:rPr lang="en-US" dirty="0" smtClean="0">
                <a:latin typeface="Franklin Gothic Book" panose="020B0503020102020204" pitchFamily="34" charset="0"/>
              </a:rPr>
              <a:t>FACE BOOK: THE USE OF SOCIAL MEDIA  MAY CAUSE MENTAL  DISORDERS </a:t>
            </a:r>
            <a:endParaRPr lang="en-US" dirty="0">
              <a:latin typeface="Franklin Gothic Book" panose="020B05030201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32" y="364697"/>
            <a:ext cx="3827860" cy="1826135"/>
          </a:xfrm>
          <a:prstGeom prst="rect">
            <a:avLst/>
          </a:prstGeom>
        </p:spPr>
      </p:pic>
      <p:pic>
        <p:nvPicPr>
          <p:cNvPr id="2050" name="Picture 2"/>
          <p:cNvPicPr>
            <a:picLocks noChangeAspect="1" noChangeArrowheads="1"/>
          </p:cNvPicPr>
          <p:nvPr/>
        </p:nvPicPr>
        <p:blipFill>
          <a:blip r:embed="rId4" cstate="print"/>
          <a:srcRect/>
          <a:stretch>
            <a:fillRect/>
          </a:stretch>
        </p:blipFill>
        <p:spPr bwMode="auto">
          <a:xfrm>
            <a:off x="5889286" y="13287375"/>
            <a:ext cx="7798139" cy="1746250"/>
          </a:xfrm>
          <a:prstGeom prst="rect">
            <a:avLst/>
          </a:prstGeom>
          <a:noFill/>
          <a:ln w="9525">
            <a:noFill/>
            <a:miter lim="800000"/>
            <a:headEnd/>
            <a:tailEnd/>
          </a:ln>
          <a:effectLst/>
        </p:spPr>
      </p:pic>
      <p:sp>
        <p:nvSpPr>
          <p:cNvPr id="22" name="Text Placeholder 43"/>
          <p:cNvSpPr txBox="1">
            <a:spLocks/>
          </p:cNvSpPr>
          <p:nvPr/>
        </p:nvSpPr>
        <p:spPr>
          <a:xfrm>
            <a:off x="4074220" y="419928"/>
            <a:ext cx="14734674" cy="586740"/>
          </a:xfrm>
          <a:prstGeom prst="rect">
            <a:avLst/>
          </a:prstGeom>
        </p:spPr>
        <p:txBody>
          <a:bodyPr>
            <a:normAutofit fontScale="85000" lnSpcReduction="10000"/>
          </a:bodyPr>
          <a:lstStyle>
            <a:lvl1pPr marL="0" indent="0" algn="ctr" defTabSz="2011433" rtl="0" eaLnBrk="1" latinLnBrk="0" hangingPunct="1">
              <a:spcBef>
                <a:spcPct val="20000"/>
              </a:spcBef>
              <a:buFontTx/>
              <a:buNone/>
              <a:defRPr sz="4033" b="1" kern="1200">
                <a:solidFill>
                  <a:schemeClr val="bg1"/>
                </a:solidFill>
                <a:latin typeface="+mn-lt"/>
                <a:ea typeface="+mn-ea"/>
                <a:cs typeface="+mn-cs"/>
              </a:defRPr>
            </a:lvl1pPr>
            <a:lvl2pPr marL="1634290" indent="-628573" algn="l" defTabSz="2011433" rtl="0" eaLnBrk="1" latinLnBrk="0" hangingPunct="1">
              <a:spcBef>
                <a:spcPct val="20000"/>
              </a:spcBef>
              <a:buFontTx/>
              <a:buNone/>
              <a:defRPr sz="3300" kern="1200">
                <a:solidFill>
                  <a:schemeClr val="tx1"/>
                </a:solidFill>
                <a:latin typeface="+mn-lt"/>
                <a:ea typeface="+mn-ea"/>
                <a:cs typeface="+mn-cs"/>
              </a:defRPr>
            </a:lvl2pPr>
            <a:lvl3pPr marL="2514292" indent="-502859" algn="l" defTabSz="2011433" rtl="0" eaLnBrk="1" latinLnBrk="0" hangingPunct="1">
              <a:spcBef>
                <a:spcPct val="20000"/>
              </a:spcBef>
              <a:buFontTx/>
              <a:buNone/>
              <a:defRPr sz="3300" kern="1200">
                <a:solidFill>
                  <a:schemeClr val="tx1"/>
                </a:solidFill>
                <a:latin typeface="+mn-lt"/>
                <a:ea typeface="+mn-ea"/>
                <a:cs typeface="+mn-cs"/>
              </a:defRPr>
            </a:lvl3pPr>
            <a:lvl4pPr marL="3520008" indent="-502859" algn="l" defTabSz="2011433" rtl="0" eaLnBrk="1" latinLnBrk="0" hangingPunct="1">
              <a:spcBef>
                <a:spcPct val="20000"/>
              </a:spcBef>
              <a:buFontTx/>
              <a:buNone/>
              <a:defRPr sz="3300" kern="1200">
                <a:solidFill>
                  <a:schemeClr val="tx1"/>
                </a:solidFill>
                <a:latin typeface="+mn-lt"/>
                <a:ea typeface="+mn-ea"/>
                <a:cs typeface="+mn-cs"/>
              </a:defRPr>
            </a:lvl4pPr>
            <a:lvl5pPr marL="4525724" indent="-502859" algn="l" defTabSz="2011433" rtl="0" eaLnBrk="1" latinLnBrk="0" hangingPunct="1">
              <a:spcBef>
                <a:spcPct val="20000"/>
              </a:spcBef>
              <a:buFontTx/>
              <a:buNone/>
              <a:defRPr sz="3300" kern="1200">
                <a:solidFill>
                  <a:schemeClr val="tx1"/>
                </a:solidFill>
                <a:latin typeface="+mn-lt"/>
                <a:ea typeface="+mn-ea"/>
                <a:cs typeface="+mn-cs"/>
              </a:defRPr>
            </a:lvl5pPr>
            <a:lvl6pPr marL="553144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6pPr>
            <a:lvl7pPr marL="6537157"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7pPr>
            <a:lvl8pPr marL="7542874"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8pPr>
            <a:lvl9pPr marL="854859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9pPr>
          </a:lstStyle>
          <a:p>
            <a:r>
              <a:rPr lang="en-US" dirty="0" smtClean="0">
                <a:latin typeface="Franklin Gothic Book" panose="020B0503020102020204" pitchFamily="34" charset="0"/>
              </a:rPr>
              <a:t>FACE BOOK: THE USE OF SOCIAL MEDIA  MAY CAUSE MENTAL  DISORDERS </a:t>
            </a:r>
            <a:endParaRPr lang="en-US" dirty="0">
              <a:latin typeface="Franklin Gothic Book" panose="020B0503020102020204" pitchFamily="34" charset="0"/>
            </a:endParaRPr>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564" y="10775094"/>
            <a:ext cx="4673402" cy="4258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2536314"/>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36x48_Trifold_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PosterPresentations.com-36x48_Trifold_Template-V3</Template>
  <TotalTime>639</TotalTime>
  <Words>509</Words>
  <Application>Microsoft Office PowerPoint</Application>
  <PresentationFormat>Custom</PresentationFormat>
  <Paragraphs>23</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PosterPresentations.com-36x48_Trifold_Template-V3</vt:lpstr>
      <vt:lpstr>Image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Windows User</cp:lastModifiedBy>
  <cp:revision>64</cp:revision>
  <cp:lastPrinted>2016-04-21T17:41:13Z</cp:lastPrinted>
  <dcterms:created xsi:type="dcterms:W3CDTF">2012-02-03T23:30:52Z</dcterms:created>
  <dcterms:modified xsi:type="dcterms:W3CDTF">2020-04-10T20:14:18Z</dcterms:modified>
</cp:coreProperties>
</file>