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notesMasterIdLst>
    <p:notesMasterId r:id="rId7"/>
  </p:notesMasterIdLst>
  <p:sldIdLst>
    <p:sldId id="266" r:id="rId2"/>
    <p:sldId id="283" r:id="rId3"/>
    <p:sldId id="302" r:id="rId4"/>
    <p:sldId id="321" r:id="rId5"/>
    <p:sldId id="301"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ED6831"/>
    <a:srgbClr val="FF99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533" autoAdjust="0"/>
  </p:normalViewPr>
  <p:slideViewPr>
    <p:cSldViewPr snapToGrid="0" snapToObjects="1">
      <p:cViewPr varScale="1">
        <p:scale>
          <a:sx n="70" d="100"/>
          <a:sy n="70" d="100"/>
        </p:scale>
        <p:origin x="738" y="72"/>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hony Kariuki" userId="cb36bfe9ca54d427" providerId="LiveId" clId="{70B5597C-AA3C-40DD-90EA-EE040B6229FA}"/>
    <pc:docChg chg="undo redo custSel addSld delSld modSld sldOrd">
      <pc:chgData name="Anthony Kariuki" userId="cb36bfe9ca54d427" providerId="LiveId" clId="{70B5597C-AA3C-40DD-90EA-EE040B6229FA}" dt="2020-02-25T09:24:57.370" v="1141" actId="1037"/>
      <pc:docMkLst>
        <pc:docMk/>
      </pc:docMkLst>
      <pc:sldChg chg="addSp delSp modSp modTransition setBg">
        <pc:chgData name="Anthony Kariuki" userId="cb36bfe9ca54d427" providerId="LiveId" clId="{70B5597C-AA3C-40DD-90EA-EE040B6229FA}" dt="2020-02-25T09:23:29.876" v="1100" actId="1036"/>
        <pc:sldMkLst>
          <pc:docMk/>
          <pc:sldMk cId="1082780524" sldId="266"/>
        </pc:sldMkLst>
        <pc:spChg chg="mod">
          <ac:chgData name="Anthony Kariuki" userId="cb36bfe9ca54d427" providerId="LiveId" clId="{70B5597C-AA3C-40DD-90EA-EE040B6229FA}" dt="2020-02-24T13:21:30.913" v="15" actId="1076"/>
          <ac:spMkLst>
            <pc:docMk/>
            <pc:sldMk cId="1082780524" sldId="266"/>
            <ac:spMk id="2" creationId="{00000000-0000-0000-0000-000000000000}"/>
          </ac:spMkLst>
        </pc:spChg>
        <pc:spChg chg="add mod">
          <ac:chgData name="Anthony Kariuki" userId="cb36bfe9ca54d427" providerId="LiveId" clId="{70B5597C-AA3C-40DD-90EA-EE040B6229FA}" dt="2020-02-25T09:23:29.876" v="1100" actId="1036"/>
          <ac:spMkLst>
            <pc:docMk/>
            <pc:sldMk cId="1082780524" sldId="266"/>
            <ac:spMk id="3" creationId="{4BD40BBF-E5D0-40C5-A5A7-1DA3CFC534DF}"/>
          </ac:spMkLst>
        </pc:spChg>
        <pc:picChg chg="del mod">
          <ac:chgData name="Anthony Kariuki" userId="cb36bfe9ca54d427" providerId="LiveId" clId="{70B5597C-AA3C-40DD-90EA-EE040B6229FA}" dt="2020-02-25T07:45:27.868" v="1008"/>
          <ac:picMkLst>
            <pc:docMk/>
            <pc:sldMk cId="1082780524" sldId="266"/>
            <ac:picMk id="7" creationId="{00000000-0000-0000-0000-000000000000}"/>
          </ac:picMkLst>
        </pc:picChg>
        <pc:picChg chg="mod">
          <ac:chgData name="Anthony Kariuki" userId="cb36bfe9ca54d427" providerId="LiveId" clId="{70B5597C-AA3C-40DD-90EA-EE040B6229FA}" dt="2020-02-25T07:45:19.628" v="1007" actId="1076"/>
          <ac:picMkLst>
            <pc:docMk/>
            <pc:sldMk cId="1082780524" sldId="266"/>
            <ac:picMk id="11" creationId="{00000000-0000-0000-0000-000000000000}"/>
          </ac:picMkLst>
        </pc:picChg>
      </pc:sldChg>
      <pc:sldChg chg="addSp delSp modSp modTransition">
        <pc:chgData name="Anthony Kariuki" userId="cb36bfe9ca54d427" providerId="LiveId" clId="{70B5597C-AA3C-40DD-90EA-EE040B6229FA}" dt="2020-02-25T09:09:05.581" v="1029" actId="20577"/>
        <pc:sldMkLst>
          <pc:docMk/>
          <pc:sldMk cId="2197951474" sldId="283"/>
        </pc:sldMkLst>
        <pc:spChg chg="mod">
          <ac:chgData name="Anthony Kariuki" userId="cb36bfe9ca54d427" providerId="LiveId" clId="{70B5597C-AA3C-40DD-90EA-EE040B6229FA}" dt="2020-02-24T13:43:48.987" v="199" actId="1076"/>
          <ac:spMkLst>
            <pc:docMk/>
            <pc:sldMk cId="2197951474" sldId="283"/>
            <ac:spMk id="2" creationId="{00000000-0000-0000-0000-000000000000}"/>
          </ac:spMkLst>
        </pc:spChg>
        <pc:spChg chg="mod">
          <ac:chgData name="Anthony Kariuki" userId="cb36bfe9ca54d427" providerId="LiveId" clId="{70B5597C-AA3C-40DD-90EA-EE040B6229FA}" dt="2020-02-25T09:09:05.581" v="1029" actId="20577"/>
          <ac:spMkLst>
            <pc:docMk/>
            <pc:sldMk cId="2197951474" sldId="283"/>
            <ac:spMk id="14" creationId="{00000000-0000-0000-0000-000000000000}"/>
          </ac:spMkLst>
        </pc:spChg>
        <pc:picChg chg="del">
          <ac:chgData name="Anthony Kariuki" userId="cb36bfe9ca54d427" providerId="LiveId" clId="{70B5597C-AA3C-40DD-90EA-EE040B6229FA}" dt="2020-02-25T07:45:45.183" v="1012" actId="478"/>
          <ac:picMkLst>
            <pc:docMk/>
            <pc:sldMk cId="2197951474" sldId="283"/>
            <ac:picMk id="7" creationId="{00000000-0000-0000-0000-000000000000}"/>
          </ac:picMkLst>
        </pc:picChg>
        <pc:picChg chg="mod">
          <ac:chgData name="Anthony Kariuki" userId="cb36bfe9ca54d427" providerId="LiveId" clId="{70B5597C-AA3C-40DD-90EA-EE040B6229FA}" dt="2020-02-24T13:44:06.080" v="204" actId="1076"/>
          <ac:picMkLst>
            <pc:docMk/>
            <pc:sldMk cId="2197951474" sldId="283"/>
            <ac:picMk id="8" creationId="{00000000-0000-0000-0000-000000000000}"/>
          </ac:picMkLst>
        </pc:picChg>
        <pc:picChg chg="add">
          <ac:chgData name="Anthony Kariuki" userId="cb36bfe9ca54d427" providerId="LiveId" clId="{70B5597C-AA3C-40DD-90EA-EE040B6229FA}" dt="2020-02-25T07:45:45.826" v="1013"/>
          <ac:picMkLst>
            <pc:docMk/>
            <pc:sldMk cId="2197951474" sldId="283"/>
            <ac:picMk id="9" creationId="{BF879FA8-C7D7-415A-AA96-BD6A572FA731}"/>
          </ac:picMkLst>
        </pc:picChg>
      </pc:sldChg>
      <pc:sldChg chg="addSp delSp modSp modTransition">
        <pc:chgData name="Anthony Kariuki" userId="cb36bfe9ca54d427" providerId="LiveId" clId="{70B5597C-AA3C-40DD-90EA-EE040B6229FA}" dt="2020-02-25T09:24:57.370" v="1141" actId="1037"/>
        <pc:sldMkLst>
          <pc:docMk/>
          <pc:sldMk cId="3043178262" sldId="301"/>
        </pc:sldMkLst>
        <pc:spChg chg="del">
          <ac:chgData name="Anthony Kariuki" userId="cb36bfe9ca54d427" providerId="LiveId" clId="{70B5597C-AA3C-40DD-90EA-EE040B6229FA}" dt="2020-02-25T06:51:25.112" v="594" actId="478"/>
          <ac:spMkLst>
            <pc:docMk/>
            <pc:sldMk cId="3043178262" sldId="301"/>
            <ac:spMk id="2" creationId="{00000000-0000-0000-0000-000000000000}"/>
          </ac:spMkLst>
        </pc:spChg>
        <pc:spChg chg="mod">
          <ac:chgData name="Anthony Kariuki" userId="cb36bfe9ca54d427" providerId="LiveId" clId="{70B5597C-AA3C-40DD-90EA-EE040B6229FA}" dt="2020-02-25T09:17:34.983" v="1087" actId="14100"/>
          <ac:spMkLst>
            <pc:docMk/>
            <pc:sldMk cId="3043178262" sldId="301"/>
            <ac:spMk id="3" creationId="{00000000-0000-0000-0000-000000000000}"/>
          </ac:spMkLst>
        </pc:spChg>
        <pc:spChg chg="add del mod">
          <ac:chgData name="Anthony Kariuki" userId="cb36bfe9ca54d427" providerId="LiveId" clId="{70B5597C-AA3C-40DD-90EA-EE040B6229FA}" dt="2020-02-25T06:51:27.836" v="595" actId="478"/>
          <ac:spMkLst>
            <pc:docMk/>
            <pc:sldMk cId="3043178262" sldId="301"/>
            <ac:spMk id="5" creationId="{4F6B0469-6E7F-4404-8218-DF2FB4FB9AD6}"/>
          </ac:spMkLst>
        </pc:spChg>
        <pc:spChg chg="add del mod">
          <ac:chgData name="Anthony Kariuki" userId="cb36bfe9ca54d427" providerId="LiveId" clId="{70B5597C-AA3C-40DD-90EA-EE040B6229FA}" dt="2020-02-25T09:17:03.597" v="1079" actId="478"/>
          <ac:spMkLst>
            <pc:docMk/>
            <pc:sldMk cId="3043178262" sldId="301"/>
            <ac:spMk id="8" creationId="{0203B927-1157-449B-8ED9-5FCD878EB6F8}"/>
          </ac:spMkLst>
        </pc:spChg>
        <pc:picChg chg="add del mod ord">
          <ac:chgData name="Anthony Kariuki" userId="cb36bfe9ca54d427" providerId="LiveId" clId="{70B5597C-AA3C-40DD-90EA-EE040B6229FA}" dt="2020-02-25T09:17:20.911" v="1082"/>
          <ac:picMkLst>
            <pc:docMk/>
            <pc:sldMk cId="3043178262" sldId="301"/>
            <ac:picMk id="7" creationId="{42DA0CE0-0857-426D-8173-9434AD6333A7}"/>
          </ac:picMkLst>
        </pc:picChg>
        <pc:picChg chg="add mod">
          <ac:chgData name="Anthony Kariuki" userId="cb36bfe9ca54d427" providerId="LiveId" clId="{70B5597C-AA3C-40DD-90EA-EE040B6229FA}" dt="2020-02-25T09:24:57.370" v="1141" actId="1037"/>
          <ac:picMkLst>
            <pc:docMk/>
            <pc:sldMk cId="3043178262" sldId="301"/>
            <ac:picMk id="9" creationId="{D5989B2E-4C7F-48E5-937C-95440D789449}"/>
          </ac:picMkLst>
        </pc:picChg>
      </pc:sldChg>
    </pc:docChg>
  </pc:docChgLst>
  <pc:docChgLst>
    <pc:chgData name="Anthony Kariuki" userId="cb36bfe9ca54d427" providerId="LiveId" clId="{9D0A5CFC-A9E9-4472-A6EB-65E956D75D8D}"/>
    <pc:docChg chg="custSel addSld delSld modSld">
      <pc:chgData name="Anthony Kariuki" userId="cb36bfe9ca54d427" providerId="LiveId" clId="{9D0A5CFC-A9E9-4472-A6EB-65E956D75D8D}" dt="2020-04-21T13:46:04.779" v="299" actId="404"/>
      <pc:docMkLst>
        <pc:docMk/>
      </pc:docMkLst>
      <pc:sldChg chg="modSp">
        <pc:chgData name="Anthony Kariuki" userId="cb36bfe9ca54d427" providerId="LiveId" clId="{9D0A5CFC-A9E9-4472-A6EB-65E956D75D8D}" dt="2020-04-21T13:24:11.560" v="57" actId="20577"/>
        <pc:sldMkLst>
          <pc:docMk/>
          <pc:sldMk cId="1082780524" sldId="266"/>
        </pc:sldMkLst>
        <pc:spChg chg="mod">
          <ac:chgData name="Anthony Kariuki" userId="cb36bfe9ca54d427" providerId="LiveId" clId="{9D0A5CFC-A9E9-4472-A6EB-65E956D75D8D}" dt="2020-04-21T13:22:23.738" v="11" actId="27636"/>
          <ac:spMkLst>
            <pc:docMk/>
            <pc:sldMk cId="1082780524" sldId="266"/>
            <ac:spMk id="2" creationId="{00000000-0000-0000-0000-000000000000}"/>
          </ac:spMkLst>
        </pc:spChg>
        <pc:spChg chg="mod">
          <ac:chgData name="Anthony Kariuki" userId="cb36bfe9ca54d427" providerId="LiveId" clId="{9D0A5CFC-A9E9-4472-A6EB-65E956D75D8D}" dt="2020-04-21T13:24:11.560" v="57" actId="20577"/>
          <ac:spMkLst>
            <pc:docMk/>
            <pc:sldMk cId="1082780524" sldId="266"/>
            <ac:spMk id="5" creationId="{9EEE3CAC-C204-4517-83D6-1E9B19067E72}"/>
          </ac:spMkLst>
        </pc:spChg>
      </pc:sldChg>
      <pc:sldChg chg="modSp modAnim">
        <pc:chgData name="Anthony Kariuki" userId="cb36bfe9ca54d427" providerId="LiveId" clId="{9D0A5CFC-A9E9-4472-A6EB-65E956D75D8D}" dt="2020-04-21T13:36:24.842" v="186" actId="20577"/>
        <pc:sldMkLst>
          <pc:docMk/>
          <pc:sldMk cId="2197951474" sldId="283"/>
        </pc:sldMkLst>
        <pc:spChg chg="mod">
          <ac:chgData name="Anthony Kariuki" userId="cb36bfe9ca54d427" providerId="LiveId" clId="{9D0A5CFC-A9E9-4472-A6EB-65E956D75D8D}" dt="2020-04-21T13:36:24.842" v="186" actId="20577"/>
          <ac:spMkLst>
            <pc:docMk/>
            <pc:sldMk cId="2197951474" sldId="283"/>
            <ac:spMk id="2" creationId="{00000000-0000-0000-0000-000000000000}"/>
          </ac:spMkLst>
        </pc:spChg>
        <pc:spChg chg="mod">
          <ac:chgData name="Anthony Kariuki" userId="cb36bfe9ca54d427" providerId="LiveId" clId="{9D0A5CFC-A9E9-4472-A6EB-65E956D75D8D}" dt="2020-04-21T13:36:04.311" v="173" actId="12"/>
          <ac:spMkLst>
            <pc:docMk/>
            <pc:sldMk cId="2197951474" sldId="283"/>
            <ac:spMk id="14" creationId="{00000000-0000-0000-0000-000000000000}"/>
          </ac:spMkLst>
        </pc:spChg>
      </pc:sldChg>
      <pc:sldChg chg="modSp modAnim">
        <pc:chgData name="Anthony Kariuki" userId="cb36bfe9ca54d427" providerId="LiveId" clId="{9D0A5CFC-A9E9-4472-A6EB-65E956D75D8D}" dt="2020-04-21T13:41:27.151" v="240" actId="20577"/>
        <pc:sldMkLst>
          <pc:docMk/>
          <pc:sldMk cId="1106588003" sldId="302"/>
        </pc:sldMkLst>
        <pc:spChg chg="mod">
          <ac:chgData name="Anthony Kariuki" userId="cb36bfe9ca54d427" providerId="LiveId" clId="{9D0A5CFC-A9E9-4472-A6EB-65E956D75D8D}" dt="2020-04-21T13:37:08.995" v="192" actId="20577"/>
          <ac:spMkLst>
            <pc:docMk/>
            <pc:sldMk cId="1106588003" sldId="302"/>
            <ac:spMk id="2" creationId="{00000000-0000-0000-0000-000000000000}"/>
          </ac:spMkLst>
        </pc:spChg>
        <pc:spChg chg="mod">
          <ac:chgData name="Anthony Kariuki" userId="cb36bfe9ca54d427" providerId="LiveId" clId="{9D0A5CFC-A9E9-4472-A6EB-65E956D75D8D}" dt="2020-04-21T13:41:27.151" v="240" actId="20577"/>
          <ac:spMkLst>
            <pc:docMk/>
            <pc:sldMk cId="1106588003" sldId="302"/>
            <ac:spMk id="14" creationId="{00000000-0000-0000-0000-000000000000}"/>
          </ac:spMkLst>
        </pc:spChg>
      </pc:sldChg>
      <pc:sldChg chg="del">
        <pc:chgData name="Anthony Kariuki" userId="cb36bfe9ca54d427" providerId="LiveId" clId="{9D0A5CFC-A9E9-4472-A6EB-65E956D75D8D}" dt="2020-04-21T13:45:03.167" v="291" actId="2696"/>
        <pc:sldMkLst>
          <pc:docMk/>
          <pc:sldMk cId="1930153103" sldId="303"/>
        </pc:sldMkLst>
      </pc:sldChg>
      <pc:sldChg chg="del">
        <pc:chgData name="Anthony Kariuki" userId="cb36bfe9ca54d427" providerId="LiveId" clId="{9D0A5CFC-A9E9-4472-A6EB-65E956D75D8D}" dt="2020-04-21T13:44:56.542" v="274" actId="2696"/>
        <pc:sldMkLst>
          <pc:docMk/>
          <pc:sldMk cId="398668652" sldId="304"/>
        </pc:sldMkLst>
      </pc:sldChg>
      <pc:sldChg chg="del">
        <pc:chgData name="Anthony Kariuki" userId="cb36bfe9ca54d427" providerId="LiveId" clId="{9D0A5CFC-A9E9-4472-A6EB-65E956D75D8D}" dt="2020-04-21T13:44:56.607" v="275" actId="2696"/>
        <pc:sldMkLst>
          <pc:docMk/>
          <pc:sldMk cId="107439067" sldId="305"/>
        </pc:sldMkLst>
      </pc:sldChg>
      <pc:sldChg chg="del">
        <pc:chgData name="Anthony Kariuki" userId="cb36bfe9ca54d427" providerId="LiveId" clId="{9D0A5CFC-A9E9-4472-A6EB-65E956D75D8D}" dt="2020-04-21T13:44:56.652" v="277" actId="2696"/>
        <pc:sldMkLst>
          <pc:docMk/>
          <pc:sldMk cId="4035847149" sldId="306"/>
        </pc:sldMkLst>
      </pc:sldChg>
      <pc:sldChg chg="del">
        <pc:chgData name="Anthony Kariuki" userId="cb36bfe9ca54d427" providerId="LiveId" clId="{9D0A5CFC-A9E9-4472-A6EB-65E956D75D8D}" dt="2020-04-21T13:44:56.630" v="276" actId="2696"/>
        <pc:sldMkLst>
          <pc:docMk/>
          <pc:sldMk cId="2706679424" sldId="307"/>
        </pc:sldMkLst>
      </pc:sldChg>
      <pc:sldChg chg="del">
        <pc:chgData name="Anthony Kariuki" userId="cb36bfe9ca54d427" providerId="LiveId" clId="{9D0A5CFC-A9E9-4472-A6EB-65E956D75D8D}" dt="2020-04-21T13:44:56.666" v="278" actId="2696"/>
        <pc:sldMkLst>
          <pc:docMk/>
          <pc:sldMk cId="2511360081" sldId="308"/>
        </pc:sldMkLst>
      </pc:sldChg>
      <pc:sldChg chg="del">
        <pc:chgData name="Anthony Kariuki" userId="cb36bfe9ca54d427" providerId="LiveId" clId="{9D0A5CFC-A9E9-4472-A6EB-65E956D75D8D}" dt="2020-04-21T13:44:56.691" v="280" actId="2696"/>
        <pc:sldMkLst>
          <pc:docMk/>
          <pc:sldMk cId="3295660240" sldId="309"/>
        </pc:sldMkLst>
      </pc:sldChg>
      <pc:sldChg chg="del">
        <pc:chgData name="Anthony Kariuki" userId="cb36bfe9ca54d427" providerId="LiveId" clId="{9D0A5CFC-A9E9-4472-A6EB-65E956D75D8D}" dt="2020-04-21T13:44:56.681" v="279" actId="2696"/>
        <pc:sldMkLst>
          <pc:docMk/>
          <pc:sldMk cId="3510029582" sldId="310"/>
        </pc:sldMkLst>
      </pc:sldChg>
      <pc:sldChg chg="del">
        <pc:chgData name="Anthony Kariuki" userId="cb36bfe9ca54d427" providerId="LiveId" clId="{9D0A5CFC-A9E9-4472-A6EB-65E956D75D8D}" dt="2020-04-21T13:44:56.700" v="281" actId="2696"/>
        <pc:sldMkLst>
          <pc:docMk/>
          <pc:sldMk cId="2164843898" sldId="311"/>
        </pc:sldMkLst>
      </pc:sldChg>
      <pc:sldChg chg="del">
        <pc:chgData name="Anthony Kariuki" userId="cb36bfe9ca54d427" providerId="LiveId" clId="{9D0A5CFC-A9E9-4472-A6EB-65E956D75D8D}" dt="2020-04-21T13:44:56.711" v="282" actId="2696"/>
        <pc:sldMkLst>
          <pc:docMk/>
          <pc:sldMk cId="3103491898" sldId="312"/>
        </pc:sldMkLst>
      </pc:sldChg>
      <pc:sldChg chg="del">
        <pc:chgData name="Anthony Kariuki" userId="cb36bfe9ca54d427" providerId="LiveId" clId="{9D0A5CFC-A9E9-4472-A6EB-65E956D75D8D}" dt="2020-04-21T13:44:56.722" v="283" actId="2696"/>
        <pc:sldMkLst>
          <pc:docMk/>
          <pc:sldMk cId="2248555598" sldId="313"/>
        </pc:sldMkLst>
      </pc:sldChg>
      <pc:sldChg chg="del">
        <pc:chgData name="Anthony Kariuki" userId="cb36bfe9ca54d427" providerId="LiveId" clId="{9D0A5CFC-A9E9-4472-A6EB-65E956D75D8D}" dt="2020-04-21T13:44:56.732" v="284" actId="2696"/>
        <pc:sldMkLst>
          <pc:docMk/>
          <pc:sldMk cId="3997112103" sldId="314"/>
        </pc:sldMkLst>
      </pc:sldChg>
      <pc:sldChg chg="del">
        <pc:chgData name="Anthony Kariuki" userId="cb36bfe9ca54d427" providerId="LiveId" clId="{9D0A5CFC-A9E9-4472-A6EB-65E956D75D8D}" dt="2020-04-21T13:44:56.742" v="285" actId="2696"/>
        <pc:sldMkLst>
          <pc:docMk/>
          <pc:sldMk cId="2090722955" sldId="315"/>
        </pc:sldMkLst>
      </pc:sldChg>
      <pc:sldChg chg="del">
        <pc:chgData name="Anthony Kariuki" userId="cb36bfe9ca54d427" providerId="LiveId" clId="{9D0A5CFC-A9E9-4472-A6EB-65E956D75D8D}" dt="2020-04-21T13:44:56.747" v="286" actId="2696"/>
        <pc:sldMkLst>
          <pc:docMk/>
          <pc:sldMk cId="1990702001" sldId="316"/>
        </pc:sldMkLst>
      </pc:sldChg>
      <pc:sldChg chg="del">
        <pc:chgData name="Anthony Kariuki" userId="cb36bfe9ca54d427" providerId="LiveId" clId="{9D0A5CFC-A9E9-4472-A6EB-65E956D75D8D}" dt="2020-04-21T13:44:56.758" v="287" actId="2696"/>
        <pc:sldMkLst>
          <pc:docMk/>
          <pc:sldMk cId="30427434" sldId="317"/>
        </pc:sldMkLst>
      </pc:sldChg>
      <pc:sldChg chg="del">
        <pc:chgData name="Anthony Kariuki" userId="cb36bfe9ca54d427" providerId="LiveId" clId="{9D0A5CFC-A9E9-4472-A6EB-65E956D75D8D}" dt="2020-04-21T13:44:56.767" v="288" actId="2696"/>
        <pc:sldMkLst>
          <pc:docMk/>
          <pc:sldMk cId="1597741397" sldId="318"/>
        </pc:sldMkLst>
      </pc:sldChg>
      <pc:sldChg chg="del">
        <pc:chgData name="Anthony Kariuki" userId="cb36bfe9ca54d427" providerId="LiveId" clId="{9D0A5CFC-A9E9-4472-A6EB-65E956D75D8D}" dt="2020-04-21T13:44:56.776" v="289" actId="2696"/>
        <pc:sldMkLst>
          <pc:docMk/>
          <pc:sldMk cId="945545967" sldId="319"/>
        </pc:sldMkLst>
      </pc:sldChg>
      <pc:sldChg chg="del">
        <pc:chgData name="Anthony Kariuki" userId="cb36bfe9ca54d427" providerId="LiveId" clId="{9D0A5CFC-A9E9-4472-A6EB-65E956D75D8D}" dt="2020-04-21T13:44:56.780" v="290" actId="2696"/>
        <pc:sldMkLst>
          <pc:docMk/>
          <pc:sldMk cId="3393558098" sldId="320"/>
        </pc:sldMkLst>
      </pc:sldChg>
      <pc:sldChg chg="modSp add modAnim">
        <pc:chgData name="Anthony Kariuki" userId="cb36bfe9ca54d427" providerId="LiveId" clId="{9D0A5CFC-A9E9-4472-A6EB-65E956D75D8D}" dt="2020-04-21T13:45:54.173" v="298"/>
        <pc:sldMkLst>
          <pc:docMk/>
          <pc:sldMk cId="2516231136" sldId="321"/>
        </pc:sldMkLst>
        <pc:spChg chg="mod">
          <ac:chgData name="Anthony Kariuki" userId="cb36bfe9ca54d427" providerId="LiveId" clId="{9D0A5CFC-A9E9-4472-A6EB-65E956D75D8D}" dt="2020-04-21T13:45:54.173" v="298"/>
          <ac:spMkLst>
            <pc:docMk/>
            <pc:sldMk cId="2516231136" sldId="321"/>
            <ac:spMk id="14" creationId="{00000000-0000-0000-0000-000000000000}"/>
          </ac:spMkLst>
        </pc:spChg>
      </pc:sldChg>
      <pc:sldChg chg="modSp add modAnim">
        <pc:chgData name="Anthony Kariuki" userId="cb36bfe9ca54d427" providerId="LiveId" clId="{9D0A5CFC-A9E9-4472-A6EB-65E956D75D8D}" dt="2020-04-21T13:46:04.779" v="299" actId="404"/>
        <pc:sldMkLst>
          <pc:docMk/>
          <pc:sldMk cId="1111942694" sldId="322"/>
        </pc:sldMkLst>
        <pc:spChg chg="mod">
          <ac:chgData name="Anthony Kariuki" userId="cb36bfe9ca54d427" providerId="LiveId" clId="{9D0A5CFC-A9E9-4472-A6EB-65E956D75D8D}" dt="2020-04-21T13:46:04.779" v="299" actId="404"/>
          <ac:spMkLst>
            <pc:docMk/>
            <pc:sldMk cId="1111942694" sldId="322"/>
            <ac:spMk id="14" creationId="{00000000-0000-0000-0000-000000000000}"/>
          </ac:spMkLst>
        </pc:spChg>
      </pc:sldChg>
    </pc:docChg>
  </pc:docChgLst>
  <pc:docChgLst>
    <pc:chgData name="Anthony Kariuki" userId="cb36bfe9ca54d427" providerId="LiveId" clId="{93F34BB8-8A28-472B-86F7-501D1068DF47}"/>
    <pc:docChg chg="undo redo custSel addSld delSld modSld sldOrd">
      <pc:chgData name="Anthony Kariuki" userId="cb36bfe9ca54d427" providerId="LiveId" clId="{93F34BB8-8A28-472B-86F7-501D1068DF47}" dt="2020-04-09T16:35:53.754" v="1035" actId="403"/>
      <pc:docMkLst>
        <pc:docMk/>
      </pc:docMkLst>
      <pc:sldChg chg="addSp delSp modSp">
        <pc:chgData name="Anthony Kariuki" userId="cb36bfe9ca54d427" providerId="LiveId" clId="{93F34BB8-8A28-472B-86F7-501D1068DF47}" dt="2020-04-09T10:57:14.398" v="64" actId="14100"/>
        <pc:sldMkLst>
          <pc:docMk/>
          <pc:sldMk cId="1082780524" sldId="266"/>
        </pc:sldMkLst>
        <pc:spChg chg="mod">
          <ac:chgData name="Anthony Kariuki" userId="cb36bfe9ca54d427" providerId="LiveId" clId="{93F34BB8-8A28-472B-86F7-501D1068DF47}" dt="2020-04-09T10:54:55.340" v="22" actId="1076"/>
          <ac:spMkLst>
            <pc:docMk/>
            <pc:sldMk cId="1082780524" sldId="266"/>
            <ac:spMk id="2" creationId="{00000000-0000-0000-0000-000000000000}"/>
          </ac:spMkLst>
        </pc:spChg>
        <pc:spChg chg="add mod">
          <ac:chgData name="Anthony Kariuki" userId="cb36bfe9ca54d427" providerId="LiveId" clId="{93F34BB8-8A28-472B-86F7-501D1068DF47}" dt="2020-04-09T10:57:14.398" v="64" actId="14100"/>
          <ac:spMkLst>
            <pc:docMk/>
            <pc:sldMk cId="1082780524" sldId="266"/>
            <ac:spMk id="5" creationId="{9EEE3CAC-C204-4517-83D6-1E9B19067E72}"/>
          </ac:spMkLst>
        </pc:spChg>
        <pc:picChg chg="del">
          <ac:chgData name="Anthony Kariuki" userId="cb36bfe9ca54d427" providerId="LiveId" clId="{93F34BB8-8A28-472B-86F7-501D1068DF47}" dt="2020-04-09T10:54:25.978" v="11" actId="478"/>
          <ac:picMkLst>
            <pc:docMk/>
            <pc:sldMk cId="1082780524" sldId="266"/>
            <ac:picMk id="11" creationId="{00000000-0000-0000-0000-000000000000}"/>
          </ac:picMkLst>
        </pc:picChg>
      </pc:sldChg>
      <pc:sldChg chg="delSp modSp delAnim modAnim">
        <pc:chgData name="Anthony Kariuki" userId="cb36bfe9ca54d427" providerId="LiveId" clId="{93F34BB8-8A28-472B-86F7-501D1068DF47}" dt="2020-04-09T11:05:09.467" v="121" actId="20577"/>
        <pc:sldMkLst>
          <pc:docMk/>
          <pc:sldMk cId="2197951474" sldId="283"/>
        </pc:sldMkLst>
        <pc:spChg chg="mod">
          <ac:chgData name="Anthony Kariuki" userId="cb36bfe9ca54d427" providerId="LiveId" clId="{93F34BB8-8A28-472B-86F7-501D1068DF47}" dt="2020-04-09T11:01:55.879" v="94" actId="108"/>
          <ac:spMkLst>
            <pc:docMk/>
            <pc:sldMk cId="2197951474" sldId="283"/>
            <ac:spMk id="3" creationId="{00000000-0000-0000-0000-000000000000}"/>
          </ac:spMkLst>
        </pc:spChg>
        <pc:spChg chg="mod">
          <ac:chgData name="Anthony Kariuki" userId="cb36bfe9ca54d427" providerId="LiveId" clId="{93F34BB8-8A28-472B-86F7-501D1068DF47}" dt="2020-04-09T11:05:09.467" v="121" actId="20577"/>
          <ac:spMkLst>
            <pc:docMk/>
            <pc:sldMk cId="2197951474" sldId="283"/>
            <ac:spMk id="14" creationId="{00000000-0000-0000-0000-000000000000}"/>
          </ac:spMkLst>
        </pc:spChg>
        <pc:picChg chg="del">
          <ac:chgData name="Anthony Kariuki" userId="cb36bfe9ca54d427" providerId="LiveId" clId="{93F34BB8-8A28-472B-86F7-501D1068DF47}" dt="2020-04-09T10:59:14.357" v="81" actId="478"/>
          <ac:picMkLst>
            <pc:docMk/>
            <pc:sldMk cId="2197951474" sldId="283"/>
            <ac:picMk id="8" creationId="{00000000-0000-0000-0000-000000000000}"/>
          </ac:picMkLst>
        </pc:picChg>
        <pc:picChg chg="del">
          <ac:chgData name="Anthony Kariuki" userId="cb36bfe9ca54d427" providerId="LiveId" clId="{93F34BB8-8A28-472B-86F7-501D1068DF47}" dt="2020-04-09T11:04:51.795" v="101" actId="478"/>
          <ac:picMkLst>
            <pc:docMk/>
            <pc:sldMk cId="2197951474" sldId="283"/>
            <ac:picMk id="9" creationId="{BF879FA8-C7D7-415A-AA96-BD6A572FA731}"/>
          </ac:picMkLst>
        </pc:picChg>
      </pc:sldChg>
      <pc:sldChg chg="delSp modSp">
        <pc:chgData name="Anthony Kariuki" userId="cb36bfe9ca54d427" providerId="LiveId" clId="{93F34BB8-8A28-472B-86F7-501D1068DF47}" dt="2020-04-09T16:35:53.754" v="1035" actId="403"/>
        <pc:sldMkLst>
          <pc:docMk/>
          <pc:sldMk cId="3043178262" sldId="301"/>
        </pc:sldMkLst>
        <pc:spChg chg="mod">
          <ac:chgData name="Anthony Kariuki" userId="cb36bfe9ca54d427" providerId="LiveId" clId="{93F34BB8-8A28-472B-86F7-501D1068DF47}" dt="2020-04-09T16:35:53.754" v="1035" actId="403"/>
          <ac:spMkLst>
            <pc:docMk/>
            <pc:sldMk cId="3043178262" sldId="301"/>
            <ac:spMk id="3" creationId="{00000000-0000-0000-0000-000000000000}"/>
          </ac:spMkLst>
        </pc:spChg>
        <pc:picChg chg="del">
          <ac:chgData name="Anthony Kariuki" userId="cb36bfe9ca54d427" providerId="LiveId" clId="{93F34BB8-8A28-472B-86F7-501D1068DF47}" dt="2020-04-09T16:35:44.614" v="1032" actId="478"/>
          <ac:picMkLst>
            <pc:docMk/>
            <pc:sldMk cId="3043178262" sldId="301"/>
            <ac:picMk id="9" creationId="{D5989B2E-4C7F-48E5-937C-95440D789449}"/>
          </ac:picMkLst>
        </pc:picChg>
      </pc:sldChg>
      <pc:sldChg chg="modSp add modAnim">
        <pc:chgData name="Anthony Kariuki" userId="cb36bfe9ca54d427" providerId="LiveId" clId="{93F34BB8-8A28-472B-86F7-501D1068DF47}" dt="2020-04-09T13:33:54.800" v="169" actId="2710"/>
        <pc:sldMkLst>
          <pc:docMk/>
          <pc:sldMk cId="1106588003" sldId="302"/>
        </pc:sldMkLst>
        <pc:spChg chg="mod">
          <ac:chgData name="Anthony Kariuki" userId="cb36bfe9ca54d427" providerId="LiveId" clId="{93F34BB8-8A28-472B-86F7-501D1068DF47}" dt="2020-04-09T13:11:45.797" v="155" actId="14100"/>
          <ac:spMkLst>
            <pc:docMk/>
            <pc:sldMk cId="1106588003" sldId="302"/>
            <ac:spMk id="2" creationId="{00000000-0000-0000-0000-000000000000}"/>
          </ac:spMkLst>
        </pc:spChg>
        <pc:spChg chg="mod">
          <ac:chgData name="Anthony Kariuki" userId="cb36bfe9ca54d427" providerId="LiveId" clId="{93F34BB8-8A28-472B-86F7-501D1068DF47}" dt="2020-04-09T13:33:54.800" v="169" actId="2710"/>
          <ac:spMkLst>
            <pc:docMk/>
            <pc:sldMk cId="1106588003" sldId="302"/>
            <ac:spMk id="1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DB391-0513-4AF5-ADDF-DE4015D98FD4}" type="datetimeFigureOut">
              <a:rPr lang="en-US" smtClean="0"/>
              <a:t>4/22/2020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EBAA00-DFB5-4F6A-9DAE-08A82D3B786B}" type="slidenum">
              <a:rPr lang="en-US" smtClean="0"/>
              <a:t>‹#›</a:t>
            </a:fld>
            <a:endParaRPr lang="en-US"/>
          </a:p>
        </p:txBody>
      </p:sp>
    </p:spTree>
    <p:extLst>
      <p:ext uri="{BB962C8B-B14F-4D97-AF65-F5344CB8AC3E}">
        <p14:creationId xmlns:p14="http://schemas.microsoft.com/office/powerpoint/2010/main" val="3070116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50000"/>
              </a:lnSpc>
              <a:spcBef>
                <a:spcPts val="0"/>
              </a:spcBef>
              <a:spcAft>
                <a:spcPts val="90"/>
              </a:spcAft>
              <a:buClr>
                <a:srgbClr val="0B004E"/>
              </a:buClr>
              <a:buSzPts val="2400"/>
              <a:buFontTx/>
              <a:buNone/>
              <a:tabLst/>
              <a:defRPr/>
            </a:pPr>
            <a:r>
              <a:rPr lang="en-US" sz="1200" kern="1200" dirty="0" smtClean="0">
                <a:solidFill>
                  <a:srgbClr val="000000"/>
                </a:solidFill>
                <a:effectLst/>
                <a:latin typeface="Times New Roman" panose="02020603050405020304" pitchFamily="18" charset="0"/>
                <a:ea typeface="Calibri" panose="020F0502020204030204" pitchFamily="34" charset="0"/>
              </a:rPr>
              <a:t>To accomplish the process of setting the employees, I had to set up a payroll system. Setting up a payroll system requires that you get federal and sometimes state and local identification numbers, employee Social Security numbers. A pay plan helps you manage your employees and run your business. It can help you: The process aimed to achieve the following the following: Recruit, Pay ranges provide competitive hiring rates that can attract new employees. Retain, Performance plans and pay increases can improve employee performance and career development within your business. Motivate, Pay plans provide incentives for employees to seek new opportunities and advancement within the company.</a:t>
            </a:r>
            <a:r>
              <a:rPr kumimoji="0" lang="en-US" sz="2000" b="0"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rPr>
              <a:t>To Recruit- this involves Paying ranges that provide competitive hiring rates that can attract new employees. To Retain this involves Performance plans and pay increases can improve employee performance and career development within your </a:t>
            </a:r>
            <a:r>
              <a:rPr kumimoji="0" lang="en-US" sz="2000" b="0" i="0" u="none" strike="noStrike" kern="1200" cap="none" spc="0" normalizeH="0" baseline="0" noProof="0" dirty="0" err="1" smtClean="0">
                <a:ln>
                  <a:noFill/>
                </a:ln>
                <a:solidFill>
                  <a:srgbClr val="000000"/>
                </a:solidFill>
                <a:effectLst/>
                <a:uLnTx/>
                <a:uFillTx/>
                <a:latin typeface="Times New Roman" panose="02020603050405020304" pitchFamily="18" charset="0"/>
                <a:ea typeface="Calibri" panose="020F0502020204030204" pitchFamily="34" charset="0"/>
              </a:rPr>
              <a:t>business.To</a:t>
            </a:r>
            <a:r>
              <a:rPr kumimoji="0" lang="en-US" sz="2000" b="0"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rPr>
              <a:t> Motivate this involves pay plans provide incentives for employees to seek new opportunities or advancement within the company.</a:t>
            </a:r>
          </a:p>
          <a:p>
            <a:endParaRPr lang="en-US" dirty="0"/>
          </a:p>
        </p:txBody>
      </p:sp>
      <p:sp>
        <p:nvSpPr>
          <p:cNvPr id="4" name="Slide Number Placeholder 3"/>
          <p:cNvSpPr>
            <a:spLocks noGrp="1"/>
          </p:cNvSpPr>
          <p:nvPr>
            <p:ph type="sldNum" sz="quarter" idx="10"/>
          </p:nvPr>
        </p:nvSpPr>
        <p:spPr/>
        <p:txBody>
          <a:bodyPr/>
          <a:lstStyle/>
          <a:p>
            <a:fld id="{16EBAA00-DFB5-4F6A-9DAE-08A82D3B786B}" type="slidenum">
              <a:rPr lang="en-US" smtClean="0"/>
              <a:t>2</a:t>
            </a:fld>
            <a:endParaRPr lang="en-US"/>
          </a:p>
        </p:txBody>
      </p:sp>
    </p:spTree>
    <p:extLst>
      <p:ext uri="{BB962C8B-B14F-4D97-AF65-F5344CB8AC3E}">
        <p14:creationId xmlns:p14="http://schemas.microsoft.com/office/powerpoint/2010/main" val="1351086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base">
              <a:lnSpc>
                <a:spcPct val="150000"/>
              </a:lnSpc>
              <a:spcBef>
                <a:spcPts val="0"/>
              </a:spcBef>
              <a:spcAft>
                <a:spcPts val="800"/>
              </a:spcAft>
            </a:pPr>
            <a:r>
              <a:rPr lang="en-US" sz="1200" kern="12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Developing a formal pay plan doesn't have to cost you a lot of time and money: The basic steps to setting up a pay plan are:</a:t>
            </a:r>
            <a:r>
              <a:rPr lang="en-US" sz="1200" dirty="0" smtClean="0">
                <a:solidFill>
                  <a:srgbClr val="0B004E"/>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2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Defining the Positions: You may be able to write these descriptions yourself, but you can also ask employees to describe their jobs and review those descriptions.</a:t>
            </a:r>
            <a:r>
              <a:rPr lang="en-US" sz="1200" dirty="0" smtClean="0">
                <a:solidFill>
                  <a:srgbClr val="0B004E"/>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2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descriptions usually include:</a:t>
            </a:r>
            <a:r>
              <a:rPr lang="en-US" sz="1200" dirty="0" smtClean="0">
                <a:solidFill>
                  <a:srgbClr val="0B004E"/>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2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title</a:t>
            </a:r>
            <a:r>
              <a:rPr lang="en-US" sz="1200" dirty="0" smtClean="0">
                <a:solidFill>
                  <a:srgbClr val="0B004E"/>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2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reporting relationships</a:t>
            </a:r>
            <a:r>
              <a:rPr lang="en-US" sz="1200" dirty="0" smtClean="0">
                <a:solidFill>
                  <a:srgbClr val="0B004E"/>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2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specifications</a:t>
            </a:r>
            <a:r>
              <a:rPr lang="en-US" sz="1200" dirty="0" smtClean="0">
                <a:solidFill>
                  <a:srgbClr val="0B004E"/>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2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responsibilities</a:t>
            </a:r>
            <a:r>
              <a:rPr lang="en-US" sz="1200" dirty="0" smtClean="0">
                <a:solidFill>
                  <a:srgbClr val="0B004E"/>
                </a:solidFill>
                <a:effectLst/>
                <a:latin typeface="Times New Roman" panose="02020603050405020304" pitchFamily="18" charset="0"/>
                <a:ea typeface="Calibri" panose="020F0502020204030204" pitchFamily="34" charset="0"/>
                <a:cs typeface="Times New Roman" panose="02020603050405020304" pitchFamily="18" charset="0"/>
              </a:rPr>
              <a:t> and </a:t>
            </a:r>
            <a:r>
              <a:rPr lang="en-US" sz="1200" kern="12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job requirements (formal education or training, experience and background, unusual working conditions. I have Setting farm departments and their clearly defining their responsibilities and identifying employees with special talents and needs and allocating responsibilities accordingly</a:t>
            </a:r>
            <a:r>
              <a:rPr lang="en-US" sz="1200" dirty="0" smtClean="0">
                <a:solidFill>
                  <a:srgbClr val="0B004E"/>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This strategy will help me to match employee’s ability with specific tasks. Clearly defining the position of each employee and specific department will improve accountability and enhance efficiency. This will in turn lower the embezzlement of funds and increase the farm profitability. Identifying employee’s education background is very important because it ensures that you have employment competent worker who will help you achieve company goals. Clearly defining the job specification helps the employees to evaluate themselves before applying for any post. Specification assist in identifying ranks and hierarchy in the work place and everyone is aware of whom to report to incase of anything and this play a good role increasing accountability.   </a:t>
            </a:r>
            <a:endParaRPr lang="en-US" sz="11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16EBAA00-DFB5-4F6A-9DAE-08A82D3B786B}" type="slidenum">
              <a:rPr lang="en-US" smtClean="0"/>
              <a:t>3</a:t>
            </a:fld>
            <a:endParaRPr lang="en-US"/>
          </a:p>
        </p:txBody>
      </p:sp>
    </p:spTree>
    <p:extLst>
      <p:ext uri="{BB962C8B-B14F-4D97-AF65-F5344CB8AC3E}">
        <p14:creationId xmlns:p14="http://schemas.microsoft.com/office/powerpoint/2010/main" val="1226572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457200" rtl="0" eaLnBrk="1" fontAlgn="base" latinLnBrk="0" hangingPunct="1">
              <a:lnSpc>
                <a:spcPct val="150000"/>
              </a:lnSpc>
              <a:spcBef>
                <a:spcPts val="0"/>
              </a:spcBef>
              <a:spcAft>
                <a:spcPts val="90"/>
              </a:spcAft>
              <a:buClr>
                <a:srgbClr val="0B004E"/>
              </a:buClr>
              <a:buSzPts val="2400"/>
              <a:buFont typeface="Wingdings" panose="05000000000000000000" pitchFamily="2" charset="2"/>
              <a:buChar char="Ø"/>
              <a:tabLst/>
              <a:defRPr/>
            </a:pPr>
            <a:r>
              <a:rPr kumimoji="0" lang="en-US" sz="2200" b="0"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rPr>
              <a:t>A good evaluation method for businesses with 100 or fewer employees is a basic ranking system. When using this type of system, job descriptions are compared against each other and ranked according to difficulty and responsibility.</a:t>
            </a:r>
          </a:p>
          <a:p>
            <a:pPr marL="342900" marR="0" lvl="0" indent="-342900" algn="l" defTabSz="457200" rtl="0" eaLnBrk="1" fontAlgn="base" latinLnBrk="0" hangingPunct="1">
              <a:lnSpc>
                <a:spcPct val="150000"/>
              </a:lnSpc>
              <a:spcBef>
                <a:spcPts val="0"/>
              </a:spcBef>
              <a:spcAft>
                <a:spcPts val="90"/>
              </a:spcAft>
              <a:buClr>
                <a:srgbClr val="0B004E"/>
              </a:buClr>
              <a:buSzPts val="2400"/>
              <a:buFont typeface="Wingdings" panose="05000000000000000000" pitchFamily="2" charset="2"/>
              <a:buChar char="Ø"/>
              <a:tabLst/>
              <a:defRPr/>
            </a:pPr>
            <a:r>
              <a:rPr kumimoji="0" lang="en-US" sz="2200" b="0"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rPr>
              <a:t>After you rank the job descriptions, the next step is to group jobs that are similar in scope and responsibility into the same pay grade. After sorting the job types, you can arrange these groups in a series of pay levels from the highest to lowest. </a:t>
            </a:r>
            <a:r>
              <a:rPr kumimoji="0" lang="en-US" sz="2000" b="0"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rPr>
              <a:t>Pay Rates</a:t>
            </a:r>
          </a:p>
          <a:p>
            <a:pPr marL="800100" marR="0" lvl="1" indent="-342900" algn="l" defTabSz="457200" rtl="0" eaLnBrk="1" fontAlgn="base" latinLnBrk="0" hangingPunct="1">
              <a:lnSpc>
                <a:spcPct val="150000"/>
              </a:lnSpc>
              <a:spcBef>
                <a:spcPts val="0"/>
              </a:spcBef>
              <a:spcAft>
                <a:spcPts val="90"/>
              </a:spcAft>
              <a:buClr>
                <a:srgbClr val="0B004E"/>
              </a:buClr>
              <a:buSzPts val="2400"/>
              <a:buFont typeface="Wingdings" panose="05000000000000000000" pitchFamily="2" charset="2"/>
              <a:buChar char="Ø"/>
              <a:tabLst/>
              <a:defRPr/>
            </a:pPr>
            <a:r>
              <a:rPr kumimoji="0" lang="en-US" sz="2000" b="0"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rPr>
              <a:t>To put a dollar value on each of your pay levels, you can look at the current rates for similar work in your area. You can get the data you need from sources such as your local chamber of commerce, major businesses located in your area, or from government organizations. If you belong to a trade association, they may also be able to provide you with standard pay levels for different jobs in your industry. Remember, you are required to pay your employees at least the minimum wage established for the province.</a:t>
            </a:r>
          </a:p>
          <a:p>
            <a:pPr marL="800100" marR="0" lvl="1" indent="-342900" algn="l" defTabSz="457200" rtl="0" eaLnBrk="1" fontAlgn="base" latinLnBrk="0" hangingPunct="1">
              <a:lnSpc>
                <a:spcPct val="150000"/>
              </a:lnSpc>
              <a:spcBef>
                <a:spcPts val="0"/>
              </a:spcBef>
              <a:spcAft>
                <a:spcPts val="90"/>
              </a:spcAft>
              <a:buClr>
                <a:srgbClr val="0B004E"/>
              </a:buClr>
              <a:buSzPts val="2400"/>
              <a:buFont typeface="Wingdings" panose="05000000000000000000" pitchFamily="2" charset="2"/>
              <a:buChar char="Ø"/>
              <a:tabLst/>
              <a:defRPr/>
            </a:pPr>
            <a:r>
              <a:rPr kumimoji="0" lang="en-US" sz="2000" b="0"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rPr>
              <a:t>When you are studying pay rates in your area, make sure you compare job descriptions, not just job titles. Job titles can be misleading and there are usually differences between how one organization and another will define similar jobs. </a:t>
            </a:r>
          </a:p>
          <a:p>
            <a:pPr marL="342900" marR="0" lvl="0" indent="-342900" algn="l" defTabSz="457200" rtl="0" eaLnBrk="1" fontAlgn="base" latinLnBrk="0" hangingPunct="1">
              <a:lnSpc>
                <a:spcPct val="150000"/>
              </a:lnSpc>
              <a:spcBef>
                <a:spcPts val="0"/>
              </a:spcBef>
              <a:spcAft>
                <a:spcPts val="90"/>
              </a:spcAft>
              <a:buClr>
                <a:srgbClr val="0B004E"/>
              </a:buClr>
              <a:buSzPts val="2400"/>
              <a:buFont typeface="Wingdings" panose="05000000000000000000" pitchFamily="2" charset="2"/>
              <a:buChar char="Ø"/>
              <a:tabLst/>
              <a:defRPr/>
            </a:pPr>
            <a:endParaRPr kumimoji="0" lang="en-US" sz="2200" b="0" i="0" u="none" strike="noStrike" kern="1200" cap="none" spc="0" normalizeH="0" baseline="0" noProof="0" dirty="0" smtClean="0">
              <a:ln>
                <a:noFill/>
              </a:ln>
              <a:solidFill>
                <a:srgbClr val="000000"/>
              </a:solidFill>
              <a:effectLst/>
              <a:uLnTx/>
              <a:uFillTx/>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16EBAA00-DFB5-4F6A-9DAE-08A82D3B786B}" type="slidenum">
              <a:rPr lang="en-US" smtClean="0"/>
              <a:t>4</a:t>
            </a:fld>
            <a:endParaRPr lang="en-US"/>
          </a:p>
        </p:txBody>
      </p:sp>
    </p:spTree>
    <p:extLst>
      <p:ext uri="{BB962C8B-B14F-4D97-AF65-F5344CB8AC3E}">
        <p14:creationId xmlns:p14="http://schemas.microsoft.com/office/powerpoint/2010/main" val="5651388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E5946ED-712F-C04D-8816-4E82236636B3}" type="datetimeFigureOut">
              <a:rPr lang="en-US" smtClean="0"/>
              <a:pPr/>
              <a:t>4/22/2020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809B935C-8194-6B4F-B355-1E74E0A28E21}"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27652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9B935C-8194-6B4F-B355-1E74E0A28E21}" type="slidenum">
              <a:rPr lang="en-US" smtClean="0"/>
              <a:pPr/>
              <a:t>‹#›</a:t>
            </a:fld>
            <a:endParaRPr lang="en-US" dirty="0"/>
          </a:p>
        </p:txBody>
      </p:sp>
    </p:spTree>
    <p:extLst>
      <p:ext uri="{BB962C8B-B14F-4D97-AF65-F5344CB8AC3E}">
        <p14:creationId xmlns:p14="http://schemas.microsoft.com/office/powerpoint/2010/main" val="130391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9B935C-8194-6B4F-B355-1E74E0A28E21}"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4283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9B935C-8194-6B4F-B355-1E74E0A28E21}" type="slidenum">
              <a:rPr lang="en-US" smtClean="0"/>
              <a:pPr/>
              <a:t>‹#›</a:t>
            </a:fld>
            <a:endParaRPr lang="en-US" dirty="0"/>
          </a:p>
        </p:txBody>
      </p:sp>
    </p:spTree>
    <p:extLst>
      <p:ext uri="{BB962C8B-B14F-4D97-AF65-F5344CB8AC3E}">
        <p14:creationId xmlns:p14="http://schemas.microsoft.com/office/powerpoint/2010/main" val="3183386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09B935C-8194-6B4F-B355-1E74E0A28E21}"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6329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09B935C-8194-6B4F-B355-1E74E0A28E21}"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7041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09B935C-8194-6B4F-B355-1E74E0A28E21}" type="slidenum">
              <a:rPr lang="en-US" smtClean="0"/>
              <a:pPr/>
              <a:t>‹#›</a:t>
            </a:fld>
            <a:endParaRPr lang="en-US" dirty="0"/>
          </a:p>
        </p:txBody>
      </p:sp>
    </p:spTree>
    <p:extLst>
      <p:ext uri="{BB962C8B-B14F-4D97-AF65-F5344CB8AC3E}">
        <p14:creationId xmlns:p14="http://schemas.microsoft.com/office/powerpoint/2010/main" val="190196887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9B935C-8194-6B4F-B355-1E74E0A28E21}"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900598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9B935C-8194-6B4F-B355-1E74E0A28E21}" type="slidenum">
              <a:rPr lang="en-US" smtClean="0"/>
              <a:pPr/>
              <a:t>‹#›</a:t>
            </a:fld>
            <a:endParaRPr lang="en-US" dirty="0"/>
          </a:p>
        </p:txBody>
      </p:sp>
    </p:spTree>
    <p:extLst>
      <p:ext uri="{BB962C8B-B14F-4D97-AF65-F5344CB8AC3E}">
        <p14:creationId xmlns:p14="http://schemas.microsoft.com/office/powerpoint/2010/main" val="3193780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9B935C-8194-6B4F-B355-1E74E0A28E21}" type="slidenum">
              <a:rPr lang="en-US" smtClean="0"/>
              <a:pPr/>
              <a:t>‹#›</a:t>
            </a:fld>
            <a:endParaRPr lang="en-US" dirty="0"/>
          </a:p>
        </p:txBody>
      </p:sp>
    </p:spTree>
    <p:extLst>
      <p:ext uri="{BB962C8B-B14F-4D97-AF65-F5344CB8AC3E}">
        <p14:creationId xmlns:p14="http://schemas.microsoft.com/office/powerpoint/2010/main" val="751715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9B935C-8194-6B4F-B355-1E74E0A28E21}"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5033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9B935C-8194-6B4F-B355-1E74E0A28E21}"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6242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9B935C-8194-6B4F-B355-1E74E0A28E21}" type="slidenum">
              <a:rPr lang="en-US" smtClean="0"/>
              <a:pPr/>
              <a:t>‹#›</a:t>
            </a:fld>
            <a:endParaRPr lang="en-US" dirty="0"/>
          </a:p>
        </p:txBody>
      </p:sp>
    </p:spTree>
    <p:extLst>
      <p:ext uri="{BB962C8B-B14F-4D97-AF65-F5344CB8AC3E}">
        <p14:creationId xmlns:p14="http://schemas.microsoft.com/office/powerpoint/2010/main" val="3864328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9B935C-8194-6B4F-B355-1E74E0A28E21}"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1492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9B935C-8194-6B4F-B355-1E74E0A28E21}"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8995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9B935C-8194-6B4F-B355-1E74E0A28E21}"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0514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5946ED-712F-C04D-8816-4E82236636B3}"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9B935C-8194-6B4F-B355-1E74E0A28E21}"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1979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E5946ED-712F-C04D-8816-4E82236636B3}" type="datetimeFigureOut">
              <a:rPr lang="en-US" smtClean="0"/>
              <a:pPr/>
              <a:t>4/22/2020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09B935C-8194-6B4F-B355-1E74E0A28E21}" type="slidenum">
              <a:rPr lang="en-US" smtClean="0"/>
              <a:pPr/>
              <a:t>‹#›</a:t>
            </a:fld>
            <a:endParaRPr lang="en-US" dirty="0"/>
          </a:p>
        </p:txBody>
      </p:sp>
    </p:spTree>
    <p:extLst>
      <p:ext uri="{BB962C8B-B14F-4D97-AF65-F5344CB8AC3E}">
        <p14:creationId xmlns:p14="http://schemas.microsoft.com/office/powerpoint/2010/main" val="145640908"/>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57250" y="814388"/>
            <a:ext cx="10184195" cy="1657350"/>
          </a:xfrm>
        </p:spPr>
        <p:txBody>
          <a:bodyPr>
            <a:normAutofit/>
          </a:bodyPr>
          <a:lstStyle/>
          <a:p>
            <a:pPr algn="ctr"/>
            <a:r>
              <a:rPr lang="en-US" sz="7200" dirty="0">
                <a:solidFill>
                  <a:schemeClr val="accent2">
                    <a:lumMod val="75000"/>
                  </a:schemeClr>
                </a:solidFill>
                <a:latin typeface="Aharoni" panose="02010803020104030203" pitchFamily="2" charset="-79"/>
                <a:ea typeface="Arial Black" charset="0"/>
                <a:cs typeface="Aharoni" panose="02010803020104030203" pitchFamily="2" charset="-79"/>
              </a:rPr>
              <a:t>FARM BRANCH RENTALS</a:t>
            </a:r>
          </a:p>
        </p:txBody>
      </p:sp>
      <p:sp>
        <p:nvSpPr>
          <p:cNvPr id="3" name="Rectangle 2">
            <a:extLst>
              <a:ext uri="{FF2B5EF4-FFF2-40B4-BE49-F238E27FC236}">
                <a16:creationId xmlns:a16="http://schemas.microsoft.com/office/drawing/2014/main" xmlns="" id="{4BD40BBF-E5D0-40C5-A5A7-1DA3CFC534DF}"/>
              </a:ext>
            </a:extLst>
          </p:cNvPr>
          <p:cNvSpPr/>
          <p:nvPr/>
        </p:nvSpPr>
        <p:spPr>
          <a:xfrm>
            <a:off x="609600" y="4268519"/>
            <a:ext cx="10560433"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xmlns="" id="{9EEE3CAC-C204-4517-83D6-1E9B19067E72}"/>
              </a:ext>
            </a:extLst>
          </p:cNvPr>
          <p:cNvSpPr txBox="1">
            <a:spLocks/>
          </p:cNvSpPr>
          <p:nvPr/>
        </p:nvSpPr>
        <p:spPr>
          <a:xfrm>
            <a:off x="797718" y="3806189"/>
            <a:ext cx="10184195" cy="212355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r>
              <a:rPr lang="en-US" sz="2800" dirty="0">
                <a:solidFill>
                  <a:schemeClr val="accent2">
                    <a:lumMod val="75000"/>
                  </a:schemeClr>
                </a:solidFill>
                <a:latin typeface="Aharoni" panose="02010803020104030203" pitchFamily="2" charset="-79"/>
                <a:ea typeface="Arial Black" charset="0"/>
                <a:cs typeface="Aharoni" panose="02010803020104030203" pitchFamily="2" charset="-79"/>
              </a:rPr>
              <a:t>EMPLOYEE SET UP</a:t>
            </a:r>
          </a:p>
          <a:p>
            <a:pPr algn="ctr"/>
            <a:endParaRPr lang="en-US" sz="2800" dirty="0">
              <a:solidFill>
                <a:schemeClr val="accent2">
                  <a:lumMod val="75000"/>
                </a:schemeClr>
              </a:solidFill>
              <a:latin typeface="Aharoni" panose="02010803020104030203" pitchFamily="2" charset="-79"/>
              <a:ea typeface="Arial Black" charset="0"/>
              <a:cs typeface="Aharoni" panose="02010803020104030203" pitchFamily="2" charset="-79"/>
            </a:endParaRPr>
          </a:p>
          <a:p>
            <a:pPr algn="ctr"/>
            <a:endParaRPr lang="en-US" sz="2800" dirty="0">
              <a:solidFill>
                <a:schemeClr val="accent2">
                  <a:lumMod val="75000"/>
                </a:schemeClr>
              </a:solidFill>
              <a:latin typeface="Aharoni" panose="02010803020104030203" pitchFamily="2" charset="-79"/>
              <a:ea typeface="Arial Black" charset="0"/>
              <a:cs typeface="Aharoni" panose="02010803020104030203" pitchFamily="2" charset="-79"/>
            </a:endParaRPr>
          </a:p>
          <a:p>
            <a:pPr algn="ctr"/>
            <a:r>
              <a:rPr lang="en-US" sz="2800" dirty="0">
                <a:solidFill>
                  <a:schemeClr val="accent2">
                    <a:lumMod val="75000"/>
                  </a:schemeClr>
                </a:solidFill>
                <a:latin typeface="Aharoni" panose="02010803020104030203" pitchFamily="2" charset="-79"/>
                <a:ea typeface="Arial Black" charset="0"/>
                <a:cs typeface="Aharoni" panose="02010803020104030203" pitchFamily="2" charset="-79"/>
              </a:rPr>
              <a:t>PRESENTED </a:t>
            </a:r>
            <a:r>
              <a:rPr lang="en-US" sz="2800" dirty="0" smtClean="0">
                <a:solidFill>
                  <a:schemeClr val="accent2">
                    <a:lumMod val="75000"/>
                  </a:schemeClr>
                </a:solidFill>
                <a:latin typeface="Aharoni" panose="02010803020104030203" pitchFamily="2" charset="-79"/>
                <a:ea typeface="Arial Black" charset="0"/>
                <a:cs typeface="Aharoni" panose="02010803020104030203" pitchFamily="2" charset="-79"/>
              </a:rPr>
              <a:t>BY</a:t>
            </a:r>
          </a:p>
          <a:p>
            <a:pPr algn="ctr"/>
            <a:endParaRPr lang="en-US" sz="2800" dirty="0">
              <a:solidFill>
                <a:schemeClr val="accent2">
                  <a:lumMod val="75000"/>
                </a:schemeClr>
              </a:solidFill>
              <a:latin typeface="Aharoni" panose="02010803020104030203" pitchFamily="2" charset="-79"/>
              <a:ea typeface="Arial Black" charset="0"/>
              <a:cs typeface="Aharoni" panose="02010803020104030203" pitchFamily="2" charset="-79"/>
            </a:endParaRPr>
          </a:p>
        </p:txBody>
      </p:sp>
    </p:spTree>
    <p:extLst>
      <p:ext uri="{BB962C8B-B14F-4D97-AF65-F5344CB8AC3E}">
        <p14:creationId xmlns:p14="http://schemas.microsoft.com/office/powerpoint/2010/main" val="108278052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97882"/>
            <a:ext cx="10058400" cy="1092976"/>
          </a:xfrm>
        </p:spPr>
        <p:txBody>
          <a:bodyPr>
            <a:normAutofit/>
          </a:bodyPr>
          <a:lstStyle/>
          <a:p>
            <a:r>
              <a:rPr lang="en-US" b="1" dirty="0" smtClean="0">
                <a:solidFill>
                  <a:srgbClr val="ED6831"/>
                </a:solidFill>
                <a:latin typeface="Times New Roman" panose="02020603050405020304" pitchFamily="18" charset="0"/>
                <a:ea typeface="Arial Black" charset="0"/>
                <a:cs typeface="Times New Roman" panose="02020603050405020304" pitchFamily="18" charset="0"/>
              </a:rPr>
              <a:t>How I completed task </a:t>
            </a:r>
            <a:endParaRPr lang="en-US" sz="4800" b="1" dirty="0">
              <a:solidFill>
                <a:srgbClr val="ED6831"/>
              </a:solidFill>
              <a:latin typeface="Times New Roman" panose="02020603050405020304" pitchFamily="18" charset="0"/>
              <a:ea typeface="Arial Black" charset="0"/>
              <a:cs typeface="Times New Roman" panose="02020603050405020304" pitchFamily="18" charset="0"/>
            </a:endParaRPr>
          </a:p>
        </p:txBody>
      </p:sp>
      <p:sp>
        <p:nvSpPr>
          <p:cNvPr id="3" name="Content Placeholder 2"/>
          <p:cNvSpPr>
            <a:spLocks noGrp="1"/>
          </p:cNvSpPr>
          <p:nvPr>
            <p:ph idx="1"/>
          </p:nvPr>
        </p:nvSpPr>
        <p:spPr>
          <a:xfrm>
            <a:off x="318052" y="1825625"/>
            <a:ext cx="11411986" cy="4507025"/>
          </a:xfrm>
        </p:spPr>
        <p:txBody>
          <a:bodyPr>
            <a:normAutofit/>
          </a:bodyPr>
          <a:lstStyle/>
          <a:p>
            <a:pPr marL="0" indent="0">
              <a:lnSpc>
                <a:spcPct val="100000"/>
              </a:lnSpc>
              <a:spcBef>
                <a:spcPts val="0"/>
              </a:spcBef>
              <a:buNone/>
            </a:pPr>
            <a:endParaRPr lang="en-US" b="1" dirty="0">
              <a:solidFill>
                <a:schemeClr val="accent1">
                  <a:lumMod val="50000"/>
                </a:schemeClr>
              </a:solidFill>
              <a:latin typeface="Arial Black" charset="0"/>
              <a:ea typeface="Arial Black" charset="0"/>
              <a:cs typeface="Arial Black" charset="0"/>
            </a:endParaRPr>
          </a:p>
          <a:p>
            <a:pPr>
              <a:lnSpc>
                <a:spcPct val="100000"/>
              </a:lnSpc>
              <a:spcBef>
                <a:spcPts val="0"/>
              </a:spcBef>
            </a:pPr>
            <a:endParaRPr lang="en-US" b="1" dirty="0">
              <a:solidFill>
                <a:schemeClr val="accent1">
                  <a:lumMod val="50000"/>
                </a:schemeClr>
              </a:solidFill>
              <a:latin typeface="Arial Black" charset="0"/>
              <a:ea typeface="Arial Black" charset="0"/>
              <a:cs typeface="Arial Black" charset="0"/>
            </a:endParaRPr>
          </a:p>
          <a:p>
            <a:pPr>
              <a:lnSpc>
                <a:spcPct val="100000"/>
              </a:lnSpc>
              <a:spcBef>
                <a:spcPts val="0"/>
              </a:spcBef>
            </a:pPr>
            <a:endParaRPr lang="en-US" b="1" dirty="0">
              <a:solidFill>
                <a:schemeClr val="accent1">
                  <a:lumMod val="50000"/>
                </a:schemeClr>
              </a:solidFill>
              <a:latin typeface="Arial Black" charset="0"/>
              <a:ea typeface="Arial Black" charset="0"/>
              <a:cs typeface="Arial Black" charset="0"/>
            </a:endParaRPr>
          </a:p>
          <a:p>
            <a:pPr>
              <a:lnSpc>
                <a:spcPct val="100000"/>
              </a:lnSpc>
              <a:spcBef>
                <a:spcPts val="0"/>
              </a:spcBef>
            </a:pPr>
            <a:endParaRPr lang="en-US" dirty="0">
              <a:solidFill>
                <a:schemeClr val="tx1"/>
              </a:solidFill>
              <a:latin typeface="Times New Roman" panose="02020603050405020304" pitchFamily="18" charset="0"/>
            </a:endParaRPr>
          </a:p>
        </p:txBody>
      </p:sp>
      <p:sp>
        <p:nvSpPr>
          <p:cNvPr id="14" name="Rectangle 13"/>
          <p:cNvSpPr/>
          <p:nvPr/>
        </p:nvSpPr>
        <p:spPr>
          <a:xfrm>
            <a:off x="1066800" y="1690858"/>
            <a:ext cx="10807147" cy="4008790"/>
          </a:xfrm>
          <a:prstGeom prst="rect">
            <a:avLst/>
          </a:prstGeom>
        </p:spPr>
        <p:txBody>
          <a:bodyPr wrap="square">
            <a:spAutoFit/>
          </a:bodyPr>
          <a:lstStyle/>
          <a:p>
            <a:pPr marL="342900" marR="0" lvl="0" indent="-342900" fontAlgn="base">
              <a:lnSpc>
                <a:spcPct val="150000"/>
              </a:lnSpc>
              <a:spcBef>
                <a:spcPts val="0"/>
              </a:spcBef>
              <a:spcAft>
                <a:spcPts val="90"/>
              </a:spcAft>
              <a:buClr>
                <a:srgbClr val="0B004E"/>
              </a:buClr>
              <a:buSzPts val="2400"/>
              <a:buFont typeface="Wingdings" panose="05000000000000000000" pitchFamily="2" charset="2"/>
              <a:buChar char="Ø"/>
            </a:pPr>
            <a:r>
              <a:rPr lang="en-US" sz="2800" dirty="0">
                <a:latin typeface="Times New Roman" panose="02020603050405020304" pitchFamily="18" charset="0"/>
                <a:ea typeface="Calibri" panose="020F0502020204030204" pitchFamily="34" charset="0"/>
              </a:rPr>
              <a:t>To accomplish the process of setting the employees, I had to set up a payroll system. </a:t>
            </a:r>
            <a:endParaRPr lang="en-US" sz="2800" dirty="0" smtClean="0">
              <a:latin typeface="Times New Roman" panose="02020603050405020304" pitchFamily="18" charset="0"/>
              <a:ea typeface="Calibri" panose="020F0502020204030204" pitchFamily="34" charset="0"/>
            </a:endParaRPr>
          </a:p>
          <a:p>
            <a:pPr marL="342900" marR="0" lvl="0" indent="-342900" fontAlgn="base">
              <a:lnSpc>
                <a:spcPct val="150000"/>
              </a:lnSpc>
              <a:spcBef>
                <a:spcPts val="0"/>
              </a:spcBef>
              <a:spcAft>
                <a:spcPts val="90"/>
              </a:spcAft>
              <a:buClr>
                <a:srgbClr val="0B004E"/>
              </a:buClr>
              <a:buSzPts val="2400"/>
              <a:buFont typeface="Wingdings" panose="05000000000000000000" pitchFamily="2" charset="2"/>
              <a:buChar char="Ø"/>
            </a:pPr>
            <a:r>
              <a:rPr lang="en-US" sz="2800" dirty="0" smtClean="0">
                <a:latin typeface="Times New Roman" panose="02020603050405020304" pitchFamily="18" charset="0"/>
                <a:ea typeface="Calibri" panose="020F0502020204030204" pitchFamily="34" charset="0"/>
              </a:rPr>
              <a:t>Organized employee’s information; state, </a:t>
            </a:r>
            <a:r>
              <a:rPr lang="en-US" sz="2800" dirty="0">
                <a:latin typeface="Times New Roman" panose="02020603050405020304" pitchFamily="18" charset="0"/>
                <a:ea typeface="Calibri" panose="020F0502020204030204" pitchFamily="34" charset="0"/>
              </a:rPr>
              <a:t>local identification numbers, employee Social Security numbers</a:t>
            </a:r>
          </a:p>
          <a:p>
            <a:pPr marL="342900" marR="0" lvl="0" indent="-342900" fontAlgn="base">
              <a:lnSpc>
                <a:spcPct val="150000"/>
              </a:lnSpc>
              <a:spcBef>
                <a:spcPts val="0"/>
              </a:spcBef>
              <a:spcAft>
                <a:spcPts val="90"/>
              </a:spcAft>
              <a:buClr>
                <a:srgbClr val="0B004E"/>
              </a:buClr>
              <a:buSzPts val="2400"/>
              <a:buFont typeface="Wingdings" panose="05000000000000000000" pitchFamily="2" charset="2"/>
              <a:buChar char="Ø"/>
            </a:pPr>
            <a:r>
              <a:rPr lang="en-US" sz="2800" dirty="0" smtClean="0">
                <a:latin typeface="Times New Roman" panose="02020603050405020304" pitchFamily="18" charset="0"/>
                <a:ea typeface="Calibri" panose="020F0502020204030204" pitchFamily="34" charset="0"/>
              </a:rPr>
              <a:t>I stet up a </a:t>
            </a:r>
            <a:r>
              <a:rPr lang="en-US" sz="2800" dirty="0">
                <a:latin typeface="Times New Roman" panose="02020603050405020304" pitchFamily="18" charset="0"/>
                <a:ea typeface="Calibri" panose="020F0502020204030204" pitchFamily="34" charset="0"/>
              </a:rPr>
              <a:t>pay plan </a:t>
            </a:r>
            <a:r>
              <a:rPr lang="en-US" sz="2800" dirty="0" smtClean="0">
                <a:latin typeface="Times New Roman" panose="02020603050405020304" pitchFamily="18" charset="0"/>
                <a:ea typeface="Calibri" panose="020F0502020204030204" pitchFamily="34" charset="0"/>
              </a:rPr>
              <a:t>to help manage employees </a:t>
            </a:r>
            <a:r>
              <a:rPr lang="en-US" sz="2800" dirty="0">
                <a:latin typeface="Times New Roman" panose="02020603050405020304" pitchFamily="18" charset="0"/>
                <a:ea typeface="Calibri" panose="020F0502020204030204" pitchFamily="34" charset="0"/>
              </a:rPr>
              <a:t>and </a:t>
            </a:r>
            <a:r>
              <a:rPr lang="en-US" sz="2800" dirty="0" smtClean="0">
                <a:latin typeface="Times New Roman" panose="02020603050405020304" pitchFamily="18" charset="0"/>
                <a:ea typeface="Calibri" panose="020F0502020204030204" pitchFamily="34" charset="0"/>
              </a:rPr>
              <a:t>run the business </a:t>
            </a:r>
          </a:p>
          <a:p>
            <a:pPr marL="342900" marR="0" lvl="0" indent="-342900" fontAlgn="base">
              <a:lnSpc>
                <a:spcPct val="150000"/>
              </a:lnSpc>
              <a:spcBef>
                <a:spcPts val="0"/>
              </a:spcBef>
              <a:spcAft>
                <a:spcPts val="90"/>
              </a:spcAft>
              <a:buClr>
                <a:srgbClr val="0B004E"/>
              </a:buClr>
              <a:buSzPts val="2400"/>
              <a:buFont typeface="Wingdings" panose="05000000000000000000" pitchFamily="2" charset="2"/>
              <a:buChar char="Ø"/>
            </a:pPr>
            <a:r>
              <a:rPr lang="en-US" sz="2800" dirty="0" smtClean="0">
                <a:latin typeface="Times New Roman" panose="02020603050405020304" pitchFamily="18" charset="0"/>
                <a:ea typeface="Calibri" panose="020F0502020204030204" pitchFamily="34" charset="0"/>
              </a:rPr>
              <a:t>Pay plan outlines the employees recruitment, retain and incentives</a:t>
            </a:r>
            <a:endParaRPr lang="en-US" sz="28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19795147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Effect transition="in" filter="fade">
                                      <p:cBhvr>
                                        <p:cTn id="14" dur="1000"/>
                                        <p:tgtEl>
                                          <p:spTgt spid="14">
                                            <p:txEl>
                                              <p:pRg st="1" end="1"/>
                                            </p:txEl>
                                          </p:spTgt>
                                        </p:tgtEl>
                                      </p:cBhvr>
                                    </p:animEffect>
                                    <p:anim calcmode="lin" valueType="num">
                                      <p:cBhvr>
                                        <p:cTn id="15"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Effect transition="in" filter="fade">
                                      <p:cBhvr>
                                        <p:cTn id="21" dur="1000"/>
                                        <p:tgtEl>
                                          <p:spTgt spid="14">
                                            <p:txEl>
                                              <p:pRg st="2" end="2"/>
                                            </p:txEl>
                                          </p:spTgt>
                                        </p:tgtEl>
                                      </p:cBhvr>
                                    </p:animEffect>
                                    <p:anim calcmode="lin" valueType="num">
                                      <p:cBhvr>
                                        <p:cTn id="22"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Effect transition="in" filter="fade">
                                      <p:cBhvr>
                                        <p:cTn id="28" dur="1000"/>
                                        <p:tgtEl>
                                          <p:spTgt spid="14">
                                            <p:txEl>
                                              <p:pRg st="3" end="3"/>
                                            </p:txEl>
                                          </p:spTgt>
                                        </p:tgtEl>
                                      </p:cBhvr>
                                    </p:animEffect>
                                    <p:anim calcmode="lin" valueType="num">
                                      <p:cBhvr>
                                        <p:cTn id="29"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5742930" cy="591363"/>
          </a:xfrm>
          <a:prstGeom prst="rect">
            <a:avLst/>
          </a:prstGeom>
        </p:spPr>
      </p:pic>
      <p:sp>
        <p:nvSpPr>
          <p:cNvPr id="2" name="Title 1"/>
          <p:cNvSpPr>
            <a:spLocks noGrp="1"/>
          </p:cNvSpPr>
          <p:nvPr>
            <p:ph type="title"/>
          </p:nvPr>
        </p:nvSpPr>
        <p:spPr>
          <a:xfrm>
            <a:off x="1066800" y="597882"/>
            <a:ext cx="10058400" cy="1092976"/>
          </a:xfrm>
        </p:spPr>
        <p:txBody>
          <a:bodyPr>
            <a:normAutofit/>
          </a:bodyPr>
          <a:lstStyle/>
          <a:p>
            <a:r>
              <a:rPr lang="en-US" sz="4800" b="1" dirty="0" smtClean="0">
                <a:solidFill>
                  <a:srgbClr val="ED6831"/>
                </a:solidFill>
                <a:latin typeface="Times New Roman" panose="02020603050405020304" pitchFamily="18" charset="0"/>
                <a:ea typeface="Arial Black" charset="0"/>
                <a:cs typeface="Times New Roman" panose="02020603050405020304" pitchFamily="18" charset="0"/>
              </a:rPr>
              <a:t>Developing and installing a plan </a:t>
            </a:r>
            <a:endParaRPr lang="en-US" sz="4800" b="1" dirty="0">
              <a:solidFill>
                <a:srgbClr val="ED6831"/>
              </a:solidFill>
              <a:latin typeface="Times New Roman" panose="02020603050405020304" pitchFamily="18" charset="0"/>
              <a:ea typeface="Arial Black" charset="0"/>
              <a:cs typeface="Times New Roman" panose="02020603050405020304" pitchFamily="18" charset="0"/>
            </a:endParaRPr>
          </a:p>
        </p:txBody>
      </p:sp>
      <p:sp>
        <p:nvSpPr>
          <p:cNvPr id="3" name="Content Placeholder 2"/>
          <p:cNvSpPr>
            <a:spLocks noGrp="1"/>
          </p:cNvSpPr>
          <p:nvPr>
            <p:ph idx="1"/>
          </p:nvPr>
        </p:nvSpPr>
        <p:spPr>
          <a:xfrm>
            <a:off x="318052" y="1825625"/>
            <a:ext cx="11411986" cy="4507025"/>
          </a:xfrm>
        </p:spPr>
        <p:txBody>
          <a:bodyPr>
            <a:normAutofit/>
          </a:bodyPr>
          <a:lstStyle/>
          <a:p>
            <a:pPr marL="0" indent="0">
              <a:lnSpc>
                <a:spcPct val="100000"/>
              </a:lnSpc>
              <a:spcBef>
                <a:spcPts val="0"/>
              </a:spcBef>
              <a:buNone/>
            </a:pPr>
            <a:endParaRPr lang="en-US" b="1" dirty="0">
              <a:solidFill>
                <a:schemeClr val="accent1">
                  <a:lumMod val="50000"/>
                </a:schemeClr>
              </a:solidFill>
              <a:latin typeface="Arial Black" charset="0"/>
              <a:ea typeface="Arial Black" charset="0"/>
              <a:cs typeface="Arial Black" charset="0"/>
            </a:endParaRPr>
          </a:p>
          <a:p>
            <a:pPr>
              <a:lnSpc>
                <a:spcPct val="100000"/>
              </a:lnSpc>
              <a:spcBef>
                <a:spcPts val="0"/>
              </a:spcBef>
            </a:pPr>
            <a:endParaRPr lang="en-US" b="1" dirty="0">
              <a:solidFill>
                <a:schemeClr val="accent1">
                  <a:lumMod val="50000"/>
                </a:schemeClr>
              </a:solidFill>
              <a:latin typeface="Arial Black" charset="0"/>
              <a:ea typeface="Arial Black" charset="0"/>
              <a:cs typeface="Arial Black" charset="0"/>
            </a:endParaRPr>
          </a:p>
          <a:p>
            <a:pPr>
              <a:lnSpc>
                <a:spcPct val="100000"/>
              </a:lnSpc>
              <a:spcBef>
                <a:spcPts val="0"/>
              </a:spcBef>
            </a:pPr>
            <a:endParaRPr lang="en-US" b="1" dirty="0">
              <a:solidFill>
                <a:schemeClr val="accent1">
                  <a:lumMod val="50000"/>
                </a:schemeClr>
              </a:solidFill>
              <a:latin typeface="Arial Black" charset="0"/>
              <a:ea typeface="Arial Black" charset="0"/>
              <a:cs typeface="Arial Black" charset="0"/>
            </a:endParaRPr>
          </a:p>
          <a:p>
            <a:pPr>
              <a:lnSpc>
                <a:spcPct val="100000"/>
              </a:lnSpc>
              <a:spcBef>
                <a:spcPts val="0"/>
              </a:spcBef>
            </a:pPr>
            <a:endParaRPr lang="en-US" dirty="0">
              <a:solidFill>
                <a:schemeClr val="tx1"/>
              </a:solidFill>
              <a:latin typeface="Times New Roman" panose="02020603050405020304" pitchFamily="18" charset="0"/>
            </a:endParaRPr>
          </a:p>
        </p:txBody>
      </p:sp>
      <p:sp>
        <p:nvSpPr>
          <p:cNvPr id="14" name="Rectangle 13"/>
          <p:cNvSpPr/>
          <p:nvPr/>
        </p:nvSpPr>
        <p:spPr>
          <a:xfrm>
            <a:off x="1066800" y="1690858"/>
            <a:ext cx="10807147" cy="5003934"/>
          </a:xfrm>
          <a:prstGeom prst="rect">
            <a:avLst/>
          </a:prstGeom>
        </p:spPr>
        <p:txBody>
          <a:bodyPr wrap="square">
            <a:spAutoFit/>
          </a:bodyPr>
          <a:lstStyle/>
          <a:p>
            <a:pPr marL="342900" indent="-342900" fontAlgn="base">
              <a:lnSpc>
                <a:spcPct val="150000"/>
              </a:lnSpc>
              <a:spcAft>
                <a:spcPts val="90"/>
              </a:spcAft>
              <a:buClr>
                <a:srgbClr val="0B004E"/>
              </a:buClr>
              <a:buSzPts val="2400"/>
              <a:buFont typeface="Wingdings" panose="05000000000000000000" pitchFamily="2" charset="2"/>
              <a:buChar char="Ø"/>
            </a:pPr>
            <a:r>
              <a:rPr lang="en-US" sz="2400" dirty="0" smtClean="0">
                <a:latin typeface="Times New Roman" panose="02020603050405020304" pitchFamily="18" charset="0"/>
                <a:ea typeface="Calibri" panose="020F0502020204030204" pitchFamily="34" charset="0"/>
              </a:rPr>
              <a:t>Defining </a:t>
            </a:r>
            <a:r>
              <a:rPr lang="en-US" sz="2400" dirty="0">
                <a:latin typeface="Times New Roman" panose="02020603050405020304" pitchFamily="18" charset="0"/>
                <a:ea typeface="Calibri" panose="020F0502020204030204" pitchFamily="34" charset="0"/>
              </a:rPr>
              <a:t>the </a:t>
            </a:r>
            <a:r>
              <a:rPr lang="en-US" sz="2400" dirty="0" smtClean="0">
                <a:latin typeface="Times New Roman" panose="02020603050405020304" pitchFamily="18" charset="0"/>
                <a:ea typeface="Calibri" panose="020F0502020204030204" pitchFamily="34" charset="0"/>
              </a:rPr>
              <a:t>Positions and Job description of all the employees in the Farm.</a:t>
            </a:r>
            <a:endParaRPr lang="en-US" sz="2400" dirty="0">
              <a:latin typeface="Times New Roman" panose="02020603050405020304" pitchFamily="18" charset="0"/>
              <a:ea typeface="Calibri" panose="020F0502020204030204" pitchFamily="34" charset="0"/>
            </a:endParaRPr>
          </a:p>
          <a:p>
            <a:pPr marL="342900" indent="-342900" fontAlgn="base">
              <a:lnSpc>
                <a:spcPct val="150000"/>
              </a:lnSpc>
              <a:spcAft>
                <a:spcPts val="90"/>
              </a:spcAft>
              <a:buClr>
                <a:srgbClr val="0B004E"/>
              </a:buClr>
              <a:buSzPts val="2400"/>
              <a:buFont typeface="Wingdings" panose="05000000000000000000" pitchFamily="2" charset="2"/>
              <a:buChar char="Ø"/>
            </a:pPr>
            <a:r>
              <a:rPr lang="en-US" sz="2400" dirty="0" smtClean="0">
                <a:latin typeface="Times New Roman" panose="02020603050405020304" pitchFamily="18" charset="0"/>
                <a:ea typeface="Calibri" panose="020F0502020204030204" pitchFamily="34" charset="0"/>
              </a:rPr>
              <a:t>Job </a:t>
            </a:r>
            <a:r>
              <a:rPr lang="en-US" sz="2400" dirty="0">
                <a:latin typeface="Times New Roman" panose="02020603050405020304" pitchFamily="18" charset="0"/>
                <a:ea typeface="Calibri" panose="020F0502020204030204" pitchFamily="34" charset="0"/>
              </a:rPr>
              <a:t>descriptions </a:t>
            </a:r>
            <a:r>
              <a:rPr lang="en-US" sz="2400" dirty="0" smtClean="0">
                <a:latin typeface="Times New Roman" panose="02020603050405020304" pitchFamily="18" charset="0"/>
                <a:ea typeface="Calibri" panose="020F0502020204030204" pitchFamily="34" charset="0"/>
              </a:rPr>
              <a:t>of the employees </a:t>
            </a:r>
            <a:r>
              <a:rPr lang="en-US" sz="2400" dirty="0" smtClean="0">
                <a:latin typeface="Times New Roman" panose="02020603050405020304" pitchFamily="18" charset="0"/>
                <a:ea typeface="Calibri" panose="020F0502020204030204" pitchFamily="34" charset="0"/>
              </a:rPr>
              <a:t>Job title, reporting relationship, job specifications and responsibilities</a:t>
            </a:r>
          </a:p>
          <a:p>
            <a:pPr marL="342900" indent="-342900" fontAlgn="base">
              <a:lnSpc>
                <a:spcPct val="150000"/>
              </a:lnSpc>
              <a:spcAft>
                <a:spcPts val="90"/>
              </a:spcAft>
              <a:buClr>
                <a:srgbClr val="0B004E"/>
              </a:buClr>
              <a:buSzPts val="2400"/>
              <a:buFont typeface="Wingdings" panose="05000000000000000000" pitchFamily="2" charset="2"/>
              <a:buChar char="Ø"/>
            </a:pPr>
            <a:r>
              <a:rPr lang="en-US" sz="2400" dirty="0" smtClean="0">
                <a:latin typeface="Times New Roman" panose="02020603050405020304" pitchFamily="18" charset="0"/>
                <a:ea typeface="Calibri" panose="020F0502020204030204" pitchFamily="34" charset="0"/>
              </a:rPr>
              <a:t>Job requirements </a:t>
            </a:r>
            <a:r>
              <a:rPr lang="en-US" sz="2400" dirty="0" smtClean="0">
                <a:latin typeface="Times New Roman" panose="02020603050405020304" pitchFamily="18" charset="0"/>
                <a:ea typeface="Calibri" panose="020F0502020204030204" pitchFamily="34" charset="0"/>
              </a:rPr>
              <a:t>with </a:t>
            </a:r>
            <a:r>
              <a:rPr lang="en-US" sz="2400" dirty="0" smtClean="0">
                <a:latin typeface="Times New Roman" panose="02020603050405020304" pitchFamily="18" charset="0"/>
                <a:ea typeface="Calibri" panose="020F0502020204030204" pitchFamily="34" charset="0"/>
              </a:rPr>
              <a:t>formal </a:t>
            </a:r>
            <a:r>
              <a:rPr lang="en-US" sz="2400" dirty="0">
                <a:latin typeface="Times New Roman" panose="02020603050405020304" pitchFamily="18" charset="0"/>
                <a:ea typeface="Calibri" panose="020F0502020204030204" pitchFamily="34" charset="0"/>
              </a:rPr>
              <a:t>education or training, experience and background, unusual working </a:t>
            </a:r>
            <a:r>
              <a:rPr lang="en-US" sz="2400" dirty="0" smtClean="0">
                <a:latin typeface="Times New Roman" panose="02020603050405020304" pitchFamily="18" charset="0"/>
                <a:ea typeface="Calibri" panose="020F0502020204030204" pitchFamily="34" charset="0"/>
              </a:rPr>
              <a:t>conditions</a:t>
            </a:r>
          </a:p>
          <a:p>
            <a:pPr marL="342900" indent="-342900" fontAlgn="base">
              <a:lnSpc>
                <a:spcPct val="150000"/>
              </a:lnSpc>
              <a:spcAft>
                <a:spcPts val="90"/>
              </a:spcAft>
              <a:buClr>
                <a:srgbClr val="0B004E"/>
              </a:buClr>
              <a:buSzPts val="2400"/>
              <a:buFont typeface="Wingdings" panose="05000000000000000000" pitchFamily="2" charset="2"/>
              <a:buChar char="Ø"/>
            </a:pPr>
            <a:r>
              <a:rPr lang="en-US" sz="2400" dirty="0" smtClean="0">
                <a:latin typeface="Times New Roman" panose="02020603050405020304" pitchFamily="18" charset="0"/>
                <a:ea typeface="Calibri" panose="020F0502020204030204" pitchFamily="34" charset="0"/>
              </a:rPr>
              <a:t>Setting farm departments and their clearly defining their responsibilities </a:t>
            </a:r>
          </a:p>
          <a:p>
            <a:pPr marL="342900" indent="-342900" fontAlgn="base">
              <a:lnSpc>
                <a:spcPct val="150000"/>
              </a:lnSpc>
              <a:spcAft>
                <a:spcPts val="90"/>
              </a:spcAft>
              <a:buClr>
                <a:srgbClr val="0B004E"/>
              </a:buClr>
              <a:buSzPts val="2400"/>
              <a:buFont typeface="Wingdings" panose="05000000000000000000" pitchFamily="2" charset="2"/>
              <a:buChar char="Ø"/>
            </a:pPr>
            <a:r>
              <a:rPr lang="en-US" sz="2400" dirty="0" smtClean="0">
                <a:latin typeface="Times New Roman" panose="02020603050405020304" pitchFamily="18" charset="0"/>
                <a:ea typeface="Calibri" panose="020F0502020204030204" pitchFamily="34" charset="0"/>
              </a:rPr>
              <a:t>Identifying employees with special talents and needs and allocating responsibilities accordingly </a:t>
            </a:r>
            <a:endParaRPr lang="en-US" sz="2400" dirty="0">
              <a:latin typeface="Times New Roman" panose="02020603050405020304" pitchFamily="18" charset="0"/>
              <a:ea typeface="Calibri" panose="020F0502020204030204" pitchFamily="34" charset="0"/>
            </a:endParaRPr>
          </a:p>
          <a:p>
            <a:pPr marL="342900" indent="-342900" fontAlgn="base">
              <a:lnSpc>
                <a:spcPct val="150000"/>
              </a:lnSpc>
              <a:spcAft>
                <a:spcPts val="90"/>
              </a:spcAft>
              <a:buClr>
                <a:srgbClr val="0B004E"/>
              </a:buClr>
              <a:buSzPts val="2400"/>
              <a:buFont typeface="Wingdings" panose="05000000000000000000" pitchFamily="2" charset="2"/>
              <a:buChar char="Ø"/>
            </a:pP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10658800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Effect transition="in" filter="fade">
                                      <p:cBhvr>
                                        <p:cTn id="14" dur="1000"/>
                                        <p:tgtEl>
                                          <p:spTgt spid="14">
                                            <p:txEl>
                                              <p:pRg st="1" end="1"/>
                                            </p:txEl>
                                          </p:spTgt>
                                        </p:tgtEl>
                                      </p:cBhvr>
                                    </p:animEffect>
                                    <p:anim calcmode="lin" valueType="num">
                                      <p:cBhvr>
                                        <p:cTn id="15"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Effect transition="in" filter="fade">
                                      <p:cBhvr>
                                        <p:cTn id="21" dur="1000"/>
                                        <p:tgtEl>
                                          <p:spTgt spid="14">
                                            <p:txEl>
                                              <p:pRg st="2" end="2"/>
                                            </p:txEl>
                                          </p:spTgt>
                                        </p:tgtEl>
                                      </p:cBhvr>
                                    </p:animEffect>
                                    <p:anim calcmode="lin" valueType="num">
                                      <p:cBhvr>
                                        <p:cTn id="22"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Effect transition="in" filter="fade">
                                      <p:cBhvr>
                                        <p:cTn id="28" dur="1000"/>
                                        <p:tgtEl>
                                          <p:spTgt spid="14">
                                            <p:txEl>
                                              <p:pRg st="3" end="3"/>
                                            </p:txEl>
                                          </p:spTgt>
                                        </p:tgtEl>
                                      </p:cBhvr>
                                    </p:animEffect>
                                    <p:anim calcmode="lin" valueType="num">
                                      <p:cBhvr>
                                        <p:cTn id="29"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Effect transition="in" filter="fade">
                                      <p:cBhvr>
                                        <p:cTn id="35" dur="1000"/>
                                        <p:tgtEl>
                                          <p:spTgt spid="14">
                                            <p:txEl>
                                              <p:pRg st="4" end="4"/>
                                            </p:txEl>
                                          </p:spTgt>
                                        </p:tgtEl>
                                      </p:cBhvr>
                                    </p:animEffect>
                                    <p:anim calcmode="lin" valueType="num">
                                      <p:cBhvr>
                                        <p:cTn id="36"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97882"/>
            <a:ext cx="10058400" cy="1092976"/>
          </a:xfrm>
        </p:spPr>
        <p:txBody>
          <a:bodyPr>
            <a:normAutofit/>
          </a:bodyPr>
          <a:lstStyle/>
          <a:p>
            <a:r>
              <a:rPr lang="en-US" sz="4800" b="1" dirty="0" smtClean="0">
                <a:solidFill>
                  <a:srgbClr val="ED6831"/>
                </a:solidFill>
                <a:latin typeface="Times New Roman" panose="02020603050405020304" pitchFamily="18" charset="0"/>
                <a:ea typeface="Arial Black" charset="0"/>
                <a:cs typeface="Times New Roman" panose="02020603050405020304" pitchFamily="18" charset="0"/>
              </a:rPr>
              <a:t>Evaluating the jobs and pricing</a:t>
            </a:r>
            <a:endParaRPr lang="en-US" sz="4800" b="1" dirty="0">
              <a:solidFill>
                <a:srgbClr val="ED6831"/>
              </a:solidFill>
              <a:latin typeface="Times New Roman" panose="02020603050405020304" pitchFamily="18" charset="0"/>
              <a:ea typeface="Arial Black" charset="0"/>
              <a:cs typeface="Times New Roman" panose="02020603050405020304" pitchFamily="18" charset="0"/>
            </a:endParaRPr>
          </a:p>
        </p:txBody>
      </p:sp>
      <p:sp>
        <p:nvSpPr>
          <p:cNvPr id="3" name="Content Placeholder 2"/>
          <p:cNvSpPr>
            <a:spLocks noGrp="1"/>
          </p:cNvSpPr>
          <p:nvPr>
            <p:ph idx="1"/>
          </p:nvPr>
        </p:nvSpPr>
        <p:spPr>
          <a:xfrm>
            <a:off x="318052" y="1825625"/>
            <a:ext cx="11411986" cy="4507025"/>
          </a:xfrm>
        </p:spPr>
        <p:txBody>
          <a:bodyPr>
            <a:normAutofit/>
          </a:bodyPr>
          <a:lstStyle/>
          <a:p>
            <a:pPr marL="0" indent="0">
              <a:lnSpc>
                <a:spcPct val="100000"/>
              </a:lnSpc>
              <a:spcBef>
                <a:spcPts val="0"/>
              </a:spcBef>
              <a:buNone/>
            </a:pPr>
            <a:endParaRPr lang="en-US" b="1" dirty="0">
              <a:solidFill>
                <a:schemeClr val="accent1">
                  <a:lumMod val="50000"/>
                </a:schemeClr>
              </a:solidFill>
              <a:latin typeface="Arial Black" charset="0"/>
              <a:ea typeface="Arial Black" charset="0"/>
              <a:cs typeface="Arial Black" charset="0"/>
            </a:endParaRPr>
          </a:p>
          <a:p>
            <a:pPr>
              <a:lnSpc>
                <a:spcPct val="100000"/>
              </a:lnSpc>
              <a:spcBef>
                <a:spcPts val="0"/>
              </a:spcBef>
            </a:pPr>
            <a:endParaRPr lang="en-US" b="1" dirty="0">
              <a:solidFill>
                <a:schemeClr val="accent1">
                  <a:lumMod val="50000"/>
                </a:schemeClr>
              </a:solidFill>
              <a:latin typeface="Arial Black" charset="0"/>
              <a:ea typeface="Arial Black" charset="0"/>
              <a:cs typeface="Arial Black" charset="0"/>
            </a:endParaRPr>
          </a:p>
          <a:p>
            <a:pPr>
              <a:lnSpc>
                <a:spcPct val="100000"/>
              </a:lnSpc>
              <a:spcBef>
                <a:spcPts val="0"/>
              </a:spcBef>
            </a:pPr>
            <a:endParaRPr lang="en-US" b="1" dirty="0">
              <a:solidFill>
                <a:schemeClr val="accent1">
                  <a:lumMod val="50000"/>
                </a:schemeClr>
              </a:solidFill>
              <a:latin typeface="Arial Black" charset="0"/>
              <a:ea typeface="Arial Black" charset="0"/>
              <a:cs typeface="Arial Black" charset="0"/>
            </a:endParaRPr>
          </a:p>
          <a:p>
            <a:pPr>
              <a:lnSpc>
                <a:spcPct val="100000"/>
              </a:lnSpc>
              <a:spcBef>
                <a:spcPts val="0"/>
              </a:spcBef>
            </a:pPr>
            <a:endParaRPr lang="en-US" dirty="0">
              <a:solidFill>
                <a:schemeClr val="tx1"/>
              </a:solidFill>
              <a:latin typeface="Times New Roman" panose="02020603050405020304" pitchFamily="18" charset="0"/>
            </a:endParaRPr>
          </a:p>
        </p:txBody>
      </p:sp>
      <p:sp>
        <p:nvSpPr>
          <p:cNvPr id="14" name="Rectangle 13"/>
          <p:cNvSpPr/>
          <p:nvPr/>
        </p:nvSpPr>
        <p:spPr>
          <a:xfrm>
            <a:off x="1066800" y="1690858"/>
            <a:ext cx="10807147" cy="4739759"/>
          </a:xfrm>
          <a:prstGeom prst="rect">
            <a:avLst/>
          </a:prstGeom>
        </p:spPr>
        <p:txBody>
          <a:bodyPr wrap="square">
            <a:spAutoFit/>
          </a:bodyPr>
          <a:lstStyle/>
          <a:p>
            <a:pPr marL="342900" indent="-342900" fontAlgn="base">
              <a:lnSpc>
                <a:spcPct val="150000"/>
              </a:lnSpc>
              <a:spcAft>
                <a:spcPts val="90"/>
              </a:spcAft>
              <a:buClr>
                <a:srgbClr val="0B004E"/>
              </a:buClr>
              <a:buSzPts val="2400"/>
              <a:buFont typeface="Wingdings" panose="05000000000000000000" pitchFamily="2" charset="2"/>
              <a:buChar char="Ø"/>
            </a:pPr>
            <a:r>
              <a:rPr lang="en-US" sz="2200" dirty="0" smtClean="0">
                <a:latin typeface="Times New Roman" panose="02020603050405020304" pitchFamily="18" charset="0"/>
                <a:ea typeface="Calibri" panose="020F0502020204030204" pitchFamily="34" charset="0"/>
              </a:rPr>
              <a:t>A </a:t>
            </a:r>
            <a:r>
              <a:rPr lang="en-US" sz="2200" dirty="0">
                <a:latin typeface="Times New Roman" panose="02020603050405020304" pitchFamily="18" charset="0"/>
                <a:ea typeface="Calibri" panose="020F0502020204030204" pitchFamily="34" charset="0"/>
              </a:rPr>
              <a:t>good </a:t>
            </a:r>
            <a:r>
              <a:rPr lang="en-US" sz="2200" dirty="0" smtClean="0">
                <a:latin typeface="Times New Roman" panose="02020603050405020304" pitchFamily="18" charset="0"/>
                <a:ea typeface="Calibri" panose="020F0502020204030204" pitchFamily="34" charset="0"/>
              </a:rPr>
              <a:t>job evaluation will use basic </a:t>
            </a:r>
            <a:r>
              <a:rPr lang="en-US" sz="2200" dirty="0">
                <a:latin typeface="Times New Roman" panose="02020603050405020304" pitchFamily="18" charset="0"/>
                <a:ea typeface="Calibri" panose="020F0502020204030204" pitchFamily="34" charset="0"/>
              </a:rPr>
              <a:t>ranking </a:t>
            </a:r>
            <a:r>
              <a:rPr lang="en-US" sz="2200" dirty="0" smtClean="0">
                <a:latin typeface="Times New Roman" panose="02020603050405020304" pitchFamily="18" charset="0"/>
                <a:ea typeface="Calibri" panose="020F0502020204030204" pitchFamily="34" charset="0"/>
              </a:rPr>
              <a:t>system</a:t>
            </a:r>
          </a:p>
          <a:p>
            <a:pPr marL="342900" indent="-342900" fontAlgn="base">
              <a:lnSpc>
                <a:spcPct val="150000"/>
              </a:lnSpc>
              <a:spcAft>
                <a:spcPts val="90"/>
              </a:spcAft>
              <a:buClr>
                <a:srgbClr val="0B004E"/>
              </a:buClr>
              <a:buSzPts val="2400"/>
              <a:buFont typeface="Wingdings" panose="05000000000000000000" pitchFamily="2" charset="2"/>
              <a:buChar char="Ø"/>
            </a:pPr>
            <a:r>
              <a:rPr lang="en-US" sz="2200" dirty="0">
                <a:latin typeface="Times New Roman" panose="02020603050405020304" pitchFamily="18" charset="0"/>
                <a:ea typeface="Calibri" panose="020F0502020204030204" pitchFamily="34" charset="0"/>
              </a:rPr>
              <a:t>J</a:t>
            </a:r>
            <a:r>
              <a:rPr lang="en-US" sz="2200" dirty="0" smtClean="0">
                <a:latin typeface="Times New Roman" panose="02020603050405020304" pitchFamily="18" charset="0"/>
                <a:ea typeface="Calibri" panose="020F0502020204030204" pitchFamily="34" charset="0"/>
              </a:rPr>
              <a:t>ob </a:t>
            </a:r>
            <a:r>
              <a:rPr lang="en-US" sz="2200" dirty="0">
                <a:latin typeface="Times New Roman" panose="02020603050405020304" pitchFamily="18" charset="0"/>
                <a:ea typeface="Calibri" panose="020F0502020204030204" pitchFamily="34" charset="0"/>
              </a:rPr>
              <a:t>descriptions are compared against each other and ranked according to difficulty and </a:t>
            </a:r>
            <a:r>
              <a:rPr lang="en-US" sz="2200" dirty="0" smtClean="0">
                <a:latin typeface="Times New Roman" panose="02020603050405020304" pitchFamily="18" charset="0"/>
                <a:ea typeface="Calibri" panose="020F0502020204030204" pitchFamily="34" charset="0"/>
              </a:rPr>
              <a:t>responsibility</a:t>
            </a:r>
            <a:endParaRPr lang="en-US" sz="2200" dirty="0">
              <a:latin typeface="Times New Roman" panose="02020603050405020304" pitchFamily="18" charset="0"/>
              <a:ea typeface="Calibri" panose="020F0502020204030204" pitchFamily="34" charset="0"/>
            </a:endParaRPr>
          </a:p>
          <a:p>
            <a:pPr marL="342900" indent="-342900" fontAlgn="base">
              <a:lnSpc>
                <a:spcPct val="150000"/>
              </a:lnSpc>
              <a:spcAft>
                <a:spcPts val="90"/>
              </a:spcAft>
              <a:buClr>
                <a:srgbClr val="0B004E"/>
              </a:buClr>
              <a:buSzPts val="2400"/>
              <a:buFont typeface="Wingdings" panose="05000000000000000000" pitchFamily="2" charset="2"/>
              <a:buChar char="Ø"/>
            </a:pPr>
            <a:r>
              <a:rPr lang="en-US" sz="2200" dirty="0">
                <a:latin typeface="Times New Roman" panose="02020603050405020304" pitchFamily="18" charset="0"/>
                <a:ea typeface="Calibri" panose="020F0502020204030204" pitchFamily="34" charset="0"/>
              </a:rPr>
              <a:t>G</a:t>
            </a:r>
            <a:r>
              <a:rPr lang="en-US" sz="2200" dirty="0" smtClean="0">
                <a:latin typeface="Times New Roman" panose="02020603050405020304" pitchFamily="18" charset="0"/>
                <a:ea typeface="Calibri" panose="020F0502020204030204" pitchFamily="34" charset="0"/>
              </a:rPr>
              <a:t>roup </a:t>
            </a:r>
            <a:r>
              <a:rPr lang="en-US" sz="2200" dirty="0">
                <a:latin typeface="Times New Roman" panose="02020603050405020304" pitchFamily="18" charset="0"/>
                <a:ea typeface="Calibri" panose="020F0502020204030204" pitchFamily="34" charset="0"/>
              </a:rPr>
              <a:t>jobs that are similar in scope and responsibility into the same pay </a:t>
            </a:r>
            <a:r>
              <a:rPr lang="en-US" sz="2200" dirty="0" smtClean="0">
                <a:latin typeface="Times New Roman" panose="02020603050405020304" pitchFamily="18" charset="0"/>
                <a:ea typeface="Calibri" panose="020F0502020204030204" pitchFamily="34" charset="0"/>
              </a:rPr>
              <a:t>grade</a:t>
            </a:r>
          </a:p>
          <a:p>
            <a:pPr marL="342900" indent="-342900" fontAlgn="base">
              <a:lnSpc>
                <a:spcPct val="150000"/>
              </a:lnSpc>
              <a:spcAft>
                <a:spcPts val="90"/>
              </a:spcAft>
              <a:buClr>
                <a:srgbClr val="0B004E"/>
              </a:buClr>
              <a:buSzPts val="2400"/>
              <a:buFont typeface="Wingdings" panose="05000000000000000000" pitchFamily="2" charset="2"/>
              <a:buChar char="Ø"/>
            </a:pPr>
            <a:r>
              <a:rPr lang="en-US" sz="2200" dirty="0">
                <a:latin typeface="Times New Roman" panose="02020603050405020304" pitchFamily="18" charset="0"/>
                <a:ea typeface="Calibri" panose="020F0502020204030204" pitchFamily="34" charset="0"/>
              </a:rPr>
              <a:t>S</a:t>
            </a:r>
            <a:r>
              <a:rPr lang="en-US" sz="2200" dirty="0" smtClean="0">
                <a:latin typeface="Times New Roman" panose="02020603050405020304" pitchFamily="18" charset="0"/>
                <a:ea typeface="Calibri" panose="020F0502020204030204" pitchFamily="34" charset="0"/>
              </a:rPr>
              <a:t>orting </a:t>
            </a:r>
            <a:r>
              <a:rPr lang="en-US" sz="2200" dirty="0">
                <a:latin typeface="Times New Roman" panose="02020603050405020304" pitchFamily="18" charset="0"/>
                <a:ea typeface="Calibri" panose="020F0502020204030204" pitchFamily="34" charset="0"/>
              </a:rPr>
              <a:t>the job </a:t>
            </a:r>
            <a:r>
              <a:rPr lang="en-US" sz="2200" dirty="0" smtClean="0">
                <a:latin typeface="Times New Roman" panose="02020603050405020304" pitchFamily="18" charset="0"/>
                <a:ea typeface="Calibri" panose="020F0502020204030204" pitchFamily="34" charset="0"/>
              </a:rPr>
              <a:t>types that is, arranging </a:t>
            </a:r>
            <a:r>
              <a:rPr lang="en-US" sz="2200" dirty="0">
                <a:latin typeface="Times New Roman" panose="02020603050405020304" pitchFamily="18" charset="0"/>
                <a:ea typeface="Calibri" panose="020F0502020204030204" pitchFamily="34" charset="0"/>
              </a:rPr>
              <a:t>these groups in a series of pay levels from the highest to </a:t>
            </a:r>
            <a:r>
              <a:rPr lang="en-US" sz="2200" dirty="0" smtClean="0">
                <a:latin typeface="Times New Roman" panose="02020603050405020304" pitchFamily="18" charset="0"/>
                <a:ea typeface="Calibri" panose="020F0502020204030204" pitchFamily="34" charset="0"/>
              </a:rPr>
              <a:t>lowest</a:t>
            </a:r>
          </a:p>
          <a:p>
            <a:pPr marL="342900" indent="-342900" fontAlgn="base">
              <a:lnSpc>
                <a:spcPct val="150000"/>
              </a:lnSpc>
              <a:spcAft>
                <a:spcPts val="90"/>
              </a:spcAft>
              <a:buClr>
                <a:srgbClr val="0B004E"/>
              </a:buClr>
              <a:buSzPts val="2400"/>
              <a:buFont typeface="Wingdings" panose="05000000000000000000" pitchFamily="2" charset="2"/>
              <a:buChar char="Ø"/>
            </a:pPr>
            <a:r>
              <a:rPr lang="en-US" sz="2000" dirty="0">
                <a:solidFill>
                  <a:srgbClr val="000000"/>
                </a:solidFill>
                <a:latin typeface="Times New Roman" panose="02020603050405020304" pitchFamily="18" charset="0"/>
                <a:ea typeface="Calibri" panose="020F0502020204030204" pitchFamily="34" charset="0"/>
              </a:rPr>
              <a:t>Pay </a:t>
            </a:r>
            <a:r>
              <a:rPr lang="en-US" sz="2000" dirty="0" smtClean="0">
                <a:solidFill>
                  <a:srgbClr val="000000"/>
                </a:solidFill>
                <a:latin typeface="Times New Roman" panose="02020603050405020304" pitchFamily="18" charset="0"/>
                <a:ea typeface="Calibri" panose="020F0502020204030204" pitchFamily="34" charset="0"/>
              </a:rPr>
              <a:t>Rates – Putting dollar </a:t>
            </a:r>
            <a:r>
              <a:rPr lang="en-US" sz="2000" dirty="0">
                <a:solidFill>
                  <a:srgbClr val="000000"/>
                </a:solidFill>
                <a:latin typeface="Times New Roman" panose="02020603050405020304" pitchFamily="18" charset="0"/>
                <a:ea typeface="Calibri" panose="020F0502020204030204" pitchFamily="34" charset="0"/>
              </a:rPr>
              <a:t>value on each of your pay </a:t>
            </a:r>
            <a:r>
              <a:rPr lang="en-US" sz="2000" dirty="0" smtClean="0">
                <a:solidFill>
                  <a:srgbClr val="000000"/>
                </a:solidFill>
                <a:latin typeface="Times New Roman" panose="02020603050405020304" pitchFamily="18" charset="0"/>
                <a:ea typeface="Calibri" panose="020F0502020204030204" pitchFamily="34" charset="0"/>
              </a:rPr>
              <a:t>levels and </a:t>
            </a:r>
            <a:r>
              <a:rPr lang="en-US" sz="2000" dirty="0">
                <a:solidFill>
                  <a:srgbClr val="000000"/>
                </a:solidFill>
                <a:latin typeface="Times New Roman" panose="02020603050405020304" pitchFamily="18" charset="0"/>
                <a:ea typeface="Calibri" panose="020F0502020204030204" pitchFamily="34" charset="0"/>
              </a:rPr>
              <a:t>compare job descriptions</a:t>
            </a:r>
            <a:endParaRPr lang="en-US" sz="2200" dirty="0" smtClean="0">
              <a:latin typeface="Times New Roman" panose="02020603050405020304" pitchFamily="18" charset="0"/>
              <a:ea typeface="Calibri" panose="020F0502020204030204" pitchFamily="34" charset="0"/>
            </a:endParaRPr>
          </a:p>
          <a:p>
            <a:pPr marL="342900" indent="-342900" fontAlgn="base">
              <a:lnSpc>
                <a:spcPct val="150000"/>
              </a:lnSpc>
              <a:spcAft>
                <a:spcPts val="90"/>
              </a:spcAft>
              <a:buClr>
                <a:srgbClr val="0B004E"/>
              </a:buClr>
              <a:buSzPts val="2400"/>
              <a:buFont typeface="Wingdings" panose="05000000000000000000" pitchFamily="2" charset="2"/>
              <a:buChar char="Ø"/>
            </a:pPr>
            <a:endParaRPr lang="en-US" sz="2200" dirty="0">
              <a:latin typeface="Times New Roman" panose="02020603050405020304" pitchFamily="18" charset="0"/>
              <a:ea typeface="Calibri" panose="020F0502020204030204" pitchFamily="34" charset="0"/>
            </a:endParaRPr>
          </a:p>
          <a:p>
            <a:pPr marL="342900" indent="-342900" fontAlgn="base">
              <a:lnSpc>
                <a:spcPct val="150000"/>
              </a:lnSpc>
              <a:spcAft>
                <a:spcPts val="90"/>
              </a:spcAft>
              <a:buClr>
                <a:srgbClr val="0B004E"/>
              </a:buClr>
              <a:buSzPts val="2400"/>
              <a:buFont typeface="Wingdings" panose="05000000000000000000" pitchFamily="2" charset="2"/>
              <a:buChar char="Ø"/>
            </a:pPr>
            <a:endParaRPr lang="en-US" sz="22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51623113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Effect transition="in" filter="fade">
                                      <p:cBhvr>
                                        <p:cTn id="14" dur="1000"/>
                                        <p:tgtEl>
                                          <p:spTgt spid="14">
                                            <p:txEl>
                                              <p:pRg st="1" end="1"/>
                                            </p:txEl>
                                          </p:spTgt>
                                        </p:tgtEl>
                                      </p:cBhvr>
                                    </p:animEffect>
                                    <p:anim calcmode="lin" valueType="num">
                                      <p:cBhvr>
                                        <p:cTn id="15"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Effect transition="in" filter="fade">
                                      <p:cBhvr>
                                        <p:cTn id="21" dur="1000"/>
                                        <p:tgtEl>
                                          <p:spTgt spid="14">
                                            <p:txEl>
                                              <p:pRg st="2" end="2"/>
                                            </p:txEl>
                                          </p:spTgt>
                                        </p:tgtEl>
                                      </p:cBhvr>
                                    </p:animEffect>
                                    <p:anim calcmode="lin" valueType="num">
                                      <p:cBhvr>
                                        <p:cTn id="22"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Effect transition="in" filter="fade">
                                      <p:cBhvr>
                                        <p:cTn id="28" dur="1000"/>
                                        <p:tgtEl>
                                          <p:spTgt spid="14">
                                            <p:txEl>
                                              <p:pRg st="3" end="3"/>
                                            </p:txEl>
                                          </p:spTgt>
                                        </p:tgtEl>
                                      </p:cBhvr>
                                    </p:animEffect>
                                    <p:anim calcmode="lin" valueType="num">
                                      <p:cBhvr>
                                        <p:cTn id="29"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Effect transition="in" filter="fade">
                                      <p:cBhvr>
                                        <p:cTn id="35" dur="1000"/>
                                        <p:tgtEl>
                                          <p:spTgt spid="14">
                                            <p:txEl>
                                              <p:pRg st="4" end="4"/>
                                            </p:txEl>
                                          </p:spTgt>
                                        </p:tgtEl>
                                      </p:cBhvr>
                                    </p:animEffect>
                                    <p:anim calcmode="lin" valueType="num">
                                      <p:cBhvr>
                                        <p:cTn id="36"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80110"/>
            <a:ext cx="10321636" cy="616527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endParaRPr lang="en-US" sz="4000" b="1" dirty="0">
              <a:solidFill>
                <a:srgbClr val="CC9900"/>
              </a:solidFill>
            </a:endParaRPr>
          </a:p>
          <a:p>
            <a:pPr algn="ctr"/>
            <a:endParaRPr lang="en-US" sz="8800" b="1" dirty="0">
              <a:solidFill>
                <a:srgbClr val="CC9900"/>
              </a:solidFill>
            </a:endParaRPr>
          </a:p>
          <a:p>
            <a:pPr algn="ctr"/>
            <a:r>
              <a:rPr lang="en-US" sz="9600" b="1" dirty="0">
                <a:solidFill>
                  <a:srgbClr val="CC9900"/>
                </a:solidFill>
              </a:rPr>
              <a:t>THANK YOU!</a:t>
            </a:r>
          </a:p>
        </p:txBody>
      </p:sp>
    </p:spTree>
    <p:extLst>
      <p:ext uri="{BB962C8B-B14F-4D97-AF65-F5344CB8AC3E}">
        <p14:creationId xmlns:p14="http://schemas.microsoft.com/office/powerpoint/2010/main" val="304317826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11903</TotalTime>
  <Words>860</Words>
  <Application>Microsoft Office PowerPoint</Application>
  <PresentationFormat>Widescreen</PresentationFormat>
  <Paragraphs>40</Paragraphs>
  <Slides>5</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Aharoni</vt:lpstr>
      <vt:lpstr>Arial</vt:lpstr>
      <vt:lpstr>Arial Black</vt:lpstr>
      <vt:lpstr>Calibri</vt:lpstr>
      <vt:lpstr>Garamond</vt:lpstr>
      <vt:lpstr>Times New Roman</vt:lpstr>
      <vt:lpstr>Wingdings</vt:lpstr>
      <vt:lpstr>Organic</vt:lpstr>
      <vt:lpstr>FARM BRANCH RENTALS</vt:lpstr>
      <vt:lpstr>How I completed task </vt:lpstr>
      <vt:lpstr>Developing and installing a plan </vt:lpstr>
      <vt:lpstr>Evaluating the jobs and pricing</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dc:title>
  <dc:creator>AABO</dc:creator>
  <cp:lastModifiedBy>Vinnie</cp:lastModifiedBy>
  <cp:revision>115</cp:revision>
  <dcterms:created xsi:type="dcterms:W3CDTF">2017-10-14T19:43:33Z</dcterms:created>
  <dcterms:modified xsi:type="dcterms:W3CDTF">2020-04-22T08:07:00Z</dcterms:modified>
</cp:coreProperties>
</file>