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802"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6" name="PlaceHolder 2"/>
          <p:cNvSpPr>
            <a:spLocks noGrp="1"/>
          </p:cNvSpPr>
          <p:nvPr>
            <p:ph type="subTitle"/>
          </p:nvPr>
        </p:nvSpPr>
        <p:spPr>
          <a:xfrm>
            <a:off x="457200" y="1203480"/>
            <a:ext cx="8229240" cy="29829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8" name="PlaceHolder 2"/>
          <p:cNvSpPr>
            <a:spLocks noGrp="1"/>
          </p:cNvSpPr>
          <p:nvPr>
            <p:ph type="body"/>
          </p:nvPr>
        </p:nvSpPr>
        <p:spPr>
          <a:xfrm>
            <a:off x="457200" y="1203480"/>
            <a:ext cx="8229240" cy="298296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0"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1"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05200"/>
            <a:ext cx="8229240" cy="39812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5"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6"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7"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9"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20"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21" name="PlaceHolder 4"/>
          <p:cNvSpPr>
            <a:spLocks noGrp="1"/>
          </p:cNvSpPr>
          <p:nvPr>
            <p:ph type="body"/>
          </p:nvPr>
        </p:nvSpPr>
        <p:spPr>
          <a:xfrm>
            <a:off x="467424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23"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24"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25" name="PlaceHolder 4"/>
          <p:cNvSpPr>
            <a:spLocks noGrp="1"/>
          </p:cNvSpPr>
          <p:nvPr>
            <p:ph type="body"/>
          </p:nvPr>
        </p:nvSpPr>
        <p:spPr>
          <a:xfrm>
            <a:off x="457200" y="276192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27" name="PlaceHolder 2"/>
          <p:cNvSpPr>
            <a:spLocks noGrp="1"/>
          </p:cNvSpPr>
          <p:nvPr>
            <p:ph type="body"/>
          </p:nvPr>
        </p:nvSpPr>
        <p:spPr>
          <a:xfrm>
            <a:off x="457200" y="120348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28" name="PlaceHolder 3"/>
          <p:cNvSpPr>
            <a:spLocks noGrp="1"/>
          </p:cNvSpPr>
          <p:nvPr>
            <p:ph type="body"/>
          </p:nvPr>
        </p:nvSpPr>
        <p:spPr>
          <a:xfrm>
            <a:off x="457200" y="276192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30"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31"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32"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33" name="PlaceHolder 5"/>
          <p:cNvSpPr>
            <a:spLocks noGrp="1"/>
          </p:cNvSpPr>
          <p:nvPr>
            <p:ph type="body"/>
          </p:nvPr>
        </p:nvSpPr>
        <p:spPr>
          <a:xfrm>
            <a:off x="467424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35" name="PlaceHolder 2"/>
          <p:cNvSpPr>
            <a:spLocks noGrp="1"/>
          </p:cNvSpPr>
          <p:nvPr>
            <p:ph type="body"/>
          </p:nvPr>
        </p:nvSpPr>
        <p:spPr>
          <a:xfrm>
            <a:off x="45720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36" name="PlaceHolder 3"/>
          <p:cNvSpPr>
            <a:spLocks noGrp="1"/>
          </p:cNvSpPr>
          <p:nvPr>
            <p:ph type="body"/>
          </p:nvPr>
        </p:nvSpPr>
        <p:spPr>
          <a:xfrm>
            <a:off x="323964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37" name="PlaceHolder 4"/>
          <p:cNvSpPr>
            <a:spLocks noGrp="1"/>
          </p:cNvSpPr>
          <p:nvPr>
            <p:ph type="body"/>
          </p:nvPr>
        </p:nvSpPr>
        <p:spPr>
          <a:xfrm>
            <a:off x="602208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38" name="PlaceHolder 5"/>
          <p:cNvSpPr>
            <a:spLocks noGrp="1"/>
          </p:cNvSpPr>
          <p:nvPr>
            <p:ph type="body"/>
          </p:nvPr>
        </p:nvSpPr>
        <p:spPr>
          <a:xfrm>
            <a:off x="45720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39" name="PlaceHolder 6"/>
          <p:cNvSpPr>
            <a:spLocks noGrp="1"/>
          </p:cNvSpPr>
          <p:nvPr>
            <p:ph type="body"/>
          </p:nvPr>
        </p:nvSpPr>
        <p:spPr>
          <a:xfrm>
            <a:off x="323964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40" name="PlaceHolder 7"/>
          <p:cNvSpPr>
            <a:spLocks noGrp="1"/>
          </p:cNvSpPr>
          <p:nvPr>
            <p:ph type="body"/>
          </p:nvPr>
        </p:nvSpPr>
        <p:spPr>
          <a:xfrm>
            <a:off x="602208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46" name="PlaceHolder 2"/>
          <p:cNvSpPr>
            <a:spLocks noGrp="1"/>
          </p:cNvSpPr>
          <p:nvPr>
            <p:ph type="subTitle"/>
          </p:nvPr>
        </p:nvSpPr>
        <p:spPr>
          <a:xfrm>
            <a:off x="457200" y="1203480"/>
            <a:ext cx="8229240" cy="29829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48" name="PlaceHolder 2"/>
          <p:cNvSpPr>
            <a:spLocks noGrp="1"/>
          </p:cNvSpPr>
          <p:nvPr>
            <p:ph type="body"/>
          </p:nvPr>
        </p:nvSpPr>
        <p:spPr>
          <a:xfrm>
            <a:off x="457200" y="1203480"/>
            <a:ext cx="8229240" cy="298296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50"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51"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3" name="PlaceHolder 1"/>
          <p:cNvSpPr>
            <a:spLocks noGrp="1"/>
          </p:cNvSpPr>
          <p:nvPr>
            <p:ph type="subTitle"/>
          </p:nvPr>
        </p:nvSpPr>
        <p:spPr>
          <a:xfrm>
            <a:off x="457200" y="205200"/>
            <a:ext cx="8229240" cy="39812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55"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56"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57"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59"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60"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61" name="PlaceHolder 4"/>
          <p:cNvSpPr>
            <a:spLocks noGrp="1"/>
          </p:cNvSpPr>
          <p:nvPr>
            <p:ph type="body"/>
          </p:nvPr>
        </p:nvSpPr>
        <p:spPr>
          <a:xfrm>
            <a:off x="467424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63"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64"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65" name="PlaceHolder 4"/>
          <p:cNvSpPr>
            <a:spLocks noGrp="1"/>
          </p:cNvSpPr>
          <p:nvPr>
            <p:ph type="body"/>
          </p:nvPr>
        </p:nvSpPr>
        <p:spPr>
          <a:xfrm>
            <a:off x="457200" y="276192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67" name="PlaceHolder 2"/>
          <p:cNvSpPr>
            <a:spLocks noGrp="1"/>
          </p:cNvSpPr>
          <p:nvPr>
            <p:ph type="body"/>
          </p:nvPr>
        </p:nvSpPr>
        <p:spPr>
          <a:xfrm>
            <a:off x="457200" y="120348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68" name="PlaceHolder 3"/>
          <p:cNvSpPr>
            <a:spLocks noGrp="1"/>
          </p:cNvSpPr>
          <p:nvPr>
            <p:ph type="body"/>
          </p:nvPr>
        </p:nvSpPr>
        <p:spPr>
          <a:xfrm>
            <a:off x="457200" y="276192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70"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71"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72"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73" name="PlaceHolder 5"/>
          <p:cNvSpPr>
            <a:spLocks noGrp="1"/>
          </p:cNvSpPr>
          <p:nvPr>
            <p:ph type="body"/>
          </p:nvPr>
        </p:nvSpPr>
        <p:spPr>
          <a:xfrm>
            <a:off x="467424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75" name="PlaceHolder 2"/>
          <p:cNvSpPr>
            <a:spLocks noGrp="1"/>
          </p:cNvSpPr>
          <p:nvPr>
            <p:ph type="body"/>
          </p:nvPr>
        </p:nvSpPr>
        <p:spPr>
          <a:xfrm>
            <a:off x="45720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76" name="PlaceHolder 3"/>
          <p:cNvSpPr>
            <a:spLocks noGrp="1"/>
          </p:cNvSpPr>
          <p:nvPr>
            <p:ph type="body"/>
          </p:nvPr>
        </p:nvSpPr>
        <p:spPr>
          <a:xfrm>
            <a:off x="323964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77" name="PlaceHolder 4"/>
          <p:cNvSpPr>
            <a:spLocks noGrp="1"/>
          </p:cNvSpPr>
          <p:nvPr>
            <p:ph type="body"/>
          </p:nvPr>
        </p:nvSpPr>
        <p:spPr>
          <a:xfrm>
            <a:off x="602208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78" name="PlaceHolder 5"/>
          <p:cNvSpPr>
            <a:spLocks noGrp="1"/>
          </p:cNvSpPr>
          <p:nvPr>
            <p:ph type="body"/>
          </p:nvPr>
        </p:nvSpPr>
        <p:spPr>
          <a:xfrm>
            <a:off x="45720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79" name="PlaceHolder 6"/>
          <p:cNvSpPr>
            <a:spLocks noGrp="1"/>
          </p:cNvSpPr>
          <p:nvPr>
            <p:ph type="body"/>
          </p:nvPr>
        </p:nvSpPr>
        <p:spPr>
          <a:xfrm>
            <a:off x="323964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80" name="PlaceHolder 7"/>
          <p:cNvSpPr>
            <a:spLocks noGrp="1"/>
          </p:cNvSpPr>
          <p:nvPr>
            <p:ph type="body"/>
          </p:nvPr>
        </p:nvSpPr>
        <p:spPr>
          <a:xfrm>
            <a:off x="602208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5"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86" name="PlaceHolder 2"/>
          <p:cNvSpPr>
            <a:spLocks noGrp="1"/>
          </p:cNvSpPr>
          <p:nvPr>
            <p:ph type="subTitle"/>
          </p:nvPr>
        </p:nvSpPr>
        <p:spPr>
          <a:xfrm>
            <a:off x="457200" y="1203480"/>
            <a:ext cx="8229240" cy="29829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88" name="PlaceHolder 2"/>
          <p:cNvSpPr>
            <a:spLocks noGrp="1"/>
          </p:cNvSpPr>
          <p:nvPr>
            <p:ph type="body"/>
          </p:nvPr>
        </p:nvSpPr>
        <p:spPr>
          <a:xfrm>
            <a:off x="457200" y="1203480"/>
            <a:ext cx="8229240" cy="298296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90"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91"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3" name="PlaceHolder 1"/>
          <p:cNvSpPr>
            <a:spLocks noGrp="1"/>
          </p:cNvSpPr>
          <p:nvPr>
            <p:ph type="subTitle"/>
          </p:nvPr>
        </p:nvSpPr>
        <p:spPr>
          <a:xfrm>
            <a:off x="457200" y="205200"/>
            <a:ext cx="8229240" cy="39812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95"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96"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97"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98"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99"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00"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01" name="PlaceHolder 4"/>
          <p:cNvSpPr>
            <a:spLocks noGrp="1"/>
          </p:cNvSpPr>
          <p:nvPr>
            <p:ph type="body"/>
          </p:nvPr>
        </p:nvSpPr>
        <p:spPr>
          <a:xfrm>
            <a:off x="467424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03"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04"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05" name="PlaceHolder 4"/>
          <p:cNvSpPr>
            <a:spLocks noGrp="1"/>
          </p:cNvSpPr>
          <p:nvPr>
            <p:ph type="body"/>
          </p:nvPr>
        </p:nvSpPr>
        <p:spPr>
          <a:xfrm>
            <a:off x="457200" y="276192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07" name="PlaceHolder 2"/>
          <p:cNvSpPr>
            <a:spLocks noGrp="1"/>
          </p:cNvSpPr>
          <p:nvPr>
            <p:ph type="body"/>
          </p:nvPr>
        </p:nvSpPr>
        <p:spPr>
          <a:xfrm>
            <a:off x="457200" y="120348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08" name="PlaceHolder 3"/>
          <p:cNvSpPr>
            <a:spLocks noGrp="1"/>
          </p:cNvSpPr>
          <p:nvPr>
            <p:ph type="body"/>
          </p:nvPr>
        </p:nvSpPr>
        <p:spPr>
          <a:xfrm>
            <a:off x="457200" y="276192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10"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11"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12"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13" name="PlaceHolder 5"/>
          <p:cNvSpPr>
            <a:spLocks noGrp="1"/>
          </p:cNvSpPr>
          <p:nvPr>
            <p:ph type="body"/>
          </p:nvPr>
        </p:nvSpPr>
        <p:spPr>
          <a:xfrm>
            <a:off x="467424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15" name="PlaceHolder 2"/>
          <p:cNvSpPr>
            <a:spLocks noGrp="1"/>
          </p:cNvSpPr>
          <p:nvPr>
            <p:ph type="body"/>
          </p:nvPr>
        </p:nvSpPr>
        <p:spPr>
          <a:xfrm>
            <a:off x="45720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16" name="PlaceHolder 3"/>
          <p:cNvSpPr>
            <a:spLocks noGrp="1"/>
          </p:cNvSpPr>
          <p:nvPr>
            <p:ph type="body"/>
          </p:nvPr>
        </p:nvSpPr>
        <p:spPr>
          <a:xfrm>
            <a:off x="323964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17" name="PlaceHolder 4"/>
          <p:cNvSpPr>
            <a:spLocks noGrp="1"/>
          </p:cNvSpPr>
          <p:nvPr>
            <p:ph type="body"/>
          </p:nvPr>
        </p:nvSpPr>
        <p:spPr>
          <a:xfrm>
            <a:off x="602208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18" name="PlaceHolder 5"/>
          <p:cNvSpPr>
            <a:spLocks noGrp="1"/>
          </p:cNvSpPr>
          <p:nvPr>
            <p:ph type="body"/>
          </p:nvPr>
        </p:nvSpPr>
        <p:spPr>
          <a:xfrm>
            <a:off x="45720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19" name="PlaceHolder 6"/>
          <p:cNvSpPr>
            <a:spLocks noGrp="1"/>
          </p:cNvSpPr>
          <p:nvPr>
            <p:ph type="body"/>
          </p:nvPr>
        </p:nvSpPr>
        <p:spPr>
          <a:xfrm>
            <a:off x="323964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20" name="PlaceHolder 7"/>
          <p:cNvSpPr>
            <a:spLocks noGrp="1"/>
          </p:cNvSpPr>
          <p:nvPr>
            <p:ph type="body"/>
          </p:nvPr>
        </p:nvSpPr>
        <p:spPr>
          <a:xfrm>
            <a:off x="602208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25" name="PlaceHolder 2"/>
          <p:cNvSpPr>
            <a:spLocks noGrp="1"/>
          </p:cNvSpPr>
          <p:nvPr>
            <p:ph type="subTitle"/>
          </p:nvPr>
        </p:nvSpPr>
        <p:spPr>
          <a:xfrm>
            <a:off x="457200" y="1203480"/>
            <a:ext cx="8229240" cy="298296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27" name="PlaceHolder 2"/>
          <p:cNvSpPr>
            <a:spLocks noGrp="1"/>
          </p:cNvSpPr>
          <p:nvPr>
            <p:ph type="body"/>
          </p:nvPr>
        </p:nvSpPr>
        <p:spPr>
          <a:xfrm>
            <a:off x="457200" y="1203480"/>
            <a:ext cx="8229240" cy="298296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29"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30"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1"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2" name="PlaceHolder 1"/>
          <p:cNvSpPr>
            <a:spLocks noGrp="1"/>
          </p:cNvSpPr>
          <p:nvPr>
            <p:ph type="subTitle"/>
          </p:nvPr>
        </p:nvSpPr>
        <p:spPr>
          <a:xfrm>
            <a:off x="457200" y="205200"/>
            <a:ext cx="8229240" cy="3981240"/>
          </a:xfrm>
          <a:prstGeom prst="rect">
            <a:avLst/>
          </a:prstGeom>
        </p:spPr>
        <p:txBody>
          <a:bodyPr lIns="0" tIns="0" rIns="0" bIns="0" anchor="ctr"/>
          <a:lstStyle/>
          <a:p>
            <a:pPr algn="ctr"/>
            <a:endParaRPr lang="en-US" sz="3200" b="0" strike="noStrike" spc="-1">
              <a:latin typeface="Aria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34"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35" name="PlaceHolder 3"/>
          <p:cNvSpPr>
            <a:spLocks noGrp="1"/>
          </p:cNvSpPr>
          <p:nvPr>
            <p:ph type="body"/>
          </p:nvPr>
        </p:nvSpPr>
        <p:spPr>
          <a:xfrm>
            <a:off x="467424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36"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37"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38" name="PlaceHolder 2"/>
          <p:cNvSpPr>
            <a:spLocks noGrp="1"/>
          </p:cNvSpPr>
          <p:nvPr>
            <p:ph type="body"/>
          </p:nvPr>
        </p:nvSpPr>
        <p:spPr>
          <a:xfrm>
            <a:off x="457200" y="1203480"/>
            <a:ext cx="4015800" cy="298296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39"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40" name="PlaceHolder 4"/>
          <p:cNvSpPr>
            <a:spLocks noGrp="1"/>
          </p:cNvSpPr>
          <p:nvPr>
            <p:ph type="body"/>
          </p:nvPr>
        </p:nvSpPr>
        <p:spPr>
          <a:xfrm>
            <a:off x="467424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1"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42"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43"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44" name="PlaceHolder 4"/>
          <p:cNvSpPr>
            <a:spLocks noGrp="1"/>
          </p:cNvSpPr>
          <p:nvPr>
            <p:ph type="body"/>
          </p:nvPr>
        </p:nvSpPr>
        <p:spPr>
          <a:xfrm>
            <a:off x="457200" y="276192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46" name="PlaceHolder 2"/>
          <p:cNvSpPr>
            <a:spLocks noGrp="1"/>
          </p:cNvSpPr>
          <p:nvPr>
            <p:ph type="body"/>
          </p:nvPr>
        </p:nvSpPr>
        <p:spPr>
          <a:xfrm>
            <a:off x="457200" y="120348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47" name="PlaceHolder 3"/>
          <p:cNvSpPr>
            <a:spLocks noGrp="1"/>
          </p:cNvSpPr>
          <p:nvPr>
            <p:ph type="body"/>
          </p:nvPr>
        </p:nvSpPr>
        <p:spPr>
          <a:xfrm>
            <a:off x="457200" y="2761920"/>
            <a:ext cx="822924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49" name="PlaceHolder 2"/>
          <p:cNvSpPr>
            <a:spLocks noGrp="1"/>
          </p:cNvSpPr>
          <p:nvPr>
            <p:ph type="body"/>
          </p:nvPr>
        </p:nvSpPr>
        <p:spPr>
          <a:xfrm>
            <a:off x="45720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50" name="PlaceHolder 3"/>
          <p:cNvSpPr>
            <a:spLocks noGrp="1"/>
          </p:cNvSpPr>
          <p:nvPr>
            <p:ph type="body"/>
          </p:nvPr>
        </p:nvSpPr>
        <p:spPr>
          <a:xfrm>
            <a:off x="4674240" y="120348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51" name="PlaceHolder 4"/>
          <p:cNvSpPr>
            <a:spLocks noGrp="1"/>
          </p:cNvSpPr>
          <p:nvPr>
            <p:ph type="body"/>
          </p:nvPr>
        </p:nvSpPr>
        <p:spPr>
          <a:xfrm>
            <a:off x="45720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52" name="PlaceHolder 5"/>
          <p:cNvSpPr>
            <a:spLocks noGrp="1"/>
          </p:cNvSpPr>
          <p:nvPr>
            <p:ph type="body"/>
          </p:nvPr>
        </p:nvSpPr>
        <p:spPr>
          <a:xfrm>
            <a:off x="4674240" y="2761920"/>
            <a:ext cx="40158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205200"/>
            <a:ext cx="8229240" cy="858600"/>
          </a:xfrm>
          <a:prstGeom prst="rect">
            <a:avLst/>
          </a:prstGeom>
        </p:spPr>
        <p:txBody>
          <a:bodyPr lIns="0" tIns="0" rIns="0" bIns="0" anchor="ctr"/>
          <a:lstStyle/>
          <a:p>
            <a:endParaRPr lang="en-US" sz="1400" b="0" strike="noStrike" spc="-1">
              <a:solidFill>
                <a:srgbClr val="000000"/>
              </a:solidFill>
              <a:latin typeface="Arial"/>
            </a:endParaRPr>
          </a:p>
        </p:txBody>
      </p:sp>
      <p:sp>
        <p:nvSpPr>
          <p:cNvPr id="154" name="PlaceHolder 2"/>
          <p:cNvSpPr>
            <a:spLocks noGrp="1"/>
          </p:cNvSpPr>
          <p:nvPr>
            <p:ph type="body"/>
          </p:nvPr>
        </p:nvSpPr>
        <p:spPr>
          <a:xfrm>
            <a:off x="45720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55" name="PlaceHolder 3"/>
          <p:cNvSpPr>
            <a:spLocks noGrp="1"/>
          </p:cNvSpPr>
          <p:nvPr>
            <p:ph type="body"/>
          </p:nvPr>
        </p:nvSpPr>
        <p:spPr>
          <a:xfrm>
            <a:off x="323964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56" name="PlaceHolder 4"/>
          <p:cNvSpPr>
            <a:spLocks noGrp="1"/>
          </p:cNvSpPr>
          <p:nvPr>
            <p:ph type="body"/>
          </p:nvPr>
        </p:nvSpPr>
        <p:spPr>
          <a:xfrm>
            <a:off x="6022080" y="120348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57" name="PlaceHolder 5"/>
          <p:cNvSpPr>
            <a:spLocks noGrp="1"/>
          </p:cNvSpPr>
          <p:nvPr>
            <p:ph type="body"/>
          </p:nvPr>
        </p:nvSpPr>
        <p:spPr>
          <a:xfrm>
            <a:off x="45720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58" name="PlaceHolder 6"/>
          <p:cNvSpPr>
            <a:spLocks noGrp="1"/>
          </p:cNvSpPr>
          <p:nvPr>
            <p:ph type="body"/>
          </p:nvPr>
        </p:nvSpPr>
        <p:spPr>
          <a:xfrm>
            <a:off x="323964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
        <p:nvSpPr>
          <p:cNvPr id="159" name="PlaceHolder 7"/>
          <p:cNvSpPr>
            <a:spLocks noGrp="1"/>
          </p:cNvSpPr>
          <p:nvPr>
            <p:ph type="body"/>
          </p:nvPr>
        </p:nvSpPr>
        <p:spPr>
          <a:xfrm>
            <a:off x="6022080" y="2761920"/>
            <a:ext cx="2649600" cy="1422720"/>
          </a:xfrm>
          <a:prstGeom prst="rect">
            <a:avLst/>
          </a:prstGeom>
        </p:spPr>
        <p:txBody>
          <a:bodyPr lIns="0" tIns="0" rIns="0" bIns="0">
            <a:normAutofit/>
          </a:bodyPr>
          <a:lstStyle/>
          <a:p>
            <a:endParaRPr lang="en-US" sz="1400" b="0" strike="noStrike" spc="-1">
              <a:solidFill>
                <a:srgbClr val="000000"/>
              </a:solid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CustomShape 1"/>
          <p:cNvSpPr/>
          <p:nvPr/>
        </p:nvSpPr>
        <p:spPr>
          <a:xfrm>
            <a:off x="4572000" y="0"/>
            <a:ext cx="4571640" cy="5143320"/>
          </a:xfrm>
          <a:prstGeom prst="rect">
            <a:avLst/>
          </a:prstGeom>
          <a:solidFill>
            <a:schemeClr val="dk1"/>
          </a:solidFill>
          <a:ln>
            <a:noFill/>
          </a:ln>
        </p:spPr>
        <p:style>
          <a:lnRef idx="0">
            <a:scrgbClr r="0" g="0" b="0"/>
          </a:lnRef>
          <a:fillRef idx="0">
            <a:scrgbClr r="0" g="0" b="0"/>
          </a:fillRef>
          <a:effectRef idx="0">
            <a:scrgbClr r="0" g="0" b="0"/>
          </a:effectRef>
          <a:fontRef idx="minor"/>
        </p:style>
      </p:sp>
      <p:sp>
        <p:nvSpPr>
          <p:cNvPr id="6" name="CustomShape 2"/>
          <p:cNvSpPr/>
          <p:nvPr/>
        </p:nvSpPr>
        <p:spPr>
          <a:xfrm>
            <a:off x="5029560" y="4495680"/>
            <a:ext cx="468000" cy="360"/>
          </a:xfrm>
          <a:custGeom>
            <a:avLst/>
            <a:gdLst/>
            <a:ahLst/>
            <a:cxnLst/>
            <a:rect l="l" t="t" r="r" b="b"/>
            <a:pathLst>
              <a:path w="21600" h="21600">
                <a:moveTo>
                  <a:pt x="0" y="0"/>
                </a:moveTo>
                <a:lnTo>
                  <a:pt x="21600" y="21600"/>
                </a:lnTo>
              </a:path>
            </a:pathLst>
          </a:custGeom>
          <a:noFill/>
          <a:ln w="19080">
            <a:solidFill>
              <a:schemeClr val="lt1"/>
            </a:solidFill>
            <a:round/>
          </a:ln>
        </p:spPr>
        <p:style>
          <a:lnRef idx="0">
            <a:scrgbClr r="0" g="0" b="0"/>
          </a:lnRef>
          <a:fillRef idx="0">
            <a:scrgbClr r="0" g="0" b="0"/>
          </a:fillRef>
          <a:effectRef idx="0">
            <a:scrgbClr r="0" g="0" b="0"/>
          </a:effectRef>
          <a:fontRef idx="minor"/>
        </p:style>
      </p:sp>
      <p:sp>
        <p:nvSpPr>
          <p:cNvPr id="2" name="PlaceHolder 3"/>
          <p:cNvSpPr>
            <a:spLocks noGrp="1"/>
          </p:cNvSpPr>
          <p:nvPr>
            <p:ph type="title"/>
          </p:nvPr>
        </p:nvSpPr>
        <p:spPr>
          <a:xfrm>
            <a:off x="265680" y="1108080"/>
            <a:ext cx="4044960" cy="1683360"/>
          </a:xfrm>
          <a:prstGeom prst="rect">
            <a:avLst/>
          </a:prstGeom>
        </p:spPr>
        <p:txBody>
          <a:bodyPr tIns="91440" bIns="91440" anchor="b"/>
          <a:lstStyle/>
          <a:p>
            <a:r>
              <a:rPr lang="en-US" sz="4200" b="0" strike="noStrike" spc="-1">
                <a:solidFill>
                  <a:srgbClr val="000000"/>
                </a:solidFill>
                <a:latin typeface="Arial"/>
              </a:rPr>
              <a:t>Click to edit the title text format</a:t>
            </a:r>
          </a:p>
        </p:txBody>
      </p:sp>
      <p:sp>
        <p:nvSpPr>
          <p:cNvPr id="3" name="PlaceHolder 4"/>
          <p:cNvSpPr>
            <a:spLocks noGrp="1"/>
          </p:cNvSpPr>
          <p:nvPr>
            <p:ph type="body"/>
          </p:nvPr>
        </p:nvSpPr>
        <p:spPr>
          <a:xfrm>
            <a:off x="4939560" y="724320"/>
            <a:ext cx="3836520" cy="3694680"/>
          </a:xfrm>
          <a:prstGeom prst="rect">
            <a:avLst/>
          </a:prstGeom>
        </p:spPr>
        <p:txBody>
          <a:bodyPr tIns="91440" bIns="91440" anchor="ctr"/>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Seventh Outline Level</a:t>
            </a:r>
          </a:p>
        </p:txBody>
      </p:sp>
      <p:sp>
        <p:nvSpPr>
          <p:cNvPr id="4" name="PlaceHolder 5"/>
          <p:cNvSpPr>
            <a:spLocks noGrp="1"/>
          </p:cNvSpPr>
          <p:nvPr>
            <p:ph type="sldNum"/>
          </p:nvPr>
        </p:nvSpPr>
        <p:spPr>
          <a:xfrm>
            <a:off x="8490240" y="4681080"/>
            <a:ext cx="548280" cy="393120"/>
          </a:xfrm>
          <a:prstGeom prst="rect">
            <a:avLst/>
          </a:prstGeom>
        </p:spPr>
        <p:txBody>
          <a:bodyPr tIns="91440" bIns="91440" anchor="ctr"/>
          <a:lstStyle/>
          <a:p>
            <a:pPr algn="r">
              <a:lnSpc>
                <a:spcPct val="100000"/>
              </a:lnSpc>
            </a:pPr>
            <a:fld id="{B5220DA1-4729-4E90-886C-9437CC7E5C67}" type="slidenum">
              <a:rPr lang="en-US" sz="1000" b="0" strike="noStrike" spc="-1">
                <a:solidFill>
                  <a:srgbClr val="FFFFFF"/>
                </a:solidFill>
                <a:latin typeface="Lato"/>
                <a:ea typeface="Lato"/>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 name="CustomShape 1"/>
          <p:cNvSpPr/>
          <p:nvPr/>
        </p:nvSpPr>
        <p:spPr>
          <a:xfrm>
            <a:off x="0" y="5045760"/>
            <a:ext cx="9143640" cy="97560"/>
          </a:xfrm>
          <a:prstGeom prst="rect">
            <a:avLst/>
          </a:prstGeom>
          <a:solidFill>
            <a:schemeClr val="dk1"/>
          </a:solidFill>
          <a:ln>
            <a:noFill/>
          </a:ln>
        </p:spPr>
        <p:style>
          <a:lnRef idx="0">
            <a:scrgbClr r="0" g="0" b="0"/>
          </a:lnRef>
          <a:fillRef idx="0">
            <a:scrgbClr r="0" g="0" b="0"/>
          </a:fillRef>
          <a:effectRef idx="0">
            <a:scrgbClr r="0" g="0" b="0"/>
          </a:effectRef>
          <a:fontRef idx="minor"/>
        </p:style>
      </p:sp>
      <p:sp>
        <p:nvSpPr>
          <p:cNvPr id="42" name="PlaceHolder 2"/>
          <p:cNvSpPr>
            <a:spLocks noGrp="1"/>
          </p:cNvSpPr>
          <p:nvPr>
            <p:ph type="title"/>
          </p:nvPr>
        </p:nvSpPr>
        <p:spPr>
          <a:xfrm>
            <a:off x="311760" y="391320"/>
            <a:ext cx="8520120" cy="625680"/>
          </a:xfrm>
          <a:prstGeom prst="rect">
            <a:avLst/>
          </a:prstGeom>
        </p:spPr>
        <p:txBody>
          <a:bodyPr tIns="91440" bIns="91440"/>
          <a:lstStyle/>
          <a:p>
            <a:r>
              <a:rPr lang="en-US" sz="3200" b="0" strike="noStrike" spc="-1">
                <a:solidFill>
                  <a:srgbClr val="000000"/>
                </a:solidFill>
                <a:latin typeface="Arial"/>
              </a:rPr>
              <a:t>Click to edit the title text format</a:t>
            </a:r>
          </a:p>
        </p:txBody>
      </p:sp>
      <p:sp>
        <p:nvSpPr>
          <p:cNvPr id="43" name="PlaceHolder 3"/>
          <p:cNvSpPr>
            <a:spLocks noGrp="1"/>
          </p:cNvSpPr>
          <p:nvPr>
            <p:ph type="body"/>
          </p:nvPr>
        </p:nvSpPr>
        <p:spPr>
          <a:xfrm>
            <a:off x="311760" y="1152360"/>
            <a:ext cx="8520120" cy="3416040"/>
          </a:xfrm>
          <a:prstGeom prst="rect">
            <a:avLst/>
          </a:prstGeom>
        </p:spPr>
        <p:txBody>
          <a:bodyPr tIns="91440" bIns="91440"/>
          <a:lstStyle/>
          <a:p>
            <a:pPr marL="432000" indent="-324000">
              <a:spcBef>
                <a:spcPts val="1417"/>
              </a:spcBef>
              <a:buClr>
                <a:srgbClr val="000000"/>
              </a:buClr>
              <a:buSzPct val="45000"/>
              <a:buFont typeface="Wingdings" charset="2"/>
              <a:buChar char=""/>
            </a:pPr>
            <a:r>
              <a:rPr lang="en-US" sz="18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8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8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8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8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8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800" b="0" strike="noStrike" spc="-1">
                <a:solidFill>
                  <a:srgbClr val="000000"/>
                </a:solidFill>
                <a:latin typeface="Arial"/>
              </a:rPr>
              <a:t>Seventh Outline Level</a:t>
            </a:r>
          </a:p>
        </p:txBody>
      </p:sp>
      <p:sp>
        <p:nvSpPr>
          <p:cNvPr id="44" name="PlaceHolder 4"/>
          <p:cNvSpPr>
            <a:spLocks noGrp="1"/>
          </p:cNvSpPr>
          <p:nvPr>
            <p:ph type="sldNum"/>
          </p:nvPr>
        </p:nvSpPr>
        <p:spPr>
          <a:xfrm>
            <a:off x="8490240" y="4681080"/>
            <a:ext cx="548280" cy="393120"/>
          </a:xfrm>
          <a:prstGeom prst="rect">
            <a:avLst/>
          </a:prstGeom>
        </p:spPr>
        <p:txBody>
          <a:bodyPr tIns="91440" bIns="91440" anchor="ctr"/>
          <a:lstStyle/>
          <a:p>
            <a:pPr algn="r">
              <a:lnSpc>
                <a:spcPct val="100000"/>
              </a:lnSpc>
            </a:pPr>
            <a:fld id="{11CA7A83-2D09-4977-BA46-36FF315D8D5D}" type="slidenum">
              <a:rPr lang="en-US" sz="1000" b="0" strike="noStrike" spc="-1">
                <a:solidFill>
                  <a:srgbClr val="5E696C"/>
                </a:solidFill>
                <a:latin typeface="Lato"/>
                <a:ea typeface="Lato"/>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 name="PlaceHolder 1"/>
          <p:cNvSpPr>
            <a:spLocks noGrp="1"/>
          </p:cNvSpPr>
          <p:nvPr>
            <p:ph type="title"/>
          </p:nvPr>
        </p:nvSpPr>
        <p:spPr>
          <a:xfrm>
            <a:off x="311760" y="391320"/>
            <a:ext cx="8520120" cy="625680"/>
          </a:xfrm>
          <a:prstGeom prst="rect">
            <a:avLst/>
          </a:prstGeom>
        </p:spPr>
        <p:txBody>
          <a:bodyPr tIns="91440" bIns="91440"/>
          <a:lstStyle/>
          <a:p>
            <a:r>
              <a:rPr lang="en-US" sz="3200" b="0" strike="noStrike" spc="-1">
                <a:solidFill>
                  <a:srgbClr val="000000"/>
                </a:solidFill>
                <a:latin typeface="Arial"/>
              </a:rPr>
              <a:t>Click to edit the title text format</a:t>
            </a:r>
          </a:p>
        </p:txBody>
      </p:sp>
      <p:sp>
        <p:nvSpPr>
          <p:cNvPr id="82" name="PlaceHolder 2"/>
          <p:cNvSpPr>
            <a:spLocks noGrp="1"/>
          </p:cNvSpPr>
          <p:nvPr>
            <p:ph type="body"/>
          </p:nvPr>
        </p:nvSpPr>
        <p:spPr>
          <a:xfrm>
            <a:off x="311760" y="1152360"/>
            <a:ext cx="3999600" cy="3416040"/>
          </a:xfrm>
          <a:prstGeom prst="rect">
            <a:avLst/>
          </a:prstGeom>
        </p:spPr>
        <p:txBody>
          <a:bodyPr tIns="91440" bIns="91440"/>
          <a:lstStyle/>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4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4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400" b="0" strike="noStrike" spc="-1">
                <a:solidFill>
                  <a:srgbClr val="000000"/>
                </a:solidFill>
                <a:latin typeface="Arial"/>
              </a:rPr>
              <a:t>Seventh Outline Level</a:t>
            </a:r>
          </a:p>
        </p:txBody>
      </p:sp>
      <p:sp>
        <p:nvSpPr>
          <p:cNvPr id="83" name="PlaceHolder 3"/>
          <p:cNvSpPr>
            <a:spLocks noGrp="1"/>
          </p:cNvSpPr>
          <p:nvPr>
            <p:ph type="body"/>
          </p:nvPr>
        </p:nvSpPr>
        <p:spPr>
          <a:xfrm>
            <a:off x="4832280" y="1152360"/>
            <a:ext cx="3999600" cy="3416040"/>
          </a:xfrm>
          <a:prstGeom prst="rect">
            <a:avLst/>
          </a:prstGeom>
        </p:spPr>
        <p:txBody>
          <a:bodyPr tIns="91440" bIns="91440"/>
          <a:lstStyle/>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14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14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1400" b="0" strike="noStrike" spc="-1">
                <a:solidFill>
                  <a:srgbClr val="000000"/>
                </a:solidFill>
                <a:latin typeface="Arial"/>
              </a:rPr>
              <a:t>Seventh Outline Level</a:t>
            </a:r>
          </a:p>
        </p:txBody>
      </p:sp>
      <p:sp>
        <p:nvSpPr>
          <p:cNvPr id="84" name="PlaceHolder 4"/>
          <p:cNvSpPr>
            <a:spLocks noGrp="1"/>
          </p:cNvSpPr>
          <p:nvPr>
            <p:ph type="sldNum"/>
          </p:nvPr>
        </p:nvSpPr>
        <p:spPr>
          <a:xfrm>
            <a:off x="8490240" y="4681080"/>
            <a:ext cx="548280" cy="393120"/>
          </a:xfrm>
          <a:prstGeom prst="rect">
            <a:avLst/>
          </a:prstGeom>
        </p:spPr>
        <p:txBody>
          <a:bodyPr tIns="91440" bIns="91440" anchor="ctr"/>
          <a:lstStyle/>
          <a:p>
            <a:pPr algn="r">
              <a:lnSpc>
                <a:spcPct val="100000"/>
              </a:lnSpc>
            </a:pPr>
            <a:fld id="{21C66750-227C-43C2-BA79-4FABCCEF8AB1}" type="slidenum">
              <a:rPr lang="en-US" sz="1000" b="0" strike="noStrike" spc="-1">
                <a:solidFill>
                  <a:srgbClr val="5E696C"/>
                </a:solidFill>
                <a:latin typeface="Lato"/>
                <a:ea typeface="Lato"/>
              </a:rPr>
              <a:t>‹#›</a:t>
            </a:fld>
            <a:endParaRPr lang="en-US"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 name="PlaceHolder 1"/>
          <p:cNvSpPr>
            <a:spLocks noGrp="1"/>
          </p:cNvSpPr>
          <p:nvPr>
            <p:ph type="sldNum"/>
          </p:nvPr>
        </p:nvSpPr>
        <p:spPr>
          <a:xfrm>
            <a:off x="8490240" y="4681080"/>
            <a:ext cx="548280" cy="393120"/>
          </a:xfrm>
          <a:prstGeom prst="rect">
            <a:avLst/>
          </a:prstGeom>
        </p:spPr>
        <p:txBody>
          <a:bodyPr tIns="91440" bIns="91440" anchor="ctr"/>
          <a:lstStyle/>
          <a:p>
            <a:pPr algn="r">
              <a:lnSpc>
                <a:spcPct val="100000"/>
              </a:lnSpc>
            </a:pPr>
            <a:fld id="{B8EDE950-5842-4E36-8406-5C5FD4D2CE57}" type="slidenum">
              <a:rPr lang="en-US" sz="1000" b="0" strike="noStrike" spc="-1">
                <a:solidFill>
                  <a:srgbClr val="5E696C"/>
                </a:solidFill>
                <a:latin typeface="Lato"/>
                <a:ea typeface="Lato"/>
              </a:rPr>
              <a:t>‹#›</a:t>
            </a:fld>
            <a:endParaRPr lang="en-US" sz="1000" b="0" strike="noStrike" spc="-1">
              <a:latin typeface="Times New Roman"/>
            </a:endParaRPr>
          </a:p>
        </p:txBody>
      </p:sp>
      <p:sp>
        <p:nvSpPr>
          <p:cNvPr id="122" name="PlaceHolder 2"/>
          <p:cNvSpPr>
            <a:spLocks noGrp="1"/>
          </p:cNvSpPr>
          <p:nvPr>
            <p:ph type="title"/>
          </p:nvPr>
        </p:nvSpPr>
        <p:spPr>
          <a:xfrm>
            <a:off x="457200" y="205200"/>
            <a:ext cx="8229240" cy="858600"/>
          </a:xfrm>
          <a:prstGeom prst="rect">
            <a:avLst/>
          </a:prstGeom>
        </p:spPr>
        <p:txBody>
          <a:bodyPr lIns="0" tIns="0" rIns="0" bIns="0" anchor="ctr"/>
          <a:lstStyle/>
          <a:p>
            <a:r>
              <a:rPr lang="en-US" sz="1400" b="0" strike="noStrike" spc="-1">
                <a:solidFill>
                  <a:srgbClr val="000000"/>
                </a:solidFill>
                <a:latin typeface="Arial"/>
              </a:rPr>
              <a:t>Click to edit the title text format</a:t>
            </a:r>
          </a:p>
        </p:txBody>
      </p:sp>
      <p:sp>
        <p:nvSpPr>
          <p:cNvPr id="123" name="PlaceHolder 3"/>
          <p:cNvSpPr>
            <a:spLocks noGrp="1"/>
          </p:cNvSpPr>
          <p:nvPr>
            <p:ph type="body"/>
          </p:nvPr>
        </p:nvSpPr>
        <p:spPr>
          <a:xfrm>
            <a:off x="457200" y="1203480"/>
            <a:ext cx="8229240" cy="298296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Click to edit the outline text format</a:t>
            </a:r>
          </a:p>
          <a:p>
            <a:pPr marL="864000" lvl="1" indent="-324000">
              <a:spcBef>
                <a:spcPts val="1134"/>
              </a:spcBef>
              <a:buClr>
                <a:srgbClr val="000000"/>
              </a:buClr>
              <a:buSzPct val="75000"/>
              <a:buFont typeface="Symbol" charset="2"/>
              <a:buChar char=""/>
            </a:pPr>
            <a:r>
              <a:rPr lang="en-US" sz="1400" b="0" strike="noStrike" spc="-1">
                <a:solidFill>
                  <a:srgbClr val="000000"/>
                </a:solidFill>
                <a:latin typeface="Arial"/>
              </a:rPr>
              <a:t>Second Outline Level</a:t>
            </a:r>
          </a:p>
          <a:p>
            <a:pPr marL="1296000" lvl="2" indent="-288000">
              <a:spcBef>
                <a:spcPts val="850"/>
              </a:spcBef>
              <a:buClr>
                <a:srgbClr val="000000"/>
              </a:buClr>
              <a:buSzPct val="45000"/>
              <a:buFont typeface="Wingdings" charset="2"/>
              <a:buChar char=""/>
            </a:pPr>
            <a:r>
              <a:rPr lang="en-US" sz="1400" b="0" strike="noStrike" spc="-1">
                <a:solidFill>
                  <a:srgbClr val="000000"/>
                </a:solidFill>
                <a:latin typeface="Arial"/>
              </a:rPr>
              <a:t>Third Outline Level</a:t>
            </a:r>
          </a:p>
          <a:p>
            <a:pPr marL="1728000" lvl="3" indent="-216000">
              <a:spcBef>
                <a:spcPts val="567"/>
              </a:spcBef>
              <a:buClr>
                <a:srgbClr val="000000"/>
              </a:buClr>
              <a:buSzPct val="75000"/>
              <a:buFont typeface="Symbol" charset="2"/>
              <a:buChar char=""/>
            </a:pPr>
            <a:r>
              <a:rPr lang="en-US" sz="1400" b="0" strike="noStrike" spc="-1">
                <a:solidFill>
                  <a:srgbClr val="000000"/>
                </a:solidFill>
                <a:latin typeface="Arial"/>
              </a:rPr>
              <a:t>Fourth Outline Level</a:t>
            </a:r>
          </a:p>
          <a:p>
            <a:pPr marL="2160000" lvl="4" indent="-216000">
              <a:spcBef>
                <a:spcPts val="283"/>
              </a:spcBef>
              <a:buClr>
                <a:srgbClr val="000000"/>
              </a:buClr>
              <a:buSzPct val="45000"/>
              <a:buFont typeface="Wingdings" charset="2"/>
              <a:buChar char=""/>
            </a:pPr>
            <a:r>
              <a:rPr lang="en-US" sz="2000" b="0" strike="noStrike" spc="-1">
                <a:solidFill>
                  <a:srgbClr val="000000"/>
                </a:solidFill>
                <a:latin typeface="Arial"/>
              </a:rPr>
              <a:t>Fifth Outline Level</a:t>
            </a:r>
          </a:p>
          <a:p>
            <a:pPr marL="2592000" lvl="5" indent="-216000">
              <a:spcBef>
                <a:spcPts val="283"/>
              </a:spcBef>
              <a:buClr>
                <a:srgbClr val="000000"/>
              </a:buClr>
              <a:buSzPct val="45000"/>
              <a:buFont typeface="Wingdings" charset="2"/>
              <a:buChar char=""/>
            </a:pPr>
            <a:r>
              <a:rPr lang="en-US" sz="2000" b="0" strike="noStrike" spc="-1">
                <a:solidFill>
                  <a:srgbClr val="000000"/>
                </a:solidFill>
                <a:latin typeface="Arial"/>
              </a:rPr>
              <a:t>Sixth Outline Level</a:t>
            </a:r>
          </a:p>
          <a:p>
            <a:pPr marL="3024000" lvl="6" indent="-216000">
              <a:spcBef>
                <a:spcPts val="283"/>
              </a:spcBef>
              <a:buClr>
                <a:srgbClr val="000000"/>
              </a:buClr>
              <a:buSzPct val="45000"/>
              <a:buFont typeface="Wingdings" charset="2"/>
              <a:buChar char=""/>
            </a:pPr>
            <a:r>
              <a:rPr lang="en-US" sz="2000" b="0" strike="noStrike" spc="-1">
                <a:solidFill>
                  <a:srgbClr val="000000"/>
                </a:solidFill>
                <a:latin typeface="Arial"/>
              </a:rPr>
              <a:t>Seventh Outline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hyperlink" Target="https://phoenix.vitalsource.com/books/1260177580/epubcfi/6/2!/410@0:0" TargetMode="External"/><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TextShape 1"/>
          <p:cNvSpPr txBox="1"/>
          <p:nvPr/>
        </p:nvSpPr>
        <p:spPr>
          <a:xfrm>
            <a:off x="265680" y="120600"/>
            <a:ext cx="4044960" cy="2670840"/>
          </a:xfrm>
          <a:prstGeom prst="rect">
            <a:avLst/>
          </a:prstGeom>
          <a:noFill/>
          <a:ln>
            <a:noFill/>
          </a:ln>
        </p:spPr>
        <p:txBody>
          <a:bodyPr tIns="91440" bIns="91440" anchor="b"/>
          <a:lstStyle/>
          <a:p>
            <a:pPr>
              <a:lnSpc>
                <a:spcPct val="100000"/>
              </a:lnSpc>
            </a:pPr>
            <a:r>
              <a:rPr lang="en-US" sz="4200" b="1" strike="noStrike" spc="-1">
                <a:solidFill>
                  <a:srgbClr val="F55E61"/>
                </a:solidFill>
                <a:latin typeface="Playfair Display"/>
                <a:ea typeface="Playfair Display"/>
              </a:rPr>
              <a:t>Iphone X Mapping the Product Life Cycle (PLC)</a:t>
            </a:r>
            <a:endParaRPr lang="en-US" sz="4200" b="0" strike="noStrike" spc="-1">
              <a:solidFill>
                <a:srgbClr val="000000"/>
              </a:solidFill>
              <a:latin typeface="Arial"/>
            </a:endParaRPr>
          </a:p>
        </p:txBody>
      </p:sp>
      <p:sp>
        <p:nvSpPr>
          <p:cNvPr id="161" name="TextShape 2"/>
          <p:cNvSpPr txBox="1"/>
          <p:nvPr/>
        </p:nvSpPr>
        <p:spPr>
          <a:xfrm>
            <a:off x="265680" y="2845080"/>
            <a:ext cx="4044960" cy="1345320"/>
          </a:xfrm>
          <a:prstGeom prst="rect">
            <a:avLst/>
          </a:prstGeom>
          <a:noFill/>
          <a:ln>
            <a:noFill/>
          </a:ln>
        </p:spPr>
        <p:txBody>
          <a:bodyPr tIns="91440" bIns="91440"/>
          <a:lstStyle/>
          <a:p>
            <a:pPr algn="ctr">
              <a:lnSpc>
                <a:spcPct val="100000"/>
              </a:lnSpc>
            </a:pPr>
            <a:r>
              <a:rPr lang="en-US" sz="2100" b="0" strike="noStrike" spc="-1">
                <a:solidFill>
                  <a:srgbClr val="5E696C"/>
                </a:solidFill>
                <a:latin typeface="Lato"/>
                <a:ea typeface="Lato"/>
              </a:rPr>
              <a:t> Name:</a:t>
            </a:r>
            <a:endParaRPr lang="en-US" sz="2100" b="0" strike="noStrike" spc="-1">
              <a:latin typeface="Arial"/>
            </a:endParaRPr>
          </a:p>
          <a:p>
            <a:pPr algn="ctr">
              <a:lnSpc>
                <a:spcPct val="100000"/>
              </a:lnSpc>
            </a:pPr>
            <a:r>
              <a:rPr lang="en-US" sz="2100" b="0" strike="noStrike" spc="-1">
                <a:solidFill>
                  <a:srgbClr val="5E696C"/>
                </a:solidFill>
                <a:latin typeface="Lato"/>
                <a:ea typeface="Lato"/>
              </a:rPr>
              <a:t>Course: </a:t>
            </a:r>
            <a:endParaRPr lang="en-US" sz="2100" b="0" strike="noStrike" spc="-1">
              <a:latin typeface="Arial"/>
            </a:endParaRPr>
          </a:p>
          <a:p>
            <a:pPr algn="ctr">
              <a:lnSpc>
                <a:spcPct val="100000"/>
              </a:lnSpc>
            </a:pPr>
            <a:r>
              <a:rPr lang="en-US" sz="2100" b="0" strike="noStrike" spc="-1">
                <a:solidFill>
                  <a:srgbClr val="5E696C"/>
                </a:solidFill>
                <a:latin typeface="Lato"/>
                <a:ea typeface="Lato"/>
              </a:rPr>
              <a:t>Date:</a:t>
            </a:r>
            <a:endParaRPr lang="en-US" sz="2100" b="0" strike="noStrike" spc="-1">
              <a:latin typeface="Arial"/>
            </a:endParaRPr>
          </a:p>
          <a:p>
            <a:pPr algn="ctr">
              <a:lnSpc>
                <a:spcPct val="100000"/>
              </a:lnSpc>
            </a:pPr>
            <a:endParaRPr lang="en-US" sz="2100" b="0" strike="noStrike" spc="-1">
              <a:latin typeface="Arial"/>
            </a:endParaRPr>
          </a:p>
        </p:txBody>
      </p:sp>
      <p:pic>
        <p:nvPicPr>
          <p:cNvPr id="162" name="Google Shape;61;p13"/>
          <p:cNvPicPr/>
          <p:nvPr/>
        </p:nvPicPr>
        <p:blipFill>
          <a:blip r:embed="rId2"/>
          <a:srcRect t="7761" b="7754"/>
          <a:stretch/>
        </p:blipFill>
        <p:spPr>
          <a:xfrm>
            <a:off x="4503960" y="0"/>
            <a:ext cx="4639680" cy="5059080"/>
          </a:xfrm>
          <a:prstGeom prst="rect">
            <a:avLst/>
          </a:prstGeom>
          <a:ln w="9360">
            <a:solidFill>
              <a:schemeClr val="dk2"/>
            </a:solidFill>
            <a:round/>
          </a:ln>
        </p:spPr>
      </p:pic>
      <p:pic>
        <p:nvPicPr>
          <p:cNvPr id="163" name="Google Shape;62;p13"/>
          <p:cNvPicPr/>
          <p:nvPr/>
        </p:nvPicPr>
        <p:blipFill>
          <a:blip r:embed="rId3"/>
          <a:srcRect t="40" b="48"/>
          <a:stretch/>
        </p:blipFill>
        <p:spPr>
          <a:xfrm>
            <a:off x="4572000" y="0"/>
            <a:ext cx="4571640" cy="5143320"/>
          </a:xfrm>
          <a:prstGeom prst="rect">
            <a:avLst/>
          </a:prstGeom>
          <a:ln w="9360">
            <a:solidFill>
              <a:schemeClr val="dk2"/>
            </a:solidFill>
            <a:round/>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extShape 1"/>
          <p:cNvSpPr txBox="1"/>
          <p:nvPr/>
        </p:nvSpPr>
        <p:spPr>
          <a:xfrm>
            <a:off x="311760" y="451440"/>
            <a:ext cx="8520120" cy="625680"/>
          </a:xfrm>
          <a:prstGeom prst="rect">
            <a:avLst/>
          </a:prstGeom>
          <a:noFill/>
          <a:ln>
            <a:noFill/>
          </a:ln>
        </p:spPr>
        <p:txBody>
          <a:bodyPr tIns="91440" bIns="91440"/>
          <a:lstStyle/>
          <a:p>
            <a:pPr>
              <a:lnSpc>
                <a:spcPct val="100000"/>
              </a:lnSpc>
            </a:pPr>
            <a:r>
              <a:rPr lang="en-US" sz="2400" b="0" strike="noStrike" spc="-1">
                <a:solidFill>
                  <a:srgbClr val="333333"/>
                </a:solidFill>
                <a:latin typeface="Arial"/>
                <a:ea typeface="Arial"/>
              </a:rPr>
              <a:t>INTRODUCTION </a:t>
            </a:r>
            <a:endParaRPr lang="en-US" sz="2400" b="0" strike="noStrike" spc="-1">
              <a:solidFill>
                <a:srgbClr val="000000"/>
              </a:solidFill>
              <a:latin typeface="Arial"/>
            </a:endParaRPr>
          </a:p>
        </p:txBody>
      </p:sp>
      <p:sp>
        <p:nvSpPr>
          <p:cNvPr id="165" name="TextShape 2"/>
          <p:cNvSpPr txBox="1"/>
          <p:nvPr/>
        </p:nvSpPr>
        <p:spPr>
          <a:xfrm>
            <a:off x="311760" y="1152360"/>
            <a:ext cx="8520120" cy="3416040"/>
          </a:xfrm>
          <a:prstGeom prst="rect">
            <a:avLst/>
          </a:prstGeom>
          <a:noFill/>
          <a:ln>
            <a:noFill/>
          </a:ln>
        </p:spPr>
        <p:txBody>
          <a:bodyPr tIns="91440" bIns="91440"/>
          <a:lstStyle/>
          <a:p>
            <a:pPr>
              <a:lnSpc>
                <a:spcPct val="100000"/>
              </a:lnSpc>
            </a:pPr>
            <a:r>
              <a:rPr lang="en-US" sz="2400" b="0" strike="noStrike" spc="-1">
                <a:solidFill>
                  <a:srgbClr val="333333"/>
                </a:solidFill>
                <a:latin typeface="Arial"/>
                <a:ea typeface="Arial"/>
              </a:rPr>
              <a:t>Product Life Cycle (PLC)</a:t>
            </a:r>
            <a:r>
              <a:rPr lang="en-US" sz="1100" b="0" strike="noStrike" spc="-1">
                <a:solidFill>
                  <a:srgbClr val="000000"/>
                </a:solidFill>
                <a:latin typeface="Arial"/>
                <a:ea typeface="Arial"/>
              </a:rPr>
              <a:t>	 	</a:t>
            </a:r>
            <a:endParaRPr lang="en-US" sz="1100" b="0" strike="noStrike" spc="-1">
              <a:solidFill>
                <a:srgbClr val="000000"/>
              </a:solidFill>
              <a:latin typeface="Arial"/>
            </a:endParaRPr>
          </a:p>
          <a:p>
            <a:pPr marL="914400" lvl="1" indent="-291600">
              <a:lnSpc>
                <a:spcPct val="115000"/>
              </a:lnSpc>
              <a:buClr>
                <a:srgbClr val="333333"/>
              </a:buClr>
              <a:buFont typeface="Arial"/>
              <a:buChar char="○"/>
            </a:pPr>
            <a:r>
              <a:rPr lang="en-US" sz="1000" b="0" strike="noStrike" spc="-1">
                <a:solidFill>
                  <a:srgbClr val="333333"/>
                </a:solidFill>
                <a:latin typeface="Arial"/>
                <a:ea typeface="Arial"/>
              </a:rPr>
              <a:t>The concept of PLC business management strategy based on the fact that every product has a limited  lifetime</a:t>
            </a:r>
            <a:endParaRPr lang="en-US" sz="1000" b="0" strike="noStrike" spc="-1">
              <a:solidFill>
                <a:srgbClr val="000000"/>
              </a:solidFill>
              <a:latin typeface="Arial"/>
            </a:endParaRPr>
          </a:p>
          <a:p>
            <a:pPr marL="914400" lvl="1" indent="-291600">
              <a:lnSpc>
                <a:spcPct val="115000"/>
              </a:lnSpc>
              <a:buClr>
                <a:srgbClr val="333333"/>
              </a:buClr>
              <a:buFont typeface="Arial"/>
              <a:buChar char="○"/>
            </a:pPr>
            <a:r>
              <a:rPr lang="en-US" sz="1000" b="0" strike="noStrike" spc="-1">
                <a:solidFill>
                  <a:srgbClr val="333333"/>
                </a:solidFill>
                <a:latin typeface="Arial"/>
                <a:ea typeface="Arial"/>
              </a:rPr>
              <a:t>Dibb et al defines PLC as a four stage/phase that involves product introduction, growth, maturity and lastly decline. It is critical in addressing sales and cost measures of a product throughout its life cycle</a:t>
            </a:r>
            <a:r>
              <a:rPr lang="en-US" sz="1000" b="0" strike="noStrike" spc="-1">
                <a:solidFill>
                  <a:srgbClr val="333333"/>
                </a:solidFill>
                <a:latin typeface="arial"/>
                <a:ea typeface="Arial"/>
              </a:rPr>
              <a:t> (</a:t>
            </a:r>
            <a:r>
              <a:rPr lang="en-US" sz="1000" b="0" strike="noStrike" spc="-1">
                <a:solidFill>
                  <a:srgbClr val="000000"/>
                </a:solidFill>
                <a:latin typeface="arial"/>
                <a:ea typeface="Arial"/>
              </a:rPr>
              <a:t>Kerin, &amp; Hartley, 2017).</a:t>
            </a:r>
            <a:endParaRPr lang="en-US" sz="1000" b="0" strike="noStrike" spc="-1">
              <a:solidFill>
                <a:srgbClr val="000000"/>
              </a:solidFill>
              <a:latin typeface="Arial"/>
            </a:endParaRPr>
          </a:p>
          <a:p>
            <a:pPr marL="914400" lvl="1" indent="-291600">
              <a:lnSpc>
                <a:spcPct val="138000"/>
              </a:lnSpc>
              <a:buClr>
                <a:srgbClr val="333333"/>
              </a:buClr>
              <a:buFont typeface="Arial"/>
              <a:buChar char="○"/>
            </a:pPr>
            <a:r>
              <a:rPr lang="en-US" sz="1000" b="0" strike="noStrike" spc="-1">
                <a:solidFill>
                  <a:srgbClr val="333333"/>
                </a:solidFill>
                <a:latin typeface="Arial"/>
                <a:ea typeface="Arial"/>
              </a:rPr>
              <a:t>It enhances understanding of the market, customer and competitor hence promoting marketing effectiveness, product quality and sales opportunities necessary to ensure sustainability and successful till product end of life. </a:t>
            </a:r>
            <a:endParaRPr lang="en-US" sz="1000" b="0" strike="noStrike" spc="-1">
              <a:solidFill>
                <a:srgbClr val="000000"/>
              </a:solidFill>
              <a:latin typeface="Arial"/>
            </a:endParaRPr>
          </a:p>
          <a:p>
            <a:pPr marL="914400" lvl="1" indent="-291600">
              <a:lnSpc>
                <a:spcPct val="138000"/>
              </a:lnSpc>
              <a:buClr>
                <a:srgbClr val="333333"/>
              </a:buClr>
              <a:buFont typeface="Arial"/>
              <a:buChar char="○"/>
            </a:pPr>
            <a:r>
              <a:rPr lang="en-US" sz="1000" b="0" strike="noStrike" spc="-1">
                <a:solidFill>
                  <a:srgbClr val="333333"/>
                </a:solidFill>
                <a:latin typeface="Arial"/>
                <a:ea typeface="Arial"/>
              </a:rPr>
              <a:t>It helps the marketing manager to plan and oversee strategic decisions and actions at different stages of the product life time. It helps the manager make strategic adjustment in terms of marketing mix, platforms , product price , target market and promotional strategies with aim of maximizing returns at every stage.</a:t>
            </a:r>
            <a:endParaRPr lang="en-US" sz="1000" b="0" strike="noStrike" spc="-1">
              <a:solidFill>
                <a:srgbClr val="000000"/>
              </a:solidFill>
              <a:latin typeface="Arial"/>
            </a:endParaRPr>
          </a:p>
          <a:p>
            <a:pPr>
              <a:lnSpc>
                <a:spcPct val="115000"/>
              </a:lnSpc>
            </a:pPr>
            <a:endParaRPr lang="en-US" sz="100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TextShape 1"/>
          <p:cNvSpPr txBox="1"/>
          <p:nvPr/>
        </p:nvSpPr>
        <p:spPr>
          <a:xfrm>
            <a:off x="311760" y="391320"/>
            <a:ext cx="8520120" cy="625680"/>
          </a:xfrm>
          <a:prstGeom prst="rect">
            <a:avLst/>
          </a:prstGeom>
          <a:noFill/>
          <a:ln>
            <a:noFill/>
          </a:ln>
        </p:spPr>
        <p:txBody>
          <a:bodyPr tIns="91440" bIns="91440"/>
          <a:lstStyle/>
          <a:p>
            <a:pPr>
              <a:lnSpc>
                <a:spcPct val="100000"/>
              </a:lnSpc>
            </a:pPr>
            <a:r>
              <a:rPr lang="en-US" sz="3200" b="1" strike="noStrike" spc="-1">
                <a:solidFill>
                  <a:srgbClr val="F55E61"/>
                </a:solidFill>
                <a:latin typeface="Playfair Display"/>
                <a:ea typeface="Playfair Display"/>
              </a:rPr>
              <a:t>PLC Stages </a:t>
            </a:r>
            <a:endParaRPr lang="en-US" sz="3200" b="0" strike="noStrike" spc="-1">
              <a:solidFill>
                <a:srgbClr val="000000"/>
              </a:solidFill>
              <a:latin typeface="Arial"/>
            </a:endParaRPr>
          </a:p>
        </p:txBody>
      </p:sp>
      <p:sp>
        <p:nvSpPr>
          <p:cNvPr id="167" name="TextShape 2"/>
          <p:cNvSpPr txBox="1"/>
          <p:nvPr/>
        </p:nvSpPr>
        <p:spPr>
          <a:xfrm>
            <a:off x="311760" y="1152360"/>
            <a:ext cx="3999600" cy="3416040"/>
          </a:xfrm>
          <a:prstGeom prst="rect">
            <a:avLst/>
          </a:prstGeom>
          <a:noFill/>
          <a:ln>
            <a:noFill/>
          </a:ln>
        </p:spPr>
        <p:txBody>
          <a:bodyPr tIns="91440" bIns="91440"/>
          <a:lstStyle/>
          <a:p>
            <a:pPr>
              <a:lnSpc>
                <a:spcPct val="115000"/>
              </a:lnSpc>
            </a:pPr>
            <a:r>
              <a:rPr lang="en-US" sz="1200" b="1" strike="noStrike" spc="-1">
                <a:solidFill>
                  <a:srgbClr val="5E696C"/>
                </a:solidFill>
                <a:latin typeface="Arial"/>
                <a:ea typeface="Arial"/>
              </a:rPr>
              <a:t>Step 1:Introduction</a:t>
            </a:r>
            <a:r>
              <a:rPr lang="en-US" sz="1200" b="1" strike="noStrike" spc="-1">
                <a:solidFill>
                  <a:srgbClr val="000000"/>
                </a:solidFill>
                <a:latin typeface="Arial"/>
                <a:ea typeface="Arial"/>
              </a:rPr>
              <a:t>	 </a:t>
            </a:r>
            <a:r>
              <a:rPr lang="en-US" sz="1200" b="0" strike="noStrike" spc="-1">
                <a:solidFill>
                  <a:srgbClr val="000000"/>
                </a:solidFill>
                <a:latin typeface="Arial"/>
                <a:ea typeface="Arial"/>
              </a:rPr>
              <a:t>	 	</a:t>
            </a:r>
            <a:endParaRPr lang="en-US" sz="1200" b="0" strike="noStrike" spc="-1">
              <a:solidFill>
                <a:srgbClr val="000000"/>
              </a:solidFill>
              <a:latin typeface="Arial"/>
            </a:endParaRPr>
          </a:p>
          <a:p>
            <a:pPr marL="457200" indent="-304560">
              <a:lnSpc>
                <a:spcPct val="138000"/>
              </a:lnSpc>
              <a:spcBef>
                <a:spcPts val="1599"/>
              </a:spcBef>
              <a:buClr>
                <a:srgbClr val="5E696C"/>
              </a:buClr>
              <a:buFont typeface="Arial"/>
              <a:buChar char="●"/>
            </a:pPr>
            <a:r>
              <a:rPr lang="en-US" sz="1200" b="0" strike="noStrike" spc="-1">
                <a:solidFill>
                  <a:srgbClr val="333333"/>
                </a:solidFill>
                <a:latin typeface="Arial"/>
                <a:ea typeface="Arial"/>
              </a:rPr>
              <a:t>First appearance of the product in end consumer market. Negative or low sales and profits  </a:t>
            </a:r>
            <a:r>
              <a:rPr lang="en-US" sz="1200" b="0" strike="noStrike" spc="-1">
                <a:solidFill>
                  <a:srgbClr val="000000"/>
                </a:solidFill>
                <a:latin typeface="Arial"/>
                <a:ea typeface="Arial"/>
              </a:rPr>
              <a:t>	</a:t>
            </a:r>
            <a:endParaRPr lang="en-US" sz="1200" b="0" strike="noStrike" spc="-1">
              <a:solidFill>
                <a:srgbClr val="000000"/>
              </a:solidFill>
              <a:latin typeface="Arial"/>
            </a:endParaRPr>
          </a:p>
          <a:p>
            <a:pPr marL="457200" indent="-304560">
              <a:lnSpc>
                <a:spcPct val="138000"/>
              </a:lnSpc>
              <a:buClr>
                <a:srgbClr val="333333"/>
              </a:buClr>
              <a:buFont typeface="Arial"/>
              <a:buChar char="●"/>
            </a:pPr>
            <a:r>
              <a:rPr lang="en-US" sz="1200" b="0" strike="noStrike" spc="-1">
                <a:solidFill>
                  <a:srgbClr val="333333"/>
                </a:solidFill>
                <a:latin typeface="Arial"/>
                <a:ea typeface="Arial"/>
              </a:rPr>
              <a:t>Free samples, aggressive advertising to gain market footprint and creation of distribution outlets</a:t>
            </a:r>
            <a:r>
              <a:t/>
            </a:r>
            <a:br/>
            <a:r>
              <a:rPr lang="en-US" sz="1200" b="1" strike="noStrike" spc="-1">
                <a:solidFill>
                  <a:srgbClr val="5E696C"/>
                </a:solidFill>
                <a:latin typeface="Arial"/>
                <a:ea typeface="Arial"/>
              </a:rPr>
              <a:t>Step 2: Growth</a:t>
            </a:r>
            <a:r>
              <a:rPr lang="en-US" sz="1200" b="1" strike="noStrike" spc="-1">
                <a:solidFill>
                  <a:srgbClr val="000000"/>
                </a:solidFill>
                <a:latin typeface="Arial"/>
                <a:ea typeface="Arial"/>
              </a:rPr>
              <a:t>  	</a:t>
            </a:r>
            <a:r>
              <a:rPr lang="en-US" sz="1200" b="0" strike="noStrike" spc="-1">
                <a:solidFill>
                  <a:srgbClr val="000000"/>
                </a:solidFill>
                <a:latin typeface="Arial"/>
                <a:ea typeface="Arial"/>
              </a:rPr>
              <a:t> 	</a:t>
            </a:r>
            <a:endParaRPr lang="en-US" sz="1200" b="0" strike="noStrike" spc="-1">
              <a:solidFill>
                <a:srgbClr val="000000"/>
              </a:solidFill>
              <a:latin typeface="Arial"/>
            </a:endParaRPr>
          </a:p>
          <a:p>
            <a:pPr marL="457200" indent="-304560">
              <a:lnSpc>
                <a:spcPct val="165000"/>
              </a:lnSpc>
              <a:buClr>
                <a:srgbClr val="333333"/>
              </a:buClr>
              <a:buFont typeface="Arial"/>
              <a:buChar char="●"/>
            </a:pPr>
            <a:r>
              <a:rPr lang="en-US" sz="1200" b="0" strike="noStrike" spc="-1">
                <a:solidFill>
                  <a:srgbClr val="333333"/>
                </a:solidFill>
                <a:latin typeface="Arial"/>
                <a:ea typeface="Arial"/>
              </a:rPr>
              <a:t>Marketers might start targeting new market</a:t>
            </a:r>
            <a:endParaRPr lang="en-US" sz="1200" b="0" strike="noStrike" spc="-1">
              <a:solidFill>
                <a:srgbClr val="000000"/>
              </a:solidFill>
              <a:latin typeface="Arial"/>
            </a:endParaRPr>
          </a:p>
          <a:p>
            <a:pPr marL="457200" indent="-304560">
              <a:lnSpc>
                <a:spcPct val="165000"/>
              </a:lnSpc>
              <a:buClr>
                <a:srgbClr val="333333"/>
              </a:buClr>
              <a:buFont typeface="Arial"/>
              <a:buChar char="●"/>
            </a:pPr>
            <a:r>
              <a:rPr lang="en-US" sz="1200" b="0" strike="noStrike" spc="-1">
                <a:solidFill>
                  <a:srgbClr val="333333"/>
                </a:solidFill>
                <a:latin typeface="Arial"/>
                <a:ea typeface="Arial"/>
              </a:rPr>
              <a:t>seek quality addition of new feature</a:t>
            </a:r>
            <a:endParaRPr lang="en-US" sz="1200" b="0" strike="noStrike" spc="-1">
              <a:solidFill>
                <a:srgbClr val="000000"/>
              </a:solidFill>
              <a:latin typeface="Arial"/>
            </a:endParaRPr>
          </a:p>
          <a:p>
            <a:pPr marL="457200" indent="-304560">
              <a:lnSpc>
                <a:spcPct val="165000"/>
              </a:lnSpc>
              <a:buClr>
                <a:srgbClr val="333333"/>
              </a:buClr>
              <a:buFont typeface="Arial"/>
              <a:buChar char="●"/>
            </a:pPr>
            <a:r>
              <a:rPr lang="en-US" sz="1200" b="0" strike="noStrike" spc="-1">
                <a:solidFill>
                  <a:srgbClr val="333333"/>
                </a:solidFill>
                <a:latin typeface="Arial"/>
                <a:ea typeface="Arial"/>
              </a:rPr>
              <a:t>focus on brand image</a:t>
            </a:r>
            <a:endParaRPr lang="en-US" sz="1200" b="0" strike="noStrike" spc="-1">
              <a:solidFill>
                <a:srgbClr val="000000"/>
              </a:solidFill>
              <a:latin typeface="Arial"/>
            </a:endParaRPr>
          </a:p>
          <a:p>
            <a:pPr marL="457200" indent="-304560">
              <a:lnSpc>
                <a:spcPct val="165000"/>
              </a:lnSpc>
              <a:buClr>
                <a:srgbClr val="333333"/>
              </a:buClr>
              <a:buFont typeface="Arial"/>
              <a:buChar char="●"/>
            </a:pPr>
            <a:r>
              <a:rPr lang="en-US" sz="1200" b="0" strike="noStrike" spc="-1">
                <a:solidFill>
                  <a:srgbClr val="333333"/>
                </a:solidFill>
                <a:latin typeface="Arial"/>
                <a:ea typeface="Arial"/>
              </a:rPr>
              <a:t>Establishing command in the market share.</a:t>
            </a:r>
            <a:endParaRPr lang="en-US" sz="1200" b="0" strike="noStrike" spc="-1">
              <a:solidFill>
                <a:srgbClr val="000000"/>
              </a:solidFill>
              <a:latin typeface="Arial"/>
            </a:endParaRPr>
          </a:p>
          <a:p>
            <a:pPr>
              <a:lnSpc>
                <a:spcPct val="115000"/>
              </a:lnSpc>
              <a:spcAft>
                <a:spcPts val="1599"/>
              </a:spcAft>
            </a:pPr>
            <a:endParaRPr lang="en-US" sz="1200" b="0" strike="noStrike" spc="-1">
              <a:solidFill>
                <a:srgbClr val="000000"/>
              </a:solidFill>
              <a:latin typeface="Arial"/>
            </a:endParaRPr>
          </a:p>
        </p:txBody>
      </p:sp>
      <p:sp>
        <p:nvSpPr>
          <p:cNvPr id="168" name="TextShape 3"/>
          <p:cNvSpPr txBox="1"/>
          <p:nvPr/>
        </p:nvSpPr>
        <p:spPr>
          <a:xfrm>
            <a:off x="4832280" y="1152360"/>
            <a:ext cx="3999600" cy="3416040"/>
          </a:xfrm>
          <a:prstGeom prst="rect">
            <a:avLst/>
          </a:prstGeom>
          <a:noFill/>
          <a:ln>
            <a:noFill/>
          </a:ln>
        </p:spPr>
        <p:txBody>
          <a:bodyPr tIns="91440" bIns="91440"/>
          <a:lstStyle/>
          <a:p>
            <a:endParaRPr lang="en-US" sz="1400" b="0" strike="noStrike" spc="-1">
              <a:solidFill>
                <a:srgbClr val="000000"/>
              </a:solidFill>
              <a:latin typeface="Arial"/>
            </a:endParaRPr>
          </a:p>
        </p:txBody>
      </p:sp>
      <p:pic>
        <p:nvPicPr>
          <p:cNvPr id="169" name="Google Shape;76;p15"/>
          <p:cNvPicPr/>
          <p:nvPr/>
        </p:nvPicPr>
        <p:blipFill>
          <a:blip r:embed="rId2"/>
          <a:stretch/>
        </p:blipFill>
        <p:spPr>
          <a:xfrm>
            <a:off x="4926600" y="1491840"/>
            <a:ext cx="3673440" cy="16920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extShape 1"/>
          <p:cNvSpPr txBox="1"/>
          <p:nvPr/>
        </p:nvSpPr>
        <p:spPr>
          <a:xfrm>
            <a:off x="311760" y="391320"/>
            <a:ext cx="8520120" cy="625680"/>
          </a:xfrm>
          <a:prstGeom prst="rect">
            <a:avLst/>
          </a:prstGeom>
          <a:noFill/>
          <a:ln>
            <a:noFill/>
          </a:ln>
        </p:spPr>
        <p:txBody>
          <a:bodyPr tIns="91440" bIns="91440"/>
          <a:lstStyle/>
          <a:p>
            <a:pPr>
              <a:lnSpc>
                <a:spcPct val="100000"/>
              </a:lnSpc>
            </a:pPr>
            <a:r>
              <a:rPr lang="en-US" sz="3200" b="1" strike="noStrike" spc="-1">
                <a:solidFill>
                  <a:srgbClr val="F55E61"/>
                </a:solidFill>
                <a:latin typeface="Playfair Display"/>
                <a:ea typeface="Playfair Display"/>
              </a:rPr>
              <a:t>PLC Stages </a:t>
            </a:r>
            <a:endParaRPr lang="en-US" sz="3200" b="0" strike="noStrike" spc="-1">
              <a:solidFill>
                <a:srgbClr val="000000"/>
              </a:solidFill>
              <a:latin typeface="Arial"/>
            </a:endParaRPr>
          </a:p>
        </p:txBody>
      </p:sp>
      <p:sp>
        <p:nvSpPr>
          <p:cNvPr id="171" name="TextShape 2"/>
          <p:cNvSpPr txBox="1"/>
          <p:nvPr/>
        </p:nvSpPr>
        <p:spPr>
          <a:xfrm>
            <a:off x="442080" y="1152360"/>
            <a:ext cx="3999600" cy="3416040"/>
          </a:xfrm>
          <a:prstGeom prst="rect">
            <a:avLst/>
          </a:prstGeom>
          <a:noFill/>
          <a:ln>
            <a:noFill/>
          </a:ln>
        </p:spPr>
        <p:txBody>
          <a:bodyPr tIns="91440" bIns="91440"/>
          <a:lstStyle/>
          <a:p>
            <a:pPr>
              <a:lnSpc>
                <a:spcPct val="100000"/>
              </a:lnSpc>
            </a:pPr>
            <a:r>
              <a:rPr lang="en-US" sz="1000" b="1" strike="noStrike" spc="-1">
                <a:solidFill>
                  <a:srgbClr val="000000"/>
                </a:solidFill>
                <a:latin typeface="Arial"/>
                <a:ea typeface="Arial"/>
              </a:rPr>
              <a:t>Step 3: Maturity 	 </a:t>
            </a:r>
            <a:r>
              <a:rPr lang="en-US" sz="1000" b="0" strike="noStrike" spc="-1">
                <a:solidFill>
                  <a:srgbClr val="000000"/>
                </a:solidFill>
                <a:latin typeface="Arial"/>
                <a:ea typeface="Arial"/>
              </a:rPr>
              <a:t>	</a:t>
            </a:r>
            <a:endParaRPr lang="en-US" sz="1000" b="0" strike="noStrike" spc="-1">
              <a:solidFill>
                <a:srgbClr val="000000"/>
              </a:solidFill>
              <a:latin typeface="Arial"/>
            </a:endParaRPr>
          </a:p>
          <a:p>
            <a:pPr marL="457200" indent="-291600">
              <a:lnSpc>
                <a:spcPct val="100000"/>
              </a:lnSpc>
              <a:buClr>
                <a:srgbClr val="000000"/>
              </a:buClr>
              <a:buFont typeface="Arial"/>
              <a:buChar char="●"/>
            </a:pPr>
            <a:r>
              <a:rPr lang="en-US" sz="1000" b="0" strike="noStrike" spc="-1">
                <a:solidFill>
                  <a:srgbClr val="000000"/>
                </a:solidFill>
                <a:latin typeface="Arial"/>
                <a:ea typeface="Arial"/>
              </a:rPr>
              <a:t>maximize profits</a:t>
            </a:r>
            <a:endParaRPr lang="en-US" sz="1000" b="0" strike="noStrike" spc="-1">
              <a:solidFill>
                <a:srgbClr val="000000"/>
              </a:solidFill>
              <a:latin typeface="Arial"/>
            </a:endParaRPr>
          </a:p>
          <a:p>
            <a:pPr marL="457200" indent="-291600">
              <a:lnSpc>
                <a:spcPct val="100000"/>
              </a:lnSpc>
              <a:buClr>
                <a:srgbClr val="000000"/>
              </a:buClr>
              <a:buFont typeface="Arial"/>
              <a:buChar char="●"/>
            </a:pPr>
            <a:r>
              <a:rPr lang="en-US" sz="1000" b="0" strike="noStrike" spc="-1">
                <a:solidFill>
                  <a:srgbClr val="000000"/>
                </a:solidFill>
                <a:latin typeface="Arial"/>
                <a:ea typeface="Arial"/>
              </a:rPr>
              <a:t>optimizing product usage</a:t>
            </a:r>
            <a:endParaRPr lang="en-US" sz="1000" b="0" strike="noStrike" spc="-1">
              <a:solidFill>
                <a:srgbClr val="000000"/>
              </a:solidFill>
              <a:latin typeface="Arial"/>
            </a:endParaRPr>
          </a:p>
          <a:p>
            <a:pPr marL="457200" indent="-291600">
              <a:lnSpc>
                <a:spcPct val="100000"/>
              </a:lnSpc>
              <a:buClr>
                <a:srgbClr val="000000"/>
              </a:buClr>
              <a:buFont typeface="Arial"/>
              <a:buChar char="●"/>
            </a:pPr>
            <a:r>
              <a:rPr lang="en-US" sz="1000" b="0" strike="noStrike" spc="-1">
                <a:solidFill>
                  <a:srgbClr val="000000"/>
                </a:solidFill>
                <a:latin typeface="Arial"/>
                <a:ea typeface="Arial"/>
              </a:rPr>
              <a:t>increasing  and maintaining market share through</a:t>
            </a:r>
            <a:endParaRPr lang="en-US" sz="1000" b="0" strike="noStrike" spc="-1">
              <a:solidFill>
                <a:srgbClr val="000000"/>
              </a:solidFill>
              <a:latin typeface="Arial"/>
            </a:endParaRPr>
          </a:p>
          <a:p>
            <a:pPr marL="457200" indent="-291600">
              <a:lnSpc>
                <a:spcPct val="100000"/>
              </a:lnSpc>
              <a:buClr>
                <a:srgbClr val="000000"/>
              </a:buClr>
              <a:buFont typeface="Arial"/>
              <a:buChar char="●"/>
            </a:pPr>
            <a:r>
              <a:rPr lang="en-US" sz="1000" b="0" strike="noStrike" spc="-1">
                <a:solidFill>
                  <a:srgbClr val="000000"/>
                </a:solidFill>
                <a:latin typeface="Arial"/>
                <a:ea typeface="Arial"/>
              </a:rPr>
              <a:t>promotion strategies and differentiation to snatch market share from competition</a:t>
            </a:r>
            <a:endParaRPr lang="en-US" sz="1000" b="0" strike="noStrike" spc="-1">
              <a:solidFill>
                <a:srgbClr val="000000"/>
              </a:solidFill>
              <a:latin typeface="Arial"/>
            </a:endParaRPr>
          </a:p>
          <a:p>
            <a:pPr marL="457200" indent="-291600">
              <a:lnSpc>
                <a:spcPct val="100000"/>
              </a:lnSpc>
              <a:buClr>
                <a:srgbClr val="000000"/>
              </a:buClr>
              <a:buFont typeface="Arial"/>
              <a:buChar char="●"/>
            </a:pPr>
            <a:r>
              <a:rPr lang="en-US" sz="1000" b="0" strike="noStrike" spc="-1">
                <a:solidFill>
                  <a:srgbClr val="000000"/>
                </a:solidFill>
                <a:latin typeface="Arial"/>
                <a:ea typeface="Arial"/>
              </a:rPr>
              <a:t>Research and development intensify to enable replacement of the maturing product </a:t>
            </a:r>
            <a:endParaRPr lang="en-US" sz="1000" b="0" strike="noStrike" spc="-1">
              <a:solidFill>
                <a:srgbClr val="000000"/>
              </a:solidFill>
              <a:latin typeface="Arial"/>
            </a:endParaRPr>
          </a:p>
          <a:p>
            <a:pPr>
              <a:lnSpc>
                <a:spcPct val="100000"/>
              </a:lnSpc>
            </a:pPr>
            <a:endParaRPr lang="en-US" sz="1000" b="0" strike="noStrike" spc="-1">
              <a:solidFill>
                <a:srgbClr val="000000"/>
              </a:solidFill>
              <a:latin typeface="Arial"/>
            </a:endParaRPr>
          </a:p>
          <a:p>
            <a:pPr>
              <a:lnSpc>
                <a:spcPct val="100000"/>
              </a:lnSpc>
            </a:pPr>
            <a:r>
              <a:rPr lang="en-US" sz="1000" b="1" strike="noStrike" spc="-1">
                <a:solidFill>
                  <a:srgbClr val="000000"/>
                </a:solidFill>
                <a:latin typeface="Arial"/>
                <a:ea typeface="Arial"/>
              </a:rPr>
              <a:t>Step 4: Decline </a:t>
            </a:r>
            <a:endParaRPr lang="en-US" sz="1000" b="0" strike="noStrike" spc="-1">
              <a:solidFill>
                <a:srgbClr val="000000"/>
              </a:solidFill>
              <a:latin typeface="Arial"/>
            </a:endParaRPr>
          </a:p>
          <a:p>
            <a:pPr marL="457200" indent="-291600">
              <a:lnSpc>
                <a:spcPct val="100000"/>
              </a:lnSpc>
              <a:spcBef>
                <a:spcPts val="1599"/>
              </a:spcBef>
              <a:buClr>
                <a:srgbClr val="000000"/>
              </a:buClr>
              <a:buFont typeface="Arial"/>
              <a:buChar char="●"/>
            </a:pPr>
            <a:r>
              <a:rPr lang="en-US" sz="1000" b="0" strike="noStrike" spc="-1">
                <a:solidFill>
                  <a:srgbClr val="000000"/>
                </a:solidFill>
                <a:latin typeface="Arial"/>
                <a:ea typeface="Arial"/>
              </a:rPr>
              <a:t>Product profitability and sales have attained market saturation and starts diminishing due to very high competition.</a:t>
            </a:r>
            <a:endParaRPr lang="en-US" sz="1000" b="0" strike="noStrike" spc="-1">
              <a:solidFill>
                <a:srgbClr val="000000"/>
              </a:solidFill>
              <a:latin typeface="Arial"/>
            </a:endParaRPr>
          </a:p>
          <a:p>
            <a:pPr marL="457200" indent="-291600">
              <a:lnSpc>
                <a:spcPct val="100000"/>
              </a:lnSpc>
              <a:buClr>
                <a:srgbClr val="000000"/>
              </a:buClr>
              <a:buFont typeface="Arial"/>
              <a:buChar char="●"/>
            </a:pPr>
            <a:r>
              <a:rPr lang="en-US" sz="1000" b="0" strike="noStrike" spc="-1">
                <a:solidFill>
                  <a:srgbClr val="000000"/>
                </a:solidFill>
                <a:latin typeface="Arial"/>
                <a:ea typeface="Arial"/>
              </a:rPr>
              <a:t>Negative growth rate as cost counter cash flows.</a:t>
            </a:r>
            <a:endParaRPr lang="en-US" sz="1000" b="0" strike="noStrike" spc="-1">
              <a:solidFill>
                <a:srgbClr val="000000"/>
              </a:solidFill>
              <a:latin typeface="Arial"/>
            </a:endParaRPr>
          </a:p>
          <a:p>
            <a:pPr>
              <a:lnSpc>
                <a:spcPct val="100000"/>
              </a:lnSpc>
              <a:spcBef>
                <a:spcPts val="1599"/>
              </a:spcBef>
              <a:spcAft>
                <a:spcPts val="1599"/>
              </a:spcAft>
            </a:pPr>
            <a:endParaRPr lang="en-US" sz="1000" b="0" strike="noStrike" spc="-1">
              <a:solidFill>
                <a:srgbClr val="000000"/>
              </a:solidFill>
              <a:latin typeface="Arial"/>
            </a:endParaRPr>
          </a:p>
        </p:txBody>
      </p:sp>
      <p:sp>
        <p:nvSpPr>
          <p:cNvPr id="172" name="TextShape 3"/>
          <p:cNvSpPr txBox="1"/>
          <p:nvPr/>
        </p:nvSpPr>
        <p:spPr>
          <a:xfrm>
            <a:off x="4832280" y="1152360"/>
            <a:ext cx="3999600" cy="3416040"/>
          </a:xfrm>
          <a:prstGeom prst="rect">
            <a:avLst/>
          </a:prstGeom>
          <a:noFill/>
          <a:ln>
            <a:noFill/>
          </a:ln>
        </p:spPr>
        <p:txBody>
          <a:bodyPr tIns="91440" bIns="91440"/>
          <a:lstStyle/>
          <a:p>
            <a:endParaRPr lang="en-US" sz="1400" b="0" strike="noStrike" spc="-1">
              <a:solidFill>
                <a:srgbClr val="000000"/>
              </a:solidFill>
              <a:latin typeface="Arial"/>
            </a:endParaRPr>
          </a:p>
        </p:txBody>
      </p:sp>
      <p:pic>
        <p:nvPicPr>
          <p:cNvPr id="173" name="Google Shape;84;p16"/>
          <p:cNvPicPr/>
          <p:nvPr/>
        </p:nvPicPr>
        <p:blipFill>
          <a:blip r:embed="rId2"/>
          <a:stretch/>
        </p:blipFill>
        <p:spPr>
          <a:xfrm>
            <a:off x="4926600" y="1491840"/>
            <a:ext cx="3673440" cy="169200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TextShape 1"/>
          <p:cNvSpPr txBox="1"/>
          <p:nvPr/>
        </p:nvSpPr>
        <p:spPr>
          <a:xfrm>
            <a:off x="421920" y="1267200"/>
            <a:ext cx="4044960" cy="2608920"/>
          </a:xfrm>
          <a:prstGeom prst="rect">
            <a:avLst/>
          </a:prstGeom>
          <a:noFill/>
          <a:ln>
            <a:noFill/>
          </a:ln>
        </p:spPr>
        <p:txBody>
          <a:bodyPr tIns="91440" bIns="91440" anchor="b"/>
          <a:lstStyle/>
          <a:p>
            <a:pPr algn="ctr">
              <a:lnSpc>
                <a:spcPct val="100000"/>
              </a:lnSpc>
            </a:pPr>
            <a:r>
              <a:t/>
            </a:r>
            <a:br/>
            <a:r>
              <a:t/>
            </a:r>
            <a:br/>
            <a:r>
              <a:rPr lang="en-US" sz="4200" b="1" strike="noStrike" spc="-1">
                <a:solidFill>
                  <a:srgbClr val="F55E61"/>
                </a:solidFill>
                <a:latin typeface="Playfair Display"/>
                <a:ea typeface="Playfair Display"/>
              </a:rPr>
              <a:t>PLC is important to marketing managers</a:t>
            </a:r>
            <a:endParaRPr lang="en-US" sz="4200" b="0" strike="noStrike" spc="-1">
              <a:solidFill>
                <a:srgbClr val="000000"/>
              </a:solidFill>
              <a:latin typeface="Arial"/>
            </a:endParaRPr>
          </a:p>
        </p:txBody>
      </p:sp>
      <p:sp>
        <p:nvSpPr>
          <p:cNvPr id="175" name="TextShape 2"/>
          <p:cNvSpPr txBox="1"/>
          <p:nvPr/>
        </p:nvSpPr>
        <p:spPr>
          <a:xfrm>
            <a:off x="4939560" y="724320"/>
            <a:ext cx="3836520" cy="3694680"/>
          </a:xfrm>
          <a:prstGeom prst="rect">
            <a:avLst/>
          </a:prstGeom>
          <a:noFill/>
          <a:ln>
            <a:noFill/>
          </a:ln>
        </p:spPr>
        <p:txBody>
          <a:bodyPr tIns="91440" bIns="91440" anchor="ctr"/>
          <a:lstStyle/>
          <a:p>
            <a:pPr>
              <a:lnSpc>
                <a:spcPct val="115000"/>
              </a:lnSpc>
            </a:pPr>
            <a:r>
              <a:rPr lang="en-US" sz="1800" b="1" strike="noStrike" spc="-1">
                <a:solidFill>
                  <a:srgbClr val="FFFFFF"/>
                </a:solidFill>
                <a:latin typeface="Lato"/>
                <a:ea typeface="Lato"/>
              </a:rPr>
              <a:t>WHY IT IS IMPORTANT</a:t>
            </a:r>
            <a:endParaRPr lang="en-US" sz="1800" b="0" strike="noStrike" spc="-1">
              <a:solidFill>
                <a:srgbClr val="000000"/>
              </a:solidFill>
              <a:latin typeface="Arial"/>
            </a:endParaRPr>
          </a:p>
          <a:p>
            <a:pPr marL="457200" indent="-323640">
              <a:lnSpc>
                <a:spcPct val="115000"/>
              </a:lnSpc>
              <a:spcBef>
                <a:spcPts val="799"/>
              </a:spcBef>
              <a:buClr>
                <a:srgbClr val="FFFFFF"/>
              </a:buClr>
              <a:buFont typeface="Lato"/>
              <a:buChar char="●"/>
            </a:pPr>
            <a:r>
              <a:rPr lang="en-US" sz="1500" b="0" strike="noStrike" spc="-1">
                <a:solidFill>
                  <a:srgbClr val="FFFFFF"/>
                </a:solidFill>
                <a:latin typeface="Lato"/>
                <a:ea typeface="Lato"/>
              </a:rPr>
              <a:t>Sales and profit forecasting</a:t>
            </a:r>
            <a:endParaRPr lang="en-US" sz="1500" b="0" strike="noStrike" spc="-1">
              <a:solidFill>
                <a:srgbClr val="000000"/>
              </a:solidFill>
              <a:latin typeface="Arial"/>
            </a:endParaRPr>
          </a:p>
          <a:p>
            <a:pPr marL="457200" indent="-323640">
              <a:lnSpc>
                <a:spcPct val="115000"/>
              </a:lnSpc>
              <a:buClr>
                <a:srgbClr val="FFFFFF"/>
              </a:buClr>
              <a:buFont typeface="Lato"/>
              <a:buChar char="●"/>
            </a:pPr>
            <a:r>
              <a:rPr lang="en-US" sz="1500" b="0" strike="noStrike" spc="-1">
                <a:solidFill>
                  <a:srgbClr val="FFFFFF"/>
                </a:solidFill>
                <a:latin typeface="Lato"/>
                <a:ea typeface="Lato"/>
              </a:rPr>
              <a:t>Market entrance planning </a:t>
            </a:r>
            <a:endParaRPr lang="en-US" sz="1500" b="0" strike="noStrike" spc="-1">
              <a:solidFill>
                <a:srgbClr val="000000"/>
              </a:solidFill>
              <a:latin typeface="Arial"/>
            </a:endParaRPr>
          </a:p>
          <a:p>
            <a:pPr marL="457200" indent="-323640">
              <a:lnSpc>
                <a:spcPct val="115000"/>
              </a:lnSpc>
              <a:buClr>
                <a:srgbClr val="FFFFFF"/>
              </a:buClr>
              <a:buFont typeface="Lato"/>
              <a:buChar char="●"/>
            </a:pPr>
            <a:r>
              <a:rPr lang="en-US" sz="1500" b="0" strike="noStrike" spc="-1">
                <a:solidFill>
                  <a:srgbClr val="FFFFFF"/>
                </a:solidFill>
                <a:latin typeface="Lato"/>
                <a:ea typeface="Lato"/>
              </a:rPr>
              <a:t>Suitainability control tool </a:t>
            </a:r>
            <a:endParaRPr lang="en-US" sz="1500" b="0" strike="noStrike" spc="-1">
              <a:solidFill>
                <a:srgbClr val="000000"/>
              </a:solidFill>
              <a:latin typeface="Arial"/>
            </a:endParaRPr>
          </a:p>
          <a:p>
            <a:pPr marL="457200" indent="-323640">
              <a:lnSpc>
                <a:spcPct val="115000"/>
              </a:lnSpc>
              <a:buClr>
                <a:srgbClr val="FFFFFF"/>
              </a:buClr>
              <a:buFont typeface="Lato"/>
              <a:buChar char="●"/>
            </a:pPr>
            <a:r>
              <a:rPr lang="en-US" sz="1500" b="0" strike="noStrike" spc="-1">
                <a:solidFill>
                  <a:srgbClr val="FFFFFF"/>
                </a:solidFill>
                <a:latin typeface="Lato"/>
                <a:ea typeface="Lato"/>
              </a:rPr>
              <a:t>Price determination </a:t>
            </a:r>
            <a:endParaRPr lang="en-US" sz="1500" b="0" strike="noStrike" spc="-1">
              <a:solidFill>
                <a:srgbClr val="000000"/>
              </a:solidFill>
              <a:latin typeface="Arial"/>
            </a:endParaRPr>
          </a:p>
          <a:p>
            <a:pPr marL="457200" indent="-323640">
              <a:lnSpc>
                <a:spcPct val="115000"/>
              </a:lnSpc>
              <a:buClr>
                <a:srgbClr val="FFFFFF"/>
              </a:buClr>
              <a:buFont typeface="Lato"/>
              <a:buChar char="●"/>
            </a:pPr>
            <a:r>
              <a:rPr lang="en-US" sz="1500" b="0" strike="noStrike" spc="-1">
                <a:solidFill>
                  <a:srgbClr val="FFFFFF"/>
                </a:solidFill>
                <a:latin typeface="Lato"/>
                <a:ea typeface="Lato"/>
              </a:rPr>
              <a:t>Product differentiation in respect with competition and market condition</a:t>
            </a:r>
            <a:endParaRPr lang="en-US" sz="150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TextShape 1"/>
          <p:cNvSpPr txBox="1"/>
          <p:nvPr/>
        </p:nvSpPr>
        <p:spPr>
          <a:xfrm>
            <a:off x="421920" y="442800"/>
            <a:ext cx="4044960" cy="3021480"/>
          </a:xfrm>
          <a:prstGeom prst="rect">
            <a:avLst/>
          </a:prstGeom>
          <a:noFill/>
          <a:ln>
            <a:noFill/>
          </a:ln>
        </p:spPr>
        <p:txBody>
          <a:bodyPr tIns="91440" bIns="91440" anchor="b"/>
          <a:lstStyle/>
          <a:p>
            <a:pPr algn="ctr">
              <a:lnSpc>
                <a:spcPct val="100000"/>
              </a:lnSpc>
            </a:pPr>
            <a:r>
              <a:t/>
            </a:r>
            <a:br/>
            <a:r>
              <a:t/>
            </a:r>
            <a:br/>
            <a:r>
              <a:rPr lang="en-US" sz="4200" b="1" strike="noStrike" spc="-1">
                <a:solidFill>
                  <a:srgbClr val="F55E61"/>
                </a:solidFill>
                <a:latin typeface="Playfair Display"/>
                <a:ea typeface="Playfair Display"/>
              </a:rPr>
              <a:t>PLC is important to marketing managers</a:t>
            </a:r>
            <a:r>
              <a:t/>
            </a:r>
            <a:br/>
            <a:endParaRPr lang="en-US" sz="4200" b="0" strike="noStrike" spc="-1">
              <a:solidFill>
                <a:srgbClr val="000000"/>
              </a:solidFill>
              <a:latin typeface="Arial"/>
            </a:endParaRPr>
          </a:p>
        </p:txBody>
      </p:sp>
      <p:sp>
        <p:nvSpPr>
          <p:cNvPr id="177" name="TextShape 2"/>
          <p:cNvSpPr txBox="1"/>
          <p:nvPr/>
        </p:nvSpPr>
        <p:spPr>
          <a:xfrm>
            <a:off x="4939560" y="724320"/>
            <a:ext cx="3836520" cy="3694680"/>
          </a:xfrm>
          <a:prstGeom prst="rect">
            <a:avLst/>
          </a:prstGeom>
          <a:noFill/>
          <a:ln>
            <a:noFill/>
          </a:ln>
        </p:spPr>
        <p:txBody>
          <a:bodyPr tIns="91440" bIns="91440" anchor="ctr"/>
          <a:lstStyle/>
          <a:p>
            <a:pPr>
              <a:lnSpc>
                <a:spcPct val="115000"/>
              </a:lnSpc>
            </a:pPr>
            <a:r>
              <a:rPr lang="en-US" sz="1800" b="1" strike="noStrike" spc="-1">
                <a:solidFill>
                  <a:srgbClr val="FFFFFF"/>
                </a:solidFill>
                <a:latin typeface="Lato"/>
                <a:ea typeface="Lato"/>
              </a:rPr>
              <a:t>IMPLICATIONS </a:t>
            </a:r>
            <a:endParaRPr lang="en-US" sz="1800" b="0" strike="noStrike" spc="-1">
              <a:solidFill>
                <a:srgbClr val="000000"/>
              </a:solidFill>
              <a:latin typeface="Arial"/>
            </a:endParaRPr>
          </a:p>
          <a:p>
            <a:pPr marL="914400" indent="-323640">
              <a:lnSpc>
                <a:spcPct val="115000"/>
              </a:lnSpc>
              <a:spcBef>
                <a:spcPts val="799"/>
              </a:spcBef>
              <a:buClr>
                <a:srgbClr val="FFFFFF"/>
              </a:buClr>
              <a:buFont typeface="Lato"/>
              <a:buAutoNum type="arabicPeriod"/>
            </a:pPr>
            <a:r>
              <a:rPr lang="en-US" sz="1500" b="0" strike="noStrike" spc="-1">
                <a:solidFill>
                  <a:srgbClr val="FFFFFF"/>
                </a:solidFill>
                <a:latin typeface="Lato"/>
                <a:ea typeface="Lato"/>
              </a:rPr>
              <a:t>Poor market entrance: poor marketing and distribution  tactics at the introduction stage.</a:t>
            </a:r>
            <a:endParaRPr lang="en-US" sz="1500" b="0" strike="noStrike" spc="-1">
              <a:solidFill>
                <a:srgbClr val="000000"/>
              </a:solidFill>
              <a:latin typeface="Arial"/>
            </a:endParaRPr>
          </a:p>
          <a:p>
            <a:pPr marL="914400" indent="-323640">
              <a:lnSpc>
                <a:spcPct val="115000"/>
              </a:lnSpc>
              <a:buClr>
                <a:srgbClr val="FFFFFF"/>
              </a:buClr>
              <a:buFont typeface="Lato"/>
              <a:buAutoNum type="arabicPeriod"/>
            </a:pPr>
            <a:r>
              <a:rPr lang="en-US" sz="1500" b="0" strike="noStrike" spc="-1">
                <a:solidFill>
                  <a:srgbClr val="FFFFFF"/>
                </a:solidFill>
                <a:latin typeface="Lato"/>
                <a:ea typeface="Lato"/>
              </a:rPr>
              <a:t>Unsustainable business strategies leading to loss of market share </a:t>
            </a:r>
            <a:endParaRPr lang="en-US" sz="1500" b="0" strike="noStrike" spc="-1">
              <a:solidFill>
                <a:srgbClr val="000000"/>
              </a:solidFill>
              <a:latin typeface="Arial"/>
            </a:endParaRPr>
          </a:p>
          <a:p>
            <a:pPr marL="914400" indent="-323640">
              <a:lnSpc>
                <a:spcPct val="115000"/>
              </a:lnSpc>
              <a:buClr>
                <a:srgbClr val="FFFFFF"/>
              </a:buClr>
              <a:buFont typeface="Lato"/>
              <a:buAutoNum type="arabicPeriod"/>
            </a:pPr>
            <a:r>
              <a:rPr lang="en-US" sz="1500" b="0" strike="noStrike" spc="-1">
                <a:solidFill>
                  <a:srgbClr val="FFFFFF"/>
                </a:solidFill>
                <a:latin typeface="Lato"/>
                <a:ea typeface="Lato"/>
              </a:rPr>
              <a:t>Loss of opportunities and inability to address vulnerabilities through R&amp;D</a:t>
            </a:r>
            <a:endParaRPr lang="en-US" sz="1500" b="0" strike="noStrike" spc="-1">
              <a:solidFill>
                <a:srgbClr val="000000"/>
              </a:solidFill>
              <a:latin typeface="Arial"/>
            </a:endParaRPr>
          </a:p>
          <a:p>
            <a:pPr marL="914400" indent="-323640">
              <a:lnSpc>
                <a:spcPct val="115000"/>
              </a:lnSpc>
              <a:buClr>
                <a:srgbClr val="FFFFFF"/>
              </a:buClr>
              <a:buFont typeface="Lato"/>
              <a:buAutoNum type="arabicPeriod"/>
            </a:pPr>
            <a:r>
              <a:rPr lang="en-US" sz="1500" b="0" strike="noStrike" spc="-1">
                <a:solidFill>
                  <a:srgbClr val="FFFFFF"/>
                </a:solidFill>
                <a:latin typeface="Lato"/>
                <a:ea typeface="Lato"/>
              </a:rPr>
              <a:t>Reduced ability to maximize sales and profits during the maturity stage(Nagashima, Wehrle, Kerbache &amp; Lassagne, 2015).</a:t>
            </a:r>
            <a:endParaRPr lang="en-US" sz="1500" b="0" strike="noStrike" spc="-1">
              <a:solidFill>
                <a:srgbClr val="000000"/>
              </a:solidFill>
              <a:latin typeface="Arial"/>
            </a:endParaRPr>
          </a:p>
        </p:txBody>
      </p:sp>
      <p:pic>
        <p:nvPicPr>
          <p:cNvPr id="178" name="Google Shape;97;p18"/>
          <p:cNvPicPr/>
          <p:nvPr/>
        </p:nvPicPr>
        <p:blipFill>
          <a:blip r:embed="rId2"/>
          <a:stretch/>
        </p:blipFill>
        <p:spPr>
          <a:xfrm>
            <a:off x="825120" y="2804040"/>
            <a:ext cx="3238200" cy="210456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extShape 1"/>
          <p:cNvSpPr txBox="1"/>
          <p:nvPr/>
        </p:nvSpPr>
        <p:spPr>
          <a:xfrm>
            <a:off x="265680" y="2030400"/>
            <a:ext cx="4044960" cy="760680"/>
          </a:xfrm>
          <a:prstGeom prst="rect">
            <a:avLst/>
          </a:prstGeom>
          <a:noFill/>
          <a:ln>
            <a:noFill/>
          </a:ln>
        </p:spPr>
        <p:txBody>
          <a:bodyPr tIns="91440" bIns="91440" anchor="b"/>
          <a:lstStyle/>
          <a:p>
            <a:pPr algn="ctr">
              <a:lnSpc>
                <a:spcPct val="100000"/>
              </a:lnSpc>
            </a:pPr>
            <a:r>
              <a:rPr lang="en-US" sz="4200" b="1" strike="noStrike" spc="-1">
                <a:solidFill>
                  <a:srgbClr val="F55E61"/>
                </a:solidFill>
                <a:latin typeface="Playfair Display"/>
                <a:ea typeface="Playfair Display"/>
              </a:rPr>
              <a:t>Target Market </a:t>
            </a:r>
            <a:endParaRPr lang="en-US" sz="4200" b="0" strike="noStrike" spc="-1">
              <a:solidFill>
                <a:srgbClr val="000000"/>
              </a:solidFill>
              <a:latin typeface="Arial"/>
            </a:endParaRPr>
          </a:p>
        </p:txBody>
      </p:sp>
      <p:sp>
        <p:nvSpPr>
          <p:cNvPr id="180" name="TextShape 2"/>
          <p:cNvSpPr txBox="1"/>
          <p:nvPr/>
        </p:nvSpPr>
        <p:spPr>
          <a:xfrm>
            <a:off x="265680" y="2845080"/>
            <a:ext cx="4044960" cy="1345320"/>
          </a:xfrm>
          <a:prstGeom prst="rect">
            <a:avLst/>
          </a:prstGeom>
          <a:noFill/>
          <a:ln>
            <a:noFill/>
          </a:ln>
        </p:spPr>
        <p:txBody>
          <a:bodyPr tIns="91440" bIns="91440"/>
          <a:lstStyle/>
          <a:p>
            <a:pPr>
              <a:lnSpc>
                <a:spcPct val="100000"/>
              </a:lnSpc>
            </a:pPr>
            <a:r>
              <a:rPr lang="en-US" sz="2100" b="0" strike="noStrike" spc="-1">
                <a:solidFill>
                  <a:srgbClr val="5E696C"/>
                </a:solidFill>
                <a:latin typeface="Lato"/>
                <a:ea typeface="Lato"/>
              </a:rPr>
              <a:t>Youths with high expendable income</a:t>
            </a:r>
            <a:endParaRPr lang="en-US" sz="2100" b="0" strike="noStrike" spc="-1">
              <a:latin typeface="Arial"/>
            </a:endParaRPr>
          </a:p>
          <a:p>
            <a:pPr marL="457200" indent="-361440" algn="ctr">
              <a:lnSpc>
                <a:spcPct val="100000"/>
              </a:lnSpc>
              <a:buClr>
                <a:srgbClr val="FFFFFF"/>
              </a:buClr>
              <a:buFont typeface="Lato"/>
              <a:buChar char="●"/>
            </a:pPr>
            <a:r>
              <a:rPr lang="en-US" sz="2100" b="0" strike="noStrike" spc="-1">
                <a:solidFill>
                  <a:srgbClr val="5E696C"/>
                </a:solidFill>
                <a:latin typeface="Lato"/>
                <a:ea typeface="Lato"/>
              </a:rPr>
              <a:t>Young employed</a:t>
            </a:r>
            <a:endParaRPr lang="en-US" sz="2100" b="0" strike="noStrike" spc="-1">
              <a:latin typeface="Arial"/>
            </a:endParaRPr>
          </a:p>
          <a:p>
            <a:pPr marL="457200" indent="-361440" algn="ctr">
              <a:lnSpc>
                <a:spcPct val="100000"/>
              </a:lnSpc>
              <a:buClr>
                <a:srgbClr val="FFFFFF"/>
              </a:buClr>
              <a:buFont typeface="Lato"/>
              <a:buChar char="●"/>
            </a:pPr>
            <a:r>
              <a:rPr lang="en-US" sz="2100" b="0" strike="noStrike" spc="-1">
                <a:solidFill>
                  <a:srgbClr val="5E696C"/>
                </a:solidFill>
                <a:latin typeface="Lato"/>
                <a:ea typeface="Lato"/>
              </a:rPr>
              <a:t>Students</a:t>
            </a:r>
            <a:endParaRPr lang="en-US" sz="2100" b="0" strike="noStrike" spc="-1">
              <a:latin typeface="Arial"/>
            </a:endParaRPr>
          </a:p>
          <a:p>
            <a:pPr algn="ctr">
              <a:lnSpc>
                <a:spcPct val="100000"/>
              </a:lnSpc>
            </a:pPr>
            <a:endParaRPr lang="en-US" sz="2100" b="0" strike="noStrike" spc="-1">
              <a:latin typeface="Arial"/>
            </a:endParaRPr>
          </a:p>
          <a:p>
            <a:pPr algn="ctr">
              <a:lnSpc>
                <a:spcPct val="100000"/>
              </a:lnSpc>
            </a:pPr>
            <a:endParaRPr lang="en-US" sz="2100" b="0" strike="noStrike" spc="-1">
              <a:latin typeface="Arial"/>
            </a:endParaRPr>
          </a:p>
          <a:p>
            <a:pPr algn="ctr">
              <a:lnSpc>
                <a:spcPct val="100000"/>
              </a:lnSpc>
            </a:pPr>
            <a:endParaRPr lang="en-US" sz="2100" b="0" strike="noStrike" spc="-1">
              <a:latin typeface="Arial"/>
            </a:endParaRPr>
          </a:p>
        </p:txBody>
      </p:sp>
      <p:pic>
        <p:nvPicPr>
          <p:cNvPr id="181" name="Google Shape;104;p19"/>
          <p:cNvPicPr/>
          <p:nvPr/>
        </p:nvPicPr>
        <p:blipFill>
          <a:blip r:embed="rId2"/>
          <a:stretch/>
        </p:blipFill>
        <p:spPr>
          <a:xfrm>
            <a:off x="698760" y="72360"/>
            <a:ext cx="2938680" cy="195768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TextShape 1"/>
          <p:cNvSpPr txBox="1"/>
          <p:nvPr/>
        </p:nvSpPr>
        <p:spPr>
          <a:xfrm>
            <a:off x="265680" y="118080"/>
            <a:ext cx="4044960" cy="1683360"/>
          </a:xfrm>
          <a:prstGeom prst="rect">
            <a:avLst/>
          </a:prstGeom>
          <a:noFill/>
          <a:ln>
            <a:noFill/>
          </a:ln>
        </p:spPr>
        <p:txBody>
          <a:bodyPr tIns="91440" bIns="91440" anchor="b"/>
          <a:lstStyle/>
          <a:p>
            <a:pPr algn="ctr">
              <a:lnSpc>
                <a:spcPct val="100000"/>
              </a:lnSpc>
            </a:pPr>
            <a:r>
              <a:rPr lang="en-US" sz="2400" b="1" strike="noStrike" spc="-1">
                <a:solidFill>
                  <a:srgbClr val="F55E61"/>
                </a:solidFill>
                <a:latin typeface="Playfair Display"/>
                <a:ea typeface="Playfair Display"/>
              </a:rPr>
              <a:t>The product/service presentation to target clientele.</a:t>
            </a:r>
            <a:endParaRPr lang="en-US" sz="2400" b="0" strike="noStrike" spc="-1">
              <a:solidFill>
                <a:srgbClr val="000000"/>
              </a:solidFill>
              <a:latin typeface="Arial"/>
            </a:endParaRPr>
          </a:p>
        </p:txBody>
      </p:sp>
      <p:sp>
        <p:nvSpPr>
          <p:cNvPr id="183" name="TextShape 2"/>
          <p:cNvSpPr txBox="1"/>
          <p:nvPr/>
        </p:nvSpPr>
        <p:spPr>
          <a:xfrm>
            <a:off x="265680" y="1801440"/>
            <a:ext cx="4044960" cy="2991240"/>
          </a:xfrm>
          <a:prstGeom prst="rect">
            <a:avLst/>
          </a:prstGeom>
          <a:noFill/>
          <a:ln>
            <a:noFill/>
          </a:ln>
        </p:spPr>
        <p:txBody>
          <a:bodyPr tIns="91440" bIns="91440"/>
          <a:lstStyle/>
          <a:p>
            <a:pPr algn="just">
              <a:lnSpc>
                <a:spcPct val="100000"/>
              </a:lnSpc>
            </a:pPr>
            <a:endParaRPr lang="en-US" sz="3200" b="0" strike="noStrike" spc="-1">
              <a:latin typeface="Arial"/>
            </a:endParaRPr>
          </a:p>
          <a:p>
            <a:pPr algn="just">
              <a:lnSpc>
                <a:spcPct val="100000"/>
              </a:lnSpc>
            </a:pPr>
            <a:r>
              <a:rPr lang="en-US" sz="1400" b="0" strike="noStrike" spc="-1">
                <a:solidFill>
                  <a:srgbClr val="5E696C"/>
                </a:solidFill>
                <a:latin typeface="Lato"/>
                <a:ea typeface="Lato"/>
              </a:rPr>
              <a:t>Short and effective sales pitch in popular social media platforms such as Facebook and Youtube(Li, Tao, Cheng,&amp; Zhao,2015).</a:t>
            </a:r>
            <a:endParaRPr lang="en-US" sz="1400" b="0" strike="noStrike" spc="-1">
              <a:latin typeface="Arial"/>
            </a:endParaRPr>
          </a:p>
          <a:p>
            <a:pPr algn="just">
              <a:lnSpc>
                <a:spcPct val="100000"/>
              </a:lnSpc>
            </a:pPr>
            <a:r>
              <a:rPr lang="en-US" sz="1400" b="0" strike="noStrike" spc="-1">
                <a:solidFill>
                  <a:srgbClr val="5E696C"/>
                </a:solidFill>
                <a:latin typeface="Lato"/>
                <a:ea typeface="Lato"/>
              </a:rPr>
              <a:t>Interactive partnership with colleges campus and entertainment players. </a:t>
            </a:r>
            <a:endParaRPr lang="en-US" sz="1400" b="0" strike="noStrike" spc="-1">
              <a:latin typeface="Arial"/>
            </a:endParaRPr>
          </a:p>
          <a:p>
            <a:pPr algn="just">
              <a:lnSpc>
                <a:spcPct val="100000"/>
              </a:lnSpc>
            </a:pPr>
            <a:r>
              <a:rPr lang="en-US" sz="1400" b="0" strike="noStrike" spc="-1">
                <a:solidFill>
                  <a:srgbClr val="5E696C"/>
                </a:solidFill>
                <a:latin typeface="Lato"/>
                <a:ea typeface="Lato"/>
              </a:rPr>
              <a:t>These presentations offer a rich ground for word of mouth among the tech savvy youths.</a:t>
            </a:r>
            <a:endParaRPr lang="en-US" sz="1400" b="0" strike="noStrike" spc="-1">
              <a:latin typeface="Arial"/>
            </a:endParaRPr>
          </a:p>
        </p:txBody>
      </p:sp>
      <p:pic>
        <p:nvPicPr>
          <p:cNvPr id="184" name="Google Shape;111;p20"/>
          <p:cNvPicPr/>
          <p:nvPr/>
        </p:nvPicPr>
        <p:blipFill>
          <a:blip r:embed="rId2"/>
          <a:stretch/>
        </p:blipFill>
        <p:spPr>
          <a:xfrm>
            <a:off x="5936760" y="724320"/>
            <a:ext cx="1841760" cy="1510200"/>
          </a:xfrm>
          <a:prstGeom prst="rect">
            <a:avLst/>
          </a:prstGeom>
          <a:ln>
            <a:noFill/>
          </a:ln>
        </p:spPr>
      </p:pic>
      <p:pic>
        <p:nvPicPr>
          <p:cNvPr id="185" name="Google Shape;112;p20"/>
          <p:cNvPicPr/>
          <p:nvPr/>
        </p:nvPicPr>
        <p:blipFill>
          <a:blip r:embed="rId3"/>
          <a:stretch/>
        </p:blipFill>
        <p:spPr>
          <a:xfrm>
            <a:off x="5929920" y="2234520"/>
            <a:ext cx="1725840" cy="2184480"/>
          </a:xfrm>
          <a:prstGeom prst="rect">
            <a:avLst/>
          </a:prstGeom>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CustomShape 1"/>
          <p:cNvSpPr/>
          <p:nvPr/>
        </p:nvSpPr>
        <p:spPr>
          <a:xfrm>
            <a:off x="277200" y="1464480"/>
            <a:ext cx="3858120" cy="3119400"/>
          </a:xfrm>
          <a:prstGeom prst="rect">
            <a:avLst/>
          </a:prstGeom>
          <a:noFill/>
          <a:ln>
            <a:noFill/>
          </a:ln>
        </p:spPr>
        <p:style>
          <a:lnRef idx="0">
            <a:scrgbClr r="0" g="0" b="0"/>
          </a:lnRef>
          <a:fillRef idx="0">
            <a:scrgbClr r="0" g="0" b="0"/>
          </a:fillRef>
          <a:effectRef idx="0">
            <a:scrgbClr r="0" g="0" b="0"/>
          </a:effectRef>
          <a:fontRef idx="minor"/>
        </p:style>
        <p:txBody>
          <a:bodyPr tIns="91440" bIns="91440"/>
          <a:lstStyle/>
          <a:p>
            <a:pPr>
              <a:lnSpc>
                <a:spcPct val="115000"/>
              </a:lnSpc>
              <a:spcBef>
                <a:spcPts val="1199"/>
              </a:spcBef>
            </a:pPr>
            <a:r>
              <a:rPr lang="en-US" sz="1200" b="0" strike="noStrike" spc="-1">
                <a:solidFill>
                  <a:srgbClr val="333333"/>
                </a:solidFill>
                <a:latin typeface="Arial"/>
                <a:ea typeface="Arial"/>
              </a:rPr>
              <a:t>Apple should always strive to ensure the Iphone X brand equity exist in the mind of the consumer.</a:t>
            </a:r>
            <a:endParaRPr lang="en-US" sz="1200" b="0" strike="noStrike" spc="-1">
              <a:latin typeface="Arial"/>
            </a:endParaRPr>
          </a:p>
          <a:p>
            <a:pPr marL="457200" indent="-304560">
              <a:lnSpc>
                <a:spcPct val="115000"/>
              </a:lnSpc>
              <a:buClr>
                <a:srgbClr val="000000"/>
              </a:buClr>
              <a:buFont typeface="Arial"/>
              <a:buChar char="●"/>
            </a:pPr>
            <a:r>
              <a:rPr lang="en-US" sz="1200" b="0" strike="noStrike" spc="-1">
                <a:solidFill>
                  <a:srgbClr val="333333"/>
                </a:solidFill>
                <a:latin typeface="Arial"/>
                <a:ea typeface="Arial"/>
              </a:rPr>
              <a:t>The marketing mix should incorporate thoughts, phrases and beliefs that enhance the consumer recognition with the brand.</a:t>
            </a:r>
            <a:endParaRPr lang="en-US" sz="1200" b="0" strike="noStrike" spc="-1">
              <a:latin typeface="Arial"/>
            </a:endParaRPr>
          </a:p>
          <a:p>
            <a:pPr marL="457200" indent="-304560">
              <a:lnSpc>
                <a:spcPct val="115000"/>
              </a:lnSpc>
              <a:buClr>
                <a:srgbClr val="000000"/>
              </a:buClr>
              <a:buFont typeface="Arial"/>
              <a:buChar char="●"/>
            </a:pPr>
            <a:r>
              <a:rPr lang="en-US" sz="1200" b="0" strike="noStrike" spc="-1">
                <a:solidFill>
                  <a:srgbClr val="000000"/>
                </a:solidFill>
                <a:latin typeface="Arial"/>
                <a:ea typeface="Arial"/>
              </a:rPr>
              <a:t>Brand equity is great asset in enhancing the product relevant in the consumer daily life (Giachetti &amp; Marchi, 2010).</a:t>
            </a:r>
            <a:endParaRPr lang="en-US" sz="1200" b="0" strike="noStrike" spc="-1">
              <a:latin typeface="Arial"/>
            </a:endParaRPr>
          </a:p>
          <a:p>
            <a:pPr marL="457200" indent="-304560">
              <a:lnSpc>
                <a:spcPct val="115000"/>
              </a:lnSpc>
              <a:buClr>
                <a:srgbClr val="000000"/>
              </a:buClr>
              <a:buFont typeface="Arial"/>
              <a:buChar char="●"/>
            </a:pPr>
            <a:r>
              <a:rPr lang="en-US" sz="1200" b="0" strike="noStrike" spc="-1">
                <a:solidFill>
                  <a:srgbClr val="333333"/>
                </a:solidFill>
                <a:latin typeface="Arial"/>
                <a:ea typeface="Arial"/>
              </a:rPr>
              <a:t>Positive brand equity builds loyal customer base’ s positive reviews and referrals. </a:t>
            </a:r>
            <a:endParaRPr lang="en-US" sz="1200" b="0" strike="noStrike" spc="-1">
              <a:latin typeface="Arial"/>
            </a:endParaRPr>
          </a:p>
          <a:p>
            <a:pPr marL="457200" indent="-304560">
              <a:lnSpc>
                <a:spcPct val="115000"/>
              </a:lnSpc>
              <a:buClr>
                <a:srgbClr val="000000"/>
              </a:buClr>
              <a:buFont typeface="Arial"/>
              <a:buChar char="●"/>
            </a:pPr>
            <a:r>
              <a:rPr lang="en-US" sz="1200" b="0" strike="noStrike" spc="-1">
                <a:solidFill>
                  <a:srgbClr val="333333"/>
                </a:solidFill>
                <a:latin typeface="Arial"/>
                <a:ea typeface="Arial"/>
              </a:rPr>
              <a:t>Positive customer image creates a sense of belonging and couscous effort to be associated with the business's products.</a:t>
            </a:r>
            <a:endParaRPr lang="en-US" sz="1200" b="0" strike="noStrike" spc="-1">
              <a:latin typeface="Arial"/>
            </a:endParaRPr>
          </a:p>
        </p:txBody>
      </p:sp>
      <p:sp>
        <p:nvSpPr>
          <p:cNvPr id="187" name="TextShape 2"/>
          <p:cNvSpPr txBox="1"/>
          <p:nvPr/>
        </p:nvSpPr>
        <p:spPr>
          <a:xfrm>
            <a:off x="4939560" y="1693440"/>
            <a:ext cx="4044960" cy="723960"/>
          </a:xfrm>
          <a:prstGeom prst="rect">
            <a:avLst/>
          </a:prstGeom>
          <a:noFill/>
          <a:ln>
            <a:noFill/>
          </a:ln>
        </p:spPr>
        <p:txBody>
          <a:bodyPr tIns="91440" bIns="91440"/>
          <a:lstStyle/>
          <a:p>
            <a:pPr algn="ctr">
              <a:lnSpc>
                <a:spcPct val="100000"/>
              </a:lnSpc>
            </a:pPr>
            <a:r>
              <a:rPr lang="en-US" sz="2100" b="0" strike="noStrike" spc="-1">
                <a:solidFill>
                  <a:srgbClr val="5E696C"/>
                </a:solidFill>
                <a:latin typeface="Lato"/>
                <a:ea typeface="Lato"/>
              </a:rPr>
              <a:t>Brand Equity relation with Customer Equity </a:t>
            </a:r>
            <a:endParaRPr lang="en-US" sz="21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CustomShape 1"/>
          <p:cNvSpPr/>
          <p:nvPr/>
        </p:nvSpPr>
        <p:spPr>
          <a:xfrm>
            <a:off x="277200" y="1464480"/>
            <a:ext cx="3858120" cy="3485160"/>
          </a:xfrm>
          <a:prstGeom prst="rect">
            <a:avLst/>
          </a:prstGeom>
          <a:noFill/>
          <a:ln>
            <a:noFill/>
          </a:ln>
        </p:spPr>
        <p:style>
          <a:lnRef idx="0">
            <a:scrgbClr r="0" g="0" b="0"/>
          </a:lnRef>
          <a:fillRef idx="0">
            <a:scrgbClr r="0" g="0" b="0"/>
          </a:fillRef>
          <a:effectRef idx="0">
            <a:scrgbClr r="0" g="0" b="0"/>
          </a:effectRef>
          <a:fontRef idx="minor"/>
        </p:style>
        <p:txBody>
          <a:bodyPr tIns="91440" bIns="91440"/>
          <a:lstStyle/>
          <a:p>
            <a:pPr marL="457200" indent="-304560">
              <a:lnSpc>
                <a:spcPct val="115000"/>
              </a:lnSpc>
              <a:spcBef>
                <a:spcPts val="1199"/>
              </a:spcBef>
              <a:buClr>
                <a:srgbClr val="000000"/>
              </a:buClr>
              <a:buFont typeface="Arial"/>
              <a:buChar char="●"/>
            </a:pPr>
            <a:r>
              <a:rPr lang="en-US" sz="1200" b="0" strike="noStrike" spc="-1">
                <a:solidFill>
                  <a:srgbClr val="333333"/>
                </a:solidFill>
                <a:latin typeface="Arial"/>
                <a:ea typeface="Arial"/>
              </a:rPr>
              <a:t>Positive brand impression on the customer helps enhance customer willingness 	to meet premium prices even when there are cheaper options from 	competitors. </a:t>
            </a:r>
            <a:r>
              <a:rPr lang="en-US" sz="1200" b="0" strike="noStrike" spc="-1">
                <a:solidFill>
                  <a:srgbClr val="000000"/>
                </a:solidFill>
                <a:latin typeface="Arial"/>
                <a:ea typeface="Arial"/>
              </a:rPr>
              <a:t>		</a:t>
            </a:r>
            <a:endParaRPr lang="en-US" sz="1200" b="0" strike="noStrike" spc="-1">
              <a:latin typeface="Arial"/>
            </a:endParaRPr>
          </a:p>
          <a:p>
            <a:pPr marL="457200" indent="-304560">
              <a:lnSpc>
                <a:spcPct val="115000"/>
              </a:lnSpc>
              <a:buClr>
                <a:srgbClr val="000000"/>
              </a:buClr>
              <a:buFont typeface="Arial"/>
              <a:buChar char="●"/>
            </a:pPr>
            <a:r>
              <a:rPr lang="en-US" sz="1200" b="0" strike="noStrike" spc="-1">
                <a:solidFill>
                  <a:srgbClr val="333333"/>
                </a:solidFill>
                <a:latin typeface="Arial"/>
                <a:ea typeface="Arial"/>
              </a:rPr>
              <a:t>Successful consumer branding means word of mouth from the large consumer base reduces marketing and advertising spending thus availing more funds 	for investment research and development.</a:t>
            </a:r>
            <a:endParaRPr lang="en-US" sz="1200" b="0" strike="noStrike" spc="-1">
              <a:latin typeface="Arial"/>
            </a:endParaRPr>
          </a:p>
          <a:p>
            <a:pPr marL="457200">
              <a:lnSpc>
                <a:spcPct val="115000"/>
              </a:lnSpc>
              <a:spcBef>
                <a:spcPts val="1199"/>
              </a:spcBef>
              <a:spcAft>
                <a:spcPts val="1199"/>
              </a:spcAft>
            </a:pPr>
            <a:endParaRPr lang="en-US" sz="1200" b="0" strike="noStrike" spc="-1">
              <a:latin typeface="Arial"/>
            </a:endParaRPr>
          </a:p>
        </p:txBody>
      </p:sp>
      <p:sp>
        <p:nvSpPr>
          <p:cNvPr id="189" name="TextShape 2"/>
          <p:cNvSpPr txBox="1"/>
          <p:nvPr/>
        </p:nvSpPr>
        <p:spPr>
          <a:xfrm>
            <a:off x="4939560" y="1693440"/>
            <a:ext cx="4044960" cy="723960"/>
          </a:xfrm>
          <a:prstGeom prst="rect">
            <a:avLst/>
          </a:prstGeom>
          <a:noFill/>
          <a:ln>
            <a:noFill/>
          </a:ln>
        </p:spPr>
        <p:txBody>
          <a:bodyPr tIns="91440" bIns="91440"/>
          <a:lstStyle/>
          <a:p>
            <a:pPr algn="ctr">
              <a:lnSpc>
                <a:spcPct val="100000"/>
              </a:lnSpc>
            </a:pPr>
            <a:r>
              <a:rPr lang="en-US" sz="2100" b="0" strike="noStrike" spc="-1">
                <a:solidFill>
                  <a:srgbClr val="5E696C"/>
                </a:solidFill>
                <a:latin typeface="Lato"/>
                <a:ea typeface="Lato"/>
              </a:rPr>
              <a:t>Brand Equity relation with Customer Equity </a:t>
            </a:r>
            <a:endParaRPr lang="en-US" sz="2100" b="0" strike="noStrike" spc="-1">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TextShape 1"/>
          <p:cNvSpPr txBox="1"/>
          <p:nvPr/>
        </p:nvSpPr>
        <p:spPr>
          <a:xfrm>
            <a:off x="311760" y="391320"/>
            <a:ext cx="8520120" cy="625680"/>
          </a:xfrm>
          <a:prstGeom prst="rect">
            <a:avLst/>
          </a:prstGeom>
          <a:noFill/>
          <a:ln>
            <a:noFill/>
          </a:ln>
        </p:spPr>
        <p:txBody>
          <a:bodyPr tIns="91440" bIns="91440"/>
          <a:lstStyle/>
          <a:p>
            <a:pPr>
              <a:lnSpc>
                <a:spcPct val="100000"/>
              </a:lnSpc>
            </a:pPr>
            <a:r>
              <a:rPr lang="en-US" sz="1800" b="1" strike="noStrike" spc="-1">
                <a:solidFill>
                  <a:srgbClr val="F55E61"/>
                </a:solidFill>
                <a:latin typeface="Playfair Display"/>
                <a:ea typeface="Playfair Display"/>
              </a:rPr>
              <a:t>Describe each stage of the PLC, and analyze the implications that each stage may have on pricing.</a:t>
            </a:r>
            <a:endParaRPr lang="en-US" sz="1800" b="0" strike="noStrike" spc="-1">
              <a:solidFill>
                <a:srgbClr val="000000"/>
              </a:solidFill>
              <a:latin typeface="Arial"/>
            </a:endParaRPr>
          </a:p>
        </p:txBody>
      </p:sp>
      <p:graphicFrame>
        <p:nvGraphicFramePr>
          <p:cNvPr id="191" name="Table 2"/>
          <p:cNvGraphicFramePr/>
          <p:nvPr/>
        </p:nvGraphicFramePr>
        <p:xfrm>
          <a:off x="878400" y="1017360"/>
          <a:ext cx="7386840" cy="3823560"/>
        </p:xfrm>
        <a:graphic>
          <a:graphicData uri="http://schemas.openxmlformats.org/drawingml/2006/table">
            <a:tbl>
              <a:tblPr/>
              <a:tblGrid>
                <a:gridCol w="1380240">
                  <a:extLst>
                    <a:ext uri="{9D8B030D-6E8A-4147-A177-3AD203B41FA5}">
                      <a16:colId xmlns:a16="http://schemas.microsoft.com/office/drawing/2014/main" val="20000"/>
                    </a:ext>
                  </a:extLst>
                </a:gridCol>
                <a:gridCol w="1865160">
                  <a:extLst>
                    <a:ext uri="{9D8B030D-6E8A-4147-A177-3AD203B41FA5}">
                      <a16:colId xmlns:a16="http://schemas.microsoft.com/office/drawing/2014/main" val="20001"/>
                    </a:ext>
                  </a:extLst>
                </a:gridCol>
                <a:gridCol w="2350440">
                  <a:extLst>
                    <a:ext uri="{9D8B030D-6E8A-4147-A177-3AD203B41FA5}">
                      <a16:colId xmlns:a16="http://schemas.microsoft.com/office/drawing/2014/main" val="20002"/>
                    </a:ext>
                  </a:extLst>
                </a:gridCol>
                <a:gridCol w="882720">
                  <a:extLst>
                    <a:ext uri="{9D8B030D-6E8A-4147-A177-3AD203B41FA5}">
                      <a16:colId xmlns:a16="http://schemas.microsoft.com/office/drawing/2014/main" val="20003"/>
                    </a:ext>
                  </a:extLst>
                </a:gridCol>
                <a:gridCol w="908280">
                  <a:extLst>
                    <a:ext uri="{9D8B030D-6E8A-4147-A177-3AD203B41FA5}">
                      <a16:colId xmlns:a16="http://schemas.microsoft.com/office/drawing/2014/main" val="20004"/>
                    </a:ext>
                  </a:extLst>
                </a:gridCol>
              </a:tblGrid>
              <a:tr h="612720">
                <a:tc rowSpan="2">
                  <a:txBody>
                    <a:bodyPr/>
                    <a:lstStyle/>
                    <a:p>
                      <a:pPr algn="ctr">
                        <a:lnSpc>
                          <a:spcPct val="115000"/>
                        </a:lnSpc>
                        <a:spcBef>
                          <a:spcPts val="1100"/>
                        </a:spcBef>
                      </a:pPr>
                      <a:r>
                        <a:rPr lang="en-US" sz="1050" b="1" strike="noStrike" spc="-1">
                          <a:solidFill>
                            <a:srgbClr val="222222"/>
                          </a:solidFill>
                          <a:latin typeface="Arial"/>
                          <a:ea typeface="Arial"/>
                        </a:rPr>
                        <a:t>Identifying</a:t>
                      </a:r>
                      <a:endParaRPr lang="en-US" sz="1050" b="0" strike="noStrike" spc="-1">
                        <a:latin typeface="Arial"/>
                      </a:endParaRPr>
                    </a:p>
                    <a:p>
                      <a:pPr algn="ctr">
                        <a:lnSpc>
                          <a:spcPct val="115000"/>
                        </a:lnSpc>
                        <a:spcBef>
                          <a:spcPts val="1100"/>
                        </a:spcBef>
                        <a:spcAft>
                          <a:spcPts val="1100"/>
                        </a:spcAft>
                      </a:pPr>
                      <a:r>
                        <a:rPr lang="en-US" sz="1050" b="1" strike="noStrike" spc="-1">
                          <a:solidFill>
                            <a:srgbClr val="222222"/>
                          </a:solidFill>
                          <a:latin typeface="Arial"/>
                          <a:ea typeface="Arial"/>
                        </a:rPr>
                        <a:t>features</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gridSpan="4">
                  <a:txBody>
                    <a:bodyPr/>
                    <a:lstStyle/>
                    <a:p>
                      <a:pPr algn="ctr">
                        <a:lnSpc>
                          <a:spcPct val="115000"/>
                        </a:lnSpc>
                        <a:spcBef>
                          <a:spcPts val="1100"/>
                        </a:spcBef>
                        <a:spcAft>
                          <a:spcPts val="1100"/>
                        </a:spcAft>
                      </a:pPr>
                      <a:r>
                        <a:rPr lang="en-US" sz="1050" b="1" strike="noStrike" spc="-1">
                          <a:solidFill>
                            <a:srgbClr val="222222"/>
                          </a:solidFill>
                          <a:latin typeface="Arial"/>
                          <a:ea typeface="Arial"/>
                        </a:rPr>
                        <a:t>Stages</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hMerge="1">
                  <a:txBody>
                    <a:bodyPr/>
                    <a:lstStyle/>
                    <a:p>
                      <a:endParaRPr lang="en-US"/>
                    </a:p>
                  </a:txBody>
                  <a:tcPr>
                    <a:solidFill>
                      <a:srgbClr val="729FCF"/>
                    </a:solidFill>
                  </a:tcPr>
                </a:tc>
                <a:tc hMerge="1">
                  <a:txBody>
                    <a:bodyPr/>
                    <a:lstStyle/>
                    <a:p>
                      <a:endParaRPr lang="en-US"/>
                    </a:p>
                  </a:txBody>
                  <a:tcPr>
                    <a:solidFill>
                      <a:srgbClr val="729FCF"/>
                    </a:solidFill>
                  </a:tcPr>
                </a:tc>
                <a:tc hMerge="1">
                  <a:txBody>
                    <a:bodyPr/>
                    <a:lstStyle/>
                    <a:p>
                      <a:endParaRPr lang="en-US"/>
                    </a:p>
                  </a:txBody>
                  <a:tcPr>
                    <a:solidFill>
                      <a:srgbClr val="729FCF"/>
                    </a:solidFill>
                  </a:tcPr>
                </a:tc>
                <a:extLst>
                  <a:ext uri="{0D108BD9-81ED-4DB2-BD59-A6C34878D82A}">
                    <a16:rowId xmlns:a16="http://schemas.microsoft.com/office/drawing/2014/main" val="10000"/>
                  </a:ext>
                </a:extLst>
              </a:tr>
              <a:tr h="758880">
                <a:tc vMerge="1">
                  <a:txBody>
                    <a:bodyPr/>
                    <a:lstStyle/>
                    <a:p>
                      <a:endParaRPr lang="en-US"/>
                    </a:p>
                  </a:txBody>
                  <a:tcPr>
                    <a:solidFill>
                      <a:srgbClr val="729FCF"/>
                    </a:solidFill>
                  </a:tcPr>
                </a:tc>
                <a:tc>
                  <a:txBody>
                    <a:bodyPr/>
                    <a:lstStyle/>
                    <a:p>
                      <a:pPr algn="ctr">
                        <a:lnSpc>
                          <a:spcPct val="115000"/>
                        </a:lnSpc>
                        <a:spcBef>
                          <a:spcPts val="1100"/>
                        </a:spcBef>
                        <a:spcAft>
                          <a:spcPts val="1100"/>
                        </a:spcAft>
                      </a:pPr>
                      <a:r>
                        <a:rPr lang="en-US" sz="1050" b="1" strike="noStrike" spc="-1">
                          <a:solidFill>
                            <a:srgbClr val="222222"/>
                          </a:solidFill>
                          <a:latin typeface="Arial"/>
                          <a:ea typeface="Arial"/>
                        </a:rPr>
                        <a:t>Introduction</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solidFill>
                      <a:srgbClr val="EAECF0"/>
                    </a:solidFill>
                  </a:tcPr>
                </a:tc>
                <a:tc>
                  <a:txBody>
                    <a:bodyPr/>
                    <a:lstStyle/>
                    <a:p>
                      <a:pPr algn="ctr">
                        <a:lnSpc>
                          <a:spcPct val="115000"/>
                        </a:lnSpc>
                        <a:spcBef>
                          <a:spcPts val="1100"/>
                        </a:spcBef>
                        <a:spcAft>
                          <a:spcPts val="1100"/>
                        </a:spcAft>
                      </a:pPr>
                      <a:r>
                        <a:rPr lang="en-US" sz="1050" b="1" strike="noStrike" spc="-1">
                          <a:solidFill>
                            <a:srgbClr val="222222"/>
                          </a:solidFill>
                          <a:latin typeface="Arial"/>
                          <a:ea typeface="Arial"/>
                        </a:rPr>
                        <a:t>Growth</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solidFill>
                      <a:srgbClr val="EAECF0"/>
                    </a:solidFill>
                  </a:tcPr>
                </a:tc>
                <a:tc>
                  <a:txBody>
                    <a:bodyPr/>
                    <a:lstStyle/>
                    <a:p>
                      <a:pPr algn="ctr">
                        <a:lnSpc>
                          <a:spcPct val="115000"/>
                        </a:lnSpc>
                        <a:spcBef>
                          <a:spcPts val="1100"/>
                        </a:spcBef>
                        <a:spcAft>
                          <a:spcPts val="1100"/>
                        </a:spcAft>
                      </a:pPr>
                      <a:r>
                        <a:rPr lang="en-US" sz="1050" b="1" strike="noStrike" spc="-1">
                          <a:solidFill>
                            <a:srgbClr val="222222"/>
                          </a:solidFill>
                          <a:latin typeface="Arial"/>
                          <a:ea typeface="Arial"/>
                        </a:rPr>
                        <a:t>Maturity</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solidFill>
                      <a:srgbClr val="EAECF0"/>
                    </a:solidFill>
                  </a:tcPr>
                </a:tc>
                <a:tc>
                  <a:txBody>
                    <a:bodyPr/>
                    <a:lstStyle/>
                    <a:p>
                      <a:pPr algn="ctr">
                        <a:lnSpc>
                          <a:spcPct val="115000"/>
                        </a:lnSpc>
                        <a:spcBef>
                          <a:spcPts val="1100"/>
                        </a:spcBef>
                        <a:spcAft>
                          <a:spcPts val="1100"/>
                        </a:spcAft>
                      </a:pPr>
                      <a:r>
                        <a:rPr lang="en-US" sz="1050" b="1" strike="noStrike" spc="-1">
                          <a:solidFill>
                            <a:srgbClr val="222222"/>
                          </a:solidFill>
                          <a:latin typeface="Arial"/>
                          <a:ea typeface="Arial"/>
                        </a:rPr>
                        <a:t>Decline</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solidFill>
                      <a:srgbClr val="EAECF0"/>
                    </a:solidFill>
                  </a:tcPr>
                </a:tc>
                <a:extLst>
                  <a:ext uri="{0D108BD9-81ED-4DB2-BD59-A6C34878D82A}">
                    <a16:rowId xmlns:a16="http://schemas.microsoft.com/office/drawing/2014/main" val="10001"/>
                  </a:ext>
                </a:extLst>
              </a:tr>
              <a:tr h="612720">
                <a:tc>
                  <a:txBody>
                    <a:bodyPr/>
                    <a:lstStyle/>
                    <a:p>
                      <a:pPr>
                        <a:lnSpc>
                          <a:spcPct val="115000"/>
                        </a:lnSpc>
                        <a:spcBef>
                          <a:spcPts val="1100"/>
                        </a:spcBef>
                        <a:spcAft>
                          <a:spcPts val="1100"/>
                        </a:spcAft>
                      </a:pPr>
                      <a:r>
                        <a:rPr lang="en-US" sz="1050" b="0" strike="noStrike" spc="-1">
                          <a:solidFill>
                            <a:srgbClr val="222222"/>
                          </a:solidFill>
                          <a:latin typeface="Arial"/>
                          <a:ea typeface="Arial"/>
                        </a:rPr>
                        <a:t>pricing</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Low</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High</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High</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Low</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extLst>
                  <a:ext uri="{0D108BD9-81ED-4DB2-BD59-A6C34878D82A}">
                    <a16:rowId xmlns:a16="http://schemas.microsoft.com/office/drawing/2014/main" val="10002"/>
                  </a:ext>
                </a:extLst>
              </a:tr>
              <a:tr h="612720">
                <a:tc>
                  <a:txBody>
                    <a:bodyPr/>
                    <a:lstStyle/>
                    <a:p>
                      <a:pPr>
                        <a:lnSpc>
                          <a:spcPct val="115000"/>
                        </a:lnSpc>
                        <a:spcBef>
                          <a:spcPts val="1100"/>
                        </a:spcBef>
                        <a:spcAft>
                          <a:spcPts val="1100"/>
                        </a:spcAft>
                      </a:pPr>
                      <a:r>
                        <a:rPr lang="en-US" sz="1050" b="0" strike="noStrike" spc="-1">
                          <a:solidFill>
                            <a:srgbClr val="222222"/>
                          </a:solidFill>
                          <a:latin typeface="Arial"/>
                          <a:ea typeface="Arial"/>
                        </a:rPr>
                        <a:t>Product definition</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Very high</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High (lower than intro stage)</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Low</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Low</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extLst>
                  <a:ext uri="{0D108BD9-81ED-4DB2-BD59-A6C34878D82A}">
                    <a16:rowId xmlns:a16="http://schemas.microsoft.com/office/drawing/2014/main" val="10003"/>
                  </a:ext>
                </a:extLst>
              </a:tr>
              <a:tr h="612720">
                <a:tc>
                  <a:txBody>
                    <a:bodyPr/>
                    <a:lstStyle/>
                    <a:p>
                      <a:pPr>
                        <a:lnSpc>
                          <a:spcPct val="115000"/>
                        </a:lnSpc>
                        <a:spcBef>
                          <a:spcPts val="1100"/>
                        </a:spcBef>
                        <a:spcAft>
                          <a:spcPts val="1100"/>
                        </a:spcAft>
                      </a:pPr>
                      <a:r>
                        <a:rPr lang="en-US" sz="1050" b="0" strike="noStrike" spc="-1">
                          <a:solidFill>
                            <a:srgbClr val="222222"/>
                          </a:solidFill>
                          <a:latin typeface="Arial"/>
                          <a:ea typeface="Arial"/>
                        </a:rPr>
                        <a:t>Competition</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Low or no competition</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High</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Very high</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Very High</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extLst>
                  <a:ext uri="{0D108BD9-81ED-4DB2-BD59-A6C34878D82A}">
                    <a16:rowId xmlns:a16="http://schemas.microsoft.com/office/drawing/2014/main" val="10004"/>
                  </a:ext>
                </a:extLst>
              </a:tr>
              <a:tr h="613800">
                <a:tc>
                  <a:txBody>
                    <a:bodyPr/>
                    <a:lstStyle/>
                    <a:p>
                      <a:pPr>
                        <a:lnSpc>
                          <a:spcPct val="115000"/>
                        </a:lnSpc>
                        <a:spcBef>
                          <a:spcPts val="1100"/>
                        </a:spcBef>
                        <a:spcAft>
                          <a:spcPts val="1100"/>
                        </a:spcAft>
                      </a:pPr>
                      <a:r>
                        <a:rPr lang="en-US" sz="1050" b="0" strike="noStrike" spc="-1">
                          <a:solidFill>
                            <a:srgbClr val="222222"/>
                          </a:solidFill>
                          <a:latin typeface="Arial"/>
                          <a:ea typeface="Arial"/>
                        </a:rPr>
                        <a:t>Profitability</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Low</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High</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High</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tc>
                  <a:txBody>
                    <a:bodyPr/>
                    <a:lstStyle/>
                    <a:p>
                      <a:pPr>
                        <a:lnSpc>
                          <a:spcPct val="115000"/>
                        </a:lnSpc>
                        <a:spcBef>
                          <a:spcPts val="1100"/>
                        </a:spcBef>
                        <a:spcAft>
                          <a:spcPts val="1100"/>
                        </a:spcAft>
                      </a:pPr>
                      <a:r>
                        <a:rPr lang="en-US" sz="1050" b="0" strike="noStrike" spc="-1">
                          <a:solidFill>
                            <a:srgbClr val="222222"/>
                          </a:solidFill>
                          <a:latin typeface="Arial"/>
                          <a:ea typeface="Arial"/>
                        </a:rPr>
                        <a:t>Low</a:t>
                      </a:r>
                      <a:endParaRPr lang="en-US" sz="1050" b="0" strike="noStrike" spc="-1">
                        <a:latin typeface="Arial"/>
                      </a:endParaRPr>
                    </a:p>
                  </a:txBody>
                  <a:tcPr marL="53280" marR="53280">
                    <a:lnL w="9360">
                      <a:solidFill>
                        <a:srgbClr val="A2A9B1"/>
                      </a:solidFill>
                    </a:lnL>
                    <a:lnR w="9360">
                      <a:solidFill>
                        <a:srgbClr val="A2A9B1"/>
                      </a:solidFill>
                    </a:lnR>
                    <a:lnT w="9360">
                      <a:solidFill>
                        <a:srgbClr val="A2A9B1"/>
                      </a:solidFill>
                    </a:lnT>
                    <a:lnB w="9360">
                      <a:solidFill>
                        <a:srgbClr val="A2A9B1"/>
                      </a:solidFill>
                    </a:lnB>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TextShape 1"/>
          <p:cNvSpPr txBox="1"/>
          <p:nvPr/>
        </p:nvSpPr>
        <p:spPr>
          <a:xfrm>
            <a:off x="457200" y="129000"/>
            <a:ext cx="8229240" cy="858600"/>
          </a:xfrm>
          <a:prstGeom prst="rect">
            <a:avLst/>
          </a:prstGeom>
          <a:noFill/>
          <a:ln>
            <a:noFill/>
          </a:ln>
        </p:spPr>
        <p:txBody>
          <a:bodyPr lIns="0" tIns="0" rIns="0" bIns="0" anchor="ctr"/>
          <a:lstStyle/>
          <a:p>
            <a:r>
              <a:rPr lang="en-US" sz="2400" b="1" strike="noStrike" spc="-1" dirty="0">
                <a:solidFill>
                  <a:srgbClr val="F55E61"/>
                </a:solidFill>
                <a:latin typeface="Playfair Display"/>
                <a:ea typeface="Playfair Display"/>
              </a:rPr>
              <a:t>REFERENCES</a:t>
            </a:r>
            <a:endParaRPr lang="en-US" sz="2400" b="0" strike="noStrike" spc="-1" dirty="0">
              <a:solidFill>
                <a:srgbClr val="000000"/>
              </a:solidFill>
              <a:latin typeface="Arial"/>
            </a:endParaRPr>
          </a:p>
        </p:txBody>
      </p:sp>
      <p:sp>
        <p:nvSpPr>
          <p:cNvPr id="193" name="TextShape 2"/>
          <p:cNvSpPr txBox="1"/>
          <p:nvPr/>
        </p:nvSpPr>
        <p:spPr>
          <a:xfrm>
            <a:off x="548640" y="1280160"/>
            <a:ext cx="8229240" cy="2982960"/>
          </a:xfrm>
          <a:prstGeom prst="rect">
            <a:avLst/>
          </a:prstGeom>
          <a:noFill/>
          <a:ln>
            <a:noFill/>
          </a:ln>
        </p:spPr>
        <p:txBody>
          <a:bodyPr lIns="0" tIns="0" rIns="0" bIns="0">
            <a:normAutofit/>
          </a:bodyPr>
          <a:lstStyle/>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Li, J., Tao, F., Cheng, Y., &amp; Zhao, L. (2015). Big data in product lifecycle management. </a:t>
            </a:r>
            <a:r>
              <a:rPr lang="en-US" sz="1400" b="0" i="1" strike="noStrike" spc="-1">
                <a:solidFill>
                  <a:srgbClr val="000000"/>
                </a:solidFill>
                <a:latin typeface="Arial"/>
              </a:rPr>
              <a:t>The International Journal of Advanced Manufacturing Technology</a:t>
            </a:r>
            <a:r>
              <a:rPr lang="en-US" sz="1400" b="0" strike="noStrike" spc="-1">
                <a:solidFill>
                  <a:srgbClr val="000000"/>
                </a:solidFill>
                <a:latin typeface="Arial"/>
              </a:rPr>
              <a:t>, 81(1-4), 667-684.</a:t>
            </a:r>
          </a:p>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Giachetti, C., &amp; Marchi, G. (2010). Evolution of firms' product strategy over the life cycle of 	    technology-based industries: A case study of the global mobile phone industry, 1980–2009. </a:t>
            </a:r>
            <a:r>
              <a:rPr lang="en-US" sz="1400" b="0" i="1" strike="noStrike" spc="-1">
                <a:solidFill>
                  <a:srgbClr val="000000"/>
                </a:solidFill>
                <a:latin typeface="Arial"/>
              </a:rPr>
              <a:t>Business History,</a:t>
            </a:r>
            <a:r>
              <a:rPr lang="en-US" sz="1400" b="0" strike="noStrike" spc="-1">
                <a:solidFill>
                  <a:srgbClr val="000000"/>
                </a:solidFill>
                <a:latin typeface="Arial"/>
              </a:rPr>
              <a:t> 52(7), 1123-1150.</a:t>
            </a:r>
          </a:p>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Nagashima, M., Wehrle, F. T., Kerbache, L., &amp; Lassagne, M. (2015). Impacts of adaptive collaboration on demand forecasting accuracy of different product categories throughout the product life cycle.</a:t>
            </a:r>
            <a:r>
              <a:rPr lang="en-US" sz="1400" b="0" i="1" strike="noStrike" spc="-1">
                <a:solidFill>
                  <a:srgbClr val="000000"/>
                </a:solidFill>
                <a:latin typeface="Arial"/>
              </a:rPr>
              <a:t> Supply chain management: an international journal,</a:t>
            </a:r>
            <a:r>
              <a:rPr lang="en-US" sz="1400" b="0" strike="noStrike" spc="-1">
                <a:solidFill>
                  <a:srgbClr val="000000"/>
                </a:solidFill>
                <a:latin typeface="Arial"/>
              </a:rPr>
              <a:t> 20(4), 415-433.</a:t>
            </a:r>
          </a:p>
          <a:p>
            <a:pPr marL="432000" indent="-324000">
              <a:spcBef>
                <a:spcPts val="1417"/>
              </a:spcBef>
              <a:buClr>
                <a:srgbClr val="000000"/>
              </a:buClr>
              <a:buSzPct val="45000"/>
              <a:buFont typeface="Wingdings" charset="2"/>
              <a:buChar char=""/>
            </a:pPr>
            <a:r>
              <a:rPr lang="en-US" sz="1400" b="0" strike="noStrike" spc="-1">
                <a:solidFill>
                  <a:srgbClr val="000000"/>
                </a:solidFill>
                <a:latin typeface="arial"/>
              </a:rPr>
              <a:t>Kerin, R. A., &amp; Hartley, S. W. (2017). </a:t>
            </a:r>
            <a:r>
              <a:rPr lang="en-US" sz="1400" b="0" i="1" strike="noStrike" spc="-1">
                <a:solidFill>
                  <a:srgbClr val="000000"/>
                </a:solidFill>
                <a:latin typeface="arial"/>
              </a:rPr>
              <a:t>Marketing</a:t>
            </a:r>
            <a:r>
              <a:rPr lang="en-US" sz="1400" b="0" strike="noStrike" spc="-1">
                <a:solidFill>
                  <a:srgbClr val="000000"/>
                </a:solidFill>
                <a:latin typeface="arial"/>
              </a:rPr>
              <a:t> (13th ed.). Retrieved from 				   	</a:t>
            </a:r>
            <a:r>
              <a:rPr lang="en-US" sz="1400" b="0" u="sng" strike="noStrike" spc="-1">
                <a:solidFill>
                  <a:srgbClr val="FA2B5C"/>
                </a:solidFill>
                <a:uFillTx/>
                <a:latin typeface="arial"/>
                <a:hlinkClick r:id="rId2"/>
              </a:rPr>
              <a:t>https://phoenix.vitalsource.com/books/1260177580/epubcfi/6/2!/410@0:0</a:t>
            </a:r>
            <a:endParaRPr lang="en-US" sz="1400" b="0" strike="noStrike" spc="-1">
              <a:solidFill>
                <a:srgbClr val="000000"/>
              </a:solidFill>
              <a:latin typeface="Arial"/>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5E696C"/>
      </a:dk2>
      <a:lt2>
        <a:srgbClr val="BFC7CA"/>
      </a:lt2>
      <a:accent1>
        <a:srgbClr val="1E2D31"/>
      </a:accent1>
      <a:accent2>
        <a:srgbClr val="273C42"/>
      </a:accent2>
      <a:accent3>
        <a:srgbClr val="83D061"/>
      </a:accent3>
      <a:accent4>
        <a:srgbClr val="F6CD4C"/>
      </a:accent4>
      <a:accent5>
        <a:srgbClr val="AF4345"/>
      </a:accent5>
      <a:accent6>
        <a:srgbClr val="F58F8F"/>
      </a:accent6>
      <a:hlink>
        <a:srgbClr val="AF4345"/>
      </a:hlink>
      <a:folHlink>
        <a:srgbClr val="AF434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TotalTime>
  <Words>414</Words>
  <Application>Microsoft Office PowerPoint</Application>
  <PresentationFormat>On-screen Show (16:9)</PresentationFormat>
  <Paragraphs>94</Paragraphs>
  <Slides>12</Slides>
  <Notes>0</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12</vt:i4>
      </vt:variant>
    </vt:vector>
  </HeadingPairs>
  <TitlesOfParts>
    <vt:vector size="24" baseType="lpstr">
      <vt:lpstr>Arial</vt:lpstr>
      <vt:lpstr>Arial</vt:lpstr>
      <vt:lpstr>DejaVu Sans</vt:lpstr>
      <vt:lpstr>Lato</vt:lpstr>
      <vt:lpstr>Playfair Display</vt:lpstr>
      <vt:lpstr>Symbol</vt:lpstr>
      <vt:lpstr>Times New Roman</vt:lpstr>
      <vt:lpstr>Wingdings</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hp</dc:creator>
  <dc:description/>
  <cp:lastModifiedBy>Windows User</cp:lastModifiedBy>
  <cp:revision>2</cp:revision>
  <dcterms:modified xsi:type="dcterms:W3CDTF">2019-03-11T08:58:04Z</dcterms:modified>
  <dc:language>en-US</dc:language>
</cp:coreProperties>
</file>