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354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F91DF-F2EB-47D9-9946-9DC20E4C31DE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95730-33E2-43CE-8769-392478FB6C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732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F91DF-F2EB-47D9-9946-9DC20E4C31DE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95730-33E2-43CE-8769-392478FB6C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308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F91DF-F2EB-47D9-9946-9DC20E4C31DE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95730-33E2-43CE-8769-392478FB6C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587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F91DF-F2EB-47D9-9946-9DC20E4C31DE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95730-33E2-43CE-8769-392478FB6C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301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F91DF-F2EB-47D9-9946-9DC20E4C31DE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95730-33E2-43CE-8769-392478FB6C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565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F91DF-F2EB-47D9-9946-9DC20E4C31DE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95730-33E2-43CE-8769-392478FB6C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616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F91DF-F2EB-47D9-9946-9DC20E4C31DE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95730-33E2-43CE-8769-392478FB6C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42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F91DF-F2EB-47D9-9946-9DC20E4C31DE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95730-33E2-43CE-8769-392478FB6C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466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F91DF-F2EB-47D9-9946-9DC20E4C31DE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95730-33E2-43CE-8769-392478FB6C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376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F91DF-F2EB-47D9-9946-9DC20E4C31DE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95730-33E2-43CE-8769-392478FB6C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111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F91DF-F2EB-47D9-9946-9DC20E4C31DE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95730-33E2-43CE-8769-392478FB6C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777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4F91DF-F2EB-47D9-9946-9DC20E4C31DE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495730-33E2-43CE-8769-392478FB6C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155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uY4oNW6s_y0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QUKDU3r6MYY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Theatre Design:  Lighting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132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 of the Lighting Designer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Provide visibility</a:t>
            </a:r>
          </a:p>
          <a:p>
            <a:r>
              <a:rPr lang="en-US" dirty="0"/>
              <a:t>Reveal shapes and forms</a:t>
            </a:r>
          </a:p>
          <a:p>
            <a:r>
              <a:rPr lang="en-US" dirty="0"/>
              <a:t>Provide a focus onstage and create visual compositions</a:t>
            </a:r>
          </a:p>
          <a:p>
            <a:r>
              <a:rPr lang="en-US" dirty="0"/>
              <a:t>Assist in creating mood and reinforcing style</a:t>
            </a:r>
          </a:p>
          <a:p>
            <a:r>
              <a:rPr lang="en-US" dirty="0"/>
              <a:t>Help establish time and place</a:t>
            </a:r>
          </a:p>
          <a:p>
            <a:r>
              <a:rPr lang="en-US" dirty="0"/>
              <a:t>Establish a rhythm of visual movement</a:t>
            </a:r>
          </a:p>
          <a:p>
            <a:r>
              <a:rPr lang="en-US" dirty="0"/>
              <a:t>Reinforce a central visual image, establish visual information, or both</a:t>
            </a:r>
          </a:p>
        </p:txBody>
      </p:sp>
    </p:spTree>
    <p:extLst>
      <p:ext uri="{BB962C8B-B14F-4D97-AF65-F5344CB8AC3E}">
        <p14:creationId xmlns:p14="http://schemas.microsoft.com/office/powerpoint/2010/main" val="3880753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of Lighting 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Consults with director, set designer, and costume designer</a:t>
            </a:r>
          </a:p>
          <a:p>
            <a:r>
              <a:rPr lang="en-US" dirty="0"/>
              <a:t>Attend rehearsals</a:t>
            </a:r>
          </a:p>
          <a:p>
            <a:r>
              <a:rPr lang="en-US" dirty="0"/>
              <a:t>Conduct visual research</a:t>
            </a:r>
          </a:p>
          <a:p>
            <a:r>
              <a:rPr lang="en-US" dirty="0"/>
              <a:t>Develop a lighting plot</a:t>
            </a:r>
          </a:p>
          <a:p>
            <a:r>
              <a:rPr lang="en-US" dirty="0"/>
              <a:t>Supervise focusing of lights</a:t>
            </a:r>
          </a:p>
          <a:p>
            <a:r>
              <a:rPr lang="en-US" dirty="0"/>
              <a:t>Work with director on developing light cues and levels</a:t>
            </a:r>
          </a:p>
        </p:txBody>
      </p:sp>
    </p:spTree>
    <p:extLst>
      <p:ext uri="{BB962C8B-B14F-4D97-AF65-F5344CB8AC3E}">
        <p14:creationId xmlns:p14="http://schemas.microsoft.com/office/powerpoint/2010/main" val="3966921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Stage Lighting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Intensity or brightness</a:t>
            </a:r>
          </a:p>
          <a:p>
            <a:r>
              <a:rPr lang="en-US" dirty="0"/>
              <a:t>Color  -- gels and </a:t>
            </a:r>
            <a:r>
              <a:rPr lang="en-US" dirty="0" err="1"/>
              <a:t>scrollers</a:t>
            </a:r>
            <a:endParaRPr lang="en-US" dirty="0"/>
          </a:p>
          <a:p>
            <a:r>
              <a:rPr lang="en-US" dirty="0"/>
              <a:t>Distribution – position and type of lighting instrument (aka direction)</a:t>
            </a:r>
          </a:p>
          <a:p>
            <a:r>
              <a:rPr lang="en-US" dirty="0"/>
              <a:t>Movement – the “real” art of the craft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977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Types of stage lighting equipment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Ellipsoidal reflector spotlight</a:t>
            </a:r>
          </a:p>
          <a:p>
            <a:r>
              <a:rPr lang="en-US" dirty="0"/>
              <a:t>Soft-edged spotlights</a:t>
            </a:r>
          </a:p>
          <a:p>
            <a:r>
              <a:rPr lang="en-US" dirty="0"/>
              <a:t>Floodlights, </a:t>
            </a:r>
            <a:r>
              <a:rPr lang="en-US" dirty="0" err="1"/>
              <a:t>striplights</a:t>
            </a:r>
            <a:r>
              <a:rPr lang="en-US" dirty="0"/>
              <a:t>, and border lights</a:t>
            </a:r>
          </a:p>
          <a:p>
            <a:r>
              <a:rPr lang="en-US" dirty="0"/>
              <a:t>Automated, or moving light</a:t>
            </a:r>
          </a:p>
        </p:txBody>
      </p:sp>
    </p:spTree>
    <p:extLst>
      <p:ext uri="{BB962C8B-B14F-4D97-AF65-F5344CB8AC3E}">
        <p14:creationId xmlns:p14="http://schemas.microsoft.com/office/powerpoint/2010/main" val="397433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Lighting Controls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Lighting is the most technologically developed area of technical theatre</a:t>
            </a:r>
          </a:p>
          <a:p>
            <a:pPr lvl="1"/>
            <a:r>
              <a:rPr lang="en-US" dirty="0"/>
              <a:t>Light boards</a:t>
            </a:r>
          </a:p>
          <a:p>
            <a:pPr lvl="1"/>
            <a:r>
              <a:rPr lang="en-US" dirty="0"/>
              <a:t> Cues – lighting changes</a:t>
            </a:r>
          </a:p>
          <a:p>
            <a:pPr lvl="2"/>
            <a:r>
              <a:rPr lang="en-US" dirty="0"/>
              <a:t>Fades</a:t>
            </a:r>
          </a:p>
          <a:p>
            <a:pPr lvl="2"/>
            <a:r>
              <a:rPr lang="en-US" dirty="0"/>
              <a:t>Blackouts</a:t>
            </a:r>
          </a:p>
          <a:p>
            <a:pPr lvl="2"/>
            <a:r>
              <a:rPr lang="en-US" dirty="0"/>
              <a:t>Cross fades</a:t>
            </a:r>
          </a:p>
          <a:p>
            <a:pPr marL="914400" lvl="2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812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Interview with </a:t>
            </a:r>
            <a:r>
              <a:rPr lang="en-US" dirty="0" err="1"/>
              <a:t>Paule</a:t>
            </a:r>
            <a:r>
              <a:rPr lang="en-US" dirty="0"/>
              <a:t> Constable , lighting designer for </a:t>
            </a:r>
            <a:r>
              <a:rPr lang="en-US" i="1" dirty="0"/>
              <a:t>War Horse</a:t>
            </a:r>
            <a:r>
              <a:rPr lang="en-US" dirty="0"/>
              <a:t>, produced by the Royal National Theatre, London</a:t>
            </a:r>
          </a:p>
          <a:p>
            <a:endParaRPr lang="en-US" dirty="0"/>
          </a:p>
          <a:p>
            <a:r>
              <a:rPr lang="en-US" dirty="0">
                <a:hlinkClick r:id="rId2"/>
              </a:rPr>
              <a:t>https://www.youtube.com/watch?v=uY4oNW6s_y0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4134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Interview with lighting designer and light crew of </a:t>
            </a:r>
            <a:r>
              <a:rPr lang="en-US" i="1" dirty="0"/>
              <a:t>Wicked</a:t>
            </a:r>
            <a:r>
              <a:rPr lang="en-US" dirty="0"/>
              <a:t>, including lighting plot</a:t>
            </a:r>
          </a:p>
          <a:p>
            <a:endParaRPr lang="en-US" dirty="0"/>
          </a:p>
          <a:p>
            <a:r>
              <a:rPr lang="en-US" dirty="0">
                <a:hlinkClick r:id="rId2"/>
              </a:rPr>
              <a:t>https://www.youtube.com/watch?v=QUKDU3r6MYY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8652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232</Words>
  <Application>Microsoft Office PowerPoint</Application>
  <PresentationFormat>On-screen Show (4:3)</PresentationFormat>
  <Paragraphs>42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Theatre Design:  Lighting</vt:lpstr>
      <vt:lpstr>Objectives of the Lighting Designer</vt:lpstr>
      <vt:lpstr>Process of Lighting Design</vt:lpstr>
      <vt:lpstr>Properties of Stage Lighting</vt:lpstr>
      <vt:lpstr>Types of stage lighting equipment</vt:lpstr>
      <vt:lpstr>Lighting Controls</vt:lpstr>
      <vt:lpstr>Video Example</vt:lpstr>
      <vt:lpstr>Video Example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Theatre Design:  Lighting</dc:title>
  <dc:creator>HelenLuis</dc:creator>
  <cp:lastModifiedBy>mynette.rampersad@stu.bmcc.cuny.edu</cp:lastModifiedBy>
  <cp:revision>7</cp:revision>
  <dcterms:created xsi:type="dcterms:W3CDTF">2015-09-16T17:20:01Z</dcterms:created>
  <dcterms:modified xsi:type="dcterms:W3CDTF">2019-04-29T01:42:17Z</dcterms:modified>
</cp:coreProperties>
</file>